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9" saveSubsetFonts="1" autoCompressPictures="0">
  <p:sldMasterIdLst>
    <p:sldMasterId id="2147483648" r:id="rId1"/>
  </p:sldMasterIdLst>
  <p:notesMasterIdLst>
    <p:notesMasterId r:id="rId3"/>
  </p:notesMasterIdLst>
  <p:handoutMasterIdLst>
    <p:handoutMasterId r:id="rId4"/>
  </p:handoutMasterIdLst>
  <p:sldIdLst>
    <p:sldId id="341"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E6C"/>
    <a:srgbClr val="00B194"/>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2" autoAdjust="0"/>
    <p:restoredTop sz="66511" autoAdjust="0"/>
  </p:normalViewPr>
  <p:slideViewPr>
    <p:cSldViewPr snapToGrid="0" snapToObjects="1">
      <p:cViewPr varScale="1">
        <p:scale>
          <a:sx n="10" d="100"/>
          <a:sy n="10" d="100"/>
        </p:scale>
        <p:origin x="-440" y="-32"/>
      </p:cViewPr>
      <p:guideLst>
        <p:guide orient="horz" pos="1620"/>
        <p:guide pos="2880"/>
      </p:guideLst>
    </p:cSldViewPr>
  </p:slideViewPr>
  <p:outlineViewPr>
    <p:cViewPr>
      <p:scale>
        <a:sx n="33" d="100"/>
        <a:sy n="33" d="100"/>
      </p:scale>
      <p:origin x="0" y="336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29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C368B-4083-4749-BE21-FD0C318A95AE}" type="datetimeFigureOut">
              <a:rPr lang="en-US" smtClean="0"/>
              <a:t>02/09/20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A87A09-DFB3-F640-9D7C-51F1CD0AE76C}" type="slidenum">
              <a:rPr lang="en-US" smtClean="0"/>
              <a:t>‹#›</a:t>
            </a:fld>
            <a:endParaRPr lang="en-US"/>
          </a:p>
        </p:txBody>
      </p:sp>
    </p:spTree>
    <p:extLst>
      <p:ext uri="{BB962C8B-B14F-4D97-AF65-F5344CB8AC3E}">
        <p14:creationId xmlns:p14="http://schemas.microsoft.com/office/powerpoint/2010/main" val="14514640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02/09/20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5DAA"/>
                </a:solidFill>
                <a:latin typeface="Arial"/>
                <a:cs typeface="Arial"/>
              </a:rPr>
              <a:t>TEACHER N</a:t>
            </a:r>
            <a:r>
              <a:rPr lang="en-US" sz="1200" b="1" dirty="0" smtClean="0">
                <a:solidFill>
                  <a:srgbClr val="005DAA"/>
                </a:solidFill>
                <a:latin typeface="Arial"/>
                <a:cs typeface="Arial"/>
              </a:rPr>
              <a:t>OTES</a:t>
            </a:r>
            <a:endParaRPr lang="en-US" b="1" dirty="0" smtClean="0">
              <a:solidFill>
                <a:srgbClr val="005DAA"/>
              </a:solidFill>
              <a:latin typeface="Arial"/>
              <a:cs typeface="Arial"/>
            </a:endParaRPr>
          </a:p>
          <a:p>
            <a:endParaRPr lang="en-US" dirty="0" smtClean="0">
              <a:latin typeface="Arial"/>
              <a:cs typeface="Arial"/>
            </a:endParaRPr>
          </a:p>
          <a:p>
            <a:r>
              <a:rPr lang="en-US" dirty="0" smtClean="0">
                <a:latin typeface="Arial"/>
                <a:cs typeface="Arial"/>
              </a:rPr>
              <a:t>Film URL: https://</a:t>
            </a:r>
            <a:r>
              <a:rPr lang="en-US" dirty="0" err="1" smtClean="0">
                <a:latin typeface="Arial"/>
                <a:cs typeface="Arial"/>
              </a:rPr>
              <a:t>www.youtube.com</a:t>
            </a:r>
            <a:r>
              <a:rPr lang="en-US" dirty="0" smtClean="0">
                <a:latin typeface="Arial"/>
                <a:cs typeface="Arial"/>
              </a:rPr>
              <a:t>/</a:t>
            </a:r>
            <a:r>
              <a:rPr lang="en-US" dirty="0" err="1" smtClean="0">
                <a:latin typeface="Arial"/>
                <a:cs typeface="Arial"/>
              </a:rPr>
              <a:t>watch?v</a:t>
            </a:r>
            <a:r>
              <a:rPr lang="en-US" dirty="0" smtClean="0">
                <a:latin typeface="Arial"/>
                <a:cs typeface="Arial"/>
              </a:rPr>
              <a:t>=s1jg8-LZXws</a:t>
            </a:r>
          </a:p>
          <a:p>
            <a:endParaRPr lang="en-US" dirty="0" smtClean="0">
              <a:latin typeface="Arial"/>
              <a:cs typeface="Arial"/>
            </a:endParaRPr>
          </a:p>
          <a:p>
            <a:r>
              <a:rPr lang="en-US" b="1" dirty="0" smtClean="0">
                <a:solidFill>
                  <a:srgbClr val="005DAA"/>
                </a:solidFill>
                <a:latin typeface="Arial"/>
                <a:cs typeface="Arial"/>
              </a:rPr>
              <a:t>MAHI / ACTIVITY</a:t>
            </a:r>
          </a:p>
          <a:p>
            <a:endParaRPr lang="en-US" dirty="0" smtClean="0">
              <a:latin typeface="Arial"/>
              <a:cs typeface="Arial"/>
            </a:endParaRPr>
          </a:p>
          <a:p>
            <a:r>
              <a:rPr lang="en-US" dirty="0" smtClean="0">
                <a:latin typeface="Arial"/>
                <a:cs typeface="Arial"/>
              </a:rPr>
              <a:t>Activity</a:t>
            </a:r>
            <a:r>
              <a:rPr lang="en-US" baseline="0" dirty="0" smtClean="0">
                <a:latin typeface="Arial"/>
                <a:cs typeface="Arial"/>
              </a:rPr>
              <a:t> 4.1 gets learners </a:t>
            </a:r>
            <a:r>
              <a:rPr lang="en-US" dirty="0" smtClean="0">
                <a:latin typeface="Arial"/>
                <a:cs typeface="Arial"/>
              </a:rPr>
              <a:t>to write a script using</a:t>
            </a:r>
            <a:r>
              <a:rPr lang="en-US" baseline="0" dirty="0" smtClean="0">
                <a:latin typeface="Arial"/>
                <a:cs typeface="Arial"/>
              </a:rPr>
              <a:t> images from this short film clip to make a booklet about Marine Stewardship Council’s Principle 2.  All information needed by learners to complete this activity is in the short film.  However, the activity draws on all learning from the topic.</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39</a:t>
            </a:fld>
            <a:endParaRPr lang="en-US"/>
          </a:p>
        </p:txBody>
      </p:sp>
    </p:spTree>
    <p:extLst>
      <p:ext uri="{BB962C8B-B14F-4D97-AF65-F5344CB8AC3E}">
        <p14:creationId xmlns:p14="http://schemas.microsoft.com/office/powerpoint/2010/main" val="309218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smtClean="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file://localhost/Users/rika/Dropbox/MSC%20Job/2020/MSC%20templates%20and%20graphics/FISH%20SWIRL/Rika%20final%20banner%20files/Rect%20Banner%20Fish%20Swirl%20SMALL.png" TargetMode="External"/><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smtClean="0"/>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pic>
        <p:nvPicPr>
          <p:cNvPr id="8" name="Picture 7" descr="Screenshot 2020-03-23 10.40.53.png"/>
          <p:cNvPicPr>
            <a:picLocks noChangeAspect="1"/>
          </p:cNvPicPr>
          <p:nvPr userDrawn="1"/>
        </p:nvPicPr>
        <p:blipFill rotWithShape="1">
          <a:blip r:embed="rId9" cstate="print">
            <a:extLst>
              <a:ext uri="{28A0092B-C50C-407E-A947-70E740481C1C}">
                <a14:useLocalDpi xmlns:a14="http://schemas.microsoft.com/office/drawing/2010/main"/>
              </a:ext>
            </a:extLst>
          </a:blip>
          <a:srcRect b="12700"/>
          <a:stretch/>
        </p:blipFill>
        <p:spPr>
          <a:xfrm>
            <a:off x="0" y="4424721"/>
            <a:ext cx="8531682" cy="718779"/>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youtube.com/watch?v=s1jg8-LZXws"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0398" y="549493"/>
            <a:ext cx="9693981" cy="4499444"/>
          </a:xfrm>
          <a:prstGeom prst="rect">
            <a:avLst/>
          </a:prstGeom>
        </p:spPr>
      </p:pic>
      <p:sp>
        <p:nvSpPr>
          <p:cNvPr id="2" name="Title 1"/>
          <p:cNvSpPr>
            <a:spLocks noGrp="1"/>
          </p:cNvSpPr>
          <p:nvPr>
            <p:ph type="title"/>
          </p:nvPr>
        </p:nvSpPr>
        <p:spPr>
          <a:xfrm>
            <a:off x="127000" y="93911"/>
            <a:ext cx="8914534" cy="758428"/>
          </a:xfrm>
        </p:spPr>
        <p:txBody>
          <a:bodyPr>
            <a:normAutofit fontScale="90000"/>
          </a:bodyPr>
          <a:lstStyle/>
          <a:p>
            <a:r>
              <a:rPr lang="en-US" dirty="0" smtClean="0"/>
              <a:t>4.5. R</a:t>
            </a:r>
            <a:r>
              <a:rPr lang="x-none" dirty="0" smtClean="0"/>
              <a:t>EV</a:t>
            </a:r>
            <a:r>
              <a:rPr lang="en-US" dirty="0" smtClean="0"/>
              <a:t>IE</a:t>
            </a:r>
            <a:r>
              <a:rPr lang="x-none" dirty="0" smtClean="0"/>
              <a:t>WING </a:t>
            </a:r>
            <a:r>
              <a:rPr lang="x-none" dirty="0"/>
              <a:t>KEY CONCEPTS</a:t>
            </a:r>
            <a:r>
              <a:rPr lang="en-US" dirty="0"/>
              <a:t/>
            </a:r>
            <a:br>
              <a:rPr lang="en-US" dirty="0"/>
            </a:br>
            <a:r>
              <a:rPr lang="en-US" sz="2200" dirty="0"/>
              <a:t>Focus Question: What have we learnt? </a:t>
            </a:r>
          </a:p>
        </p:txBody>
      </p:sp>
      <p:sp>
        <p:nvSpPr>
          <p:cNvPr id="3" name="Content Placeholder 2"/>
          <p:cNvSpPr>
            <a:spLocks noGrp="1"/>
          </p:cNvSpPr>
          <p:nvPr>
            <p:ph idx="1"/>
          </p:nvPr>
        </p:nvSpPr>
        <p:spPr>
          <a:xfrm>
            <a:off x="127000" y="1110700"/>
            <a:ext cx="4224395" cy="1765737"/>
          </a:xfrm>
        </p:spPr>
        <p:txBody>
          <a:bodyPr>
            <a:normAutofit/>
          </a:bodyPr>
          <a:lstStyle/>
          <a:p>
            <a:pPr marL="0" indent="0" algn="ctr">
              <a:buNone/>
            </a:pPr>
            <a:r>
              <a:rPr lang="en-AU" sz="2400" b="1" noProof="0" dirty="0" smtClean="0">
                <a:solidFill>
                  <a:srgbClr val="002E6C"/>
                </a:solidFill>
                <a:latin typeface="Arial Narrow"/>
                <a:cs typeface="Arial Narrow"/>
              </a:rPr>
              <a:t>MĀTAKI TĒNEI / WATCH THIS</a:t>
            </a:r>
          </a:p>
          <a:p>
            <a:pPr marL="0" indent="0" algn="ctr">
              <a:lnSpc>
                <a:spcPct val="140000"/>
              </a:lnSpc>
              <a:buNone/>
            </a:pPr>
            <a:r>
              <a:rPr lang="en-AU" sz="1900" noProof="0" dirty="0" smtClean="0"/>
              <a:t>Short video [2:</a:t>
            </a:r>
            <a:r>
              <a:rPr lang="en-AU" sz="1900" dirty="0" smtClean="0"/>
              <a:t>11</a:t>
            </a:r>
            <a:r>
              <a:rPr lang="en-AU" sz="1900" noProof="0" dirty="0" smtClean="0"/>
              <a:t>] on </a:t>
            </a:r>
            <a:r>
              <a:rPr lang="en-AU" sz="1900" dirty="0" smtClean="0">
                <a:hlinkClick r:id="rId4"/>
              </a:rPr>
              <a:t>marine habitat and species protection</a:t>
            </a:r>
            <a:endParaRPr lang="en-AU" sz="1900" noProof="0" dirty="0" smtClean="0"/>
          </a:p>
          <a:p>
            <a:pPr marL="0" indent="0">
              <a:buNone/>
            </a:pPr>
            <a:endParaRPr lang="en-AU" sz="1900" noProof="0" dirty="0"/>
          </a:p>
        </p:txBody>
      </p:sp>
      <p:sp>
        <p:nvSpPr>
          <p:cNvPr id="5" name="Content Placeholder 2"/>
          <p:cNvSpPr txBox="1">
            <a:spLocks/>
          </p:cNvSpPr>
          <p:nvPr/>
        </p:nvSpPr>
        <p:spPr>
          <a:xfrm>
            <a:off x="5079741" y="1026056"/>
            <a:ext cx="3563246" cy="4086469"/>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buFont typeface="Arial"/>
              <a:buNone/>
            </a:pPr>
            <a:r>
              <a:rPr lang="en-US" sz="2600" b="1" dirty="0" smtClean="0">
                <a:solidFill>
                  <a:srgbClr val="005DAA"/>
                </a:solidFill>
                <a:latin typeface="Arial Narrow"/>
                <a:cs typeface="Arial Narrow"/>
              </a:rPr>
              <a:t>MAHI / ACTIVITY</a:t>
            </a:r>
          </a:p>
          <a:p>
            <a:pPr marL="0" indent="0" algn="ctr">
              <a:lnSpc>
                <a:spcPct val="132000"/>
              </a:lnSpc>
              <a:buNone/>
            </a:pPr>
            <a:r>
              <a:rPr lang="en-US" sz="2000" dirty="0" smtClean="0">
                <a:solidFill>
                  <a:srgbClr val="000000"/>
                </a:solidFill>
              </a:rPr>
              <a:t>Reflect on your learning and demonstrate your understanding by writing a script for Marine Stewardship Council booklet:</a:t>
            </a:r>
          </a:p>
          <a:p>
            <a:pPr marL="0" indent="0" algn="ctr">
              <a:lnSpc>
                <a:spcPct val="132000"/>
              </a:lnSpc>
              <a:buNone/>
            </a:pPr>
            <a:r>
              <a:rPr lang="en-US" sz="2000" dirty="0" smtClean="0">
                <a:solidFill>
                  <a:srgbClr val="000000"/>
                </a:solidFill>
              </a:rPr>
              <a:t>See the </a:t>
            </a:r>
            <a:r>
              <a:rPr lang="en-US" sz="2000" dirty="0" smtClean="0">
                <a:solidFill>
                  <a:srgbClr val="005DAA"/>
                </a:solidFill>
              </a:rPr>
              <a:t>Write a story Worksheet</a:t>
            </a:r>
            <a:endParaRPr lang="en-US" sz="2000" dirty="0" smtClean="0"/>
          </a:p>
        </p:txBody>
      </p:sp>
      <p:pic>
        <p:nvPicPr>
          <p:cNvPr id="4" name="Picture 3" descr="Screenshot 2020-06-05 12.39.24.png">
            <a:hlinkClick r:id="rId4"/>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3122" y="2670979"/>
            <a:ext cx="3198342" cy="1739839"/>
          </a:xfrm>
          <a:prstGeom prst="rect">
            <a:avLst/>
          </a:prstGeom>
        </p:spPr>
      </p:pic>
    </p:spTree>
    <p:extLst>
      <p:ext uri="{BB962C8B-B14F-4D97-AF65-F5344CB8AC3E}">
        <p14:creationId xmlns:p14="http://schemas.microsoft.com/office/powerpoint/2010/main" val="3046996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73844</TotalTime>
  <Words>125</Words>
  <Application>Microsoft Macintosh PowerPoint</Application>
  <PresentationFormat>On-screen Show (16:9)</PresentationFormat>
  <Paragraphs>14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4.5. REVIEWING KEY CONCEPTS Focus Question: What have we learnt? </vt:lpstr>
    </vt:vector>
  </TitlesOfParts>
  <Company>Indigo Pacific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284</cp:revision>
  <dcterms:created xsi:type="dcterms:W3CDTF">2020-04-01T02:04:56Z</dcterms:created>
  <dcterms:modified xsi:type="dcterms:W3CDTF">2020-09-02T10:23:17Z</dcterms:modified>
</cp:coreProperties>
</file>