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6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319" r:id="rId2"/>
    <p:sldId id="359" r:id="rId3"/>
    <p:sldId id="366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2E6C"/>
    <a:srgbClr val="00B194"/>
    <a:srgbClr val="005D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6" autoAdjust="0"/>
    <p:restoredTop sz="66484" autoAdjust="0"/>
  </p:normalViewPr>
  <p:slideViewPr>
    <p:cSldViewPr snapToGrid="0" snapToObjects="1">
      <p:cViewPr varScale="1">
        <p:scale>
          <a:sx n="64" d="100"/>
          <a:sy n="64" d="100"/>
        </p:scale>
        <p:origin x="-2216" y="-11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8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16"/>
    </p:cViewPr>
  </p:sorterViewPr>
  <p:notesViewPr>
    <p:cSldViewPr snapToGrid="0" snapToObjects="1">
      <p:cViewPr varScale="1">
        <p:scale>
          <a:sx n="82" d="100"/>
          <a:sy n="82" d="100"/>
        </p:scale>
        <p:origin x="-3656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handoutMaster" Target="handoutMasters/handout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EA3646-1438-FA4A-BB4D-94543AB41874}" type="datetimeFigureOut">
              <a:rPr lang="en-US" smtClean="0"/>
              <a:t>15/10/20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06001-A593-1A41-BB08-4854FDBB4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3210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AA122-7A35-9745-A26A-EE8C50CA7602}" type="datetimeFigureOut">
              <a:rPr lang="en-US" smtClean="0"/>
              <a:t>15/10/20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mi-NZ" dirty="0" smtClean="0"/>
              <a:t>Click to edit Master text styles</a:t>
            </a:r>
          </a:p>
          <a:p>
            <a:pPr lvl="1"/>
            <a:r>
              <a:rPr lang="mi-NZ" dirty="0" smtClean="0"/>
              <a:t>Second level</a:t>
            </a:r>
          </a:p>
          <a:p>
            <a:pPr lvl="2"/>
            <a:r>
              <a:rPr lang="mi-NZ" dirty="0" smtClean="0"/>
              <a:t>Third level</a:t>
            </a:r>
          </a:p>
          <a:p>
            <a:pPr lvl="3"/>
            <a:r>
              <a:rPr lang="mi-NZ" dirty="0" smtClean="0"/>
              <a:t>Fourth level</a:t>
            </a:r>
          </a:p>
          <a:p>
            <a:pPr lvl="4"/>
            <a:r>
              <a:rPr lang="mi-NZ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4DFFE2-AB0B-A546-BA03-FA78CA7417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464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264025"/>
            <a:ext cx="6096000" cy="467360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175EAA"/>
                </a:solidFill>
              </a:rPr>
              <a:t>TEACHER NOTES</a:t>
            </a:r>
            <a:endParaRPr lang="en-US" sz="1100" dirty="0" smtClean="0"/>
          </a:p>
          <a:p>
            <a:r>
              <a:rPr lang="en-US" sz="1100" dirty="0" smtClean="0"/>
              <a:t>The</a:t>
            </a:r>
            <a:r>
              <a:rPr lang="en-US" sz="1100" baseline="0" dirty="0" smtClean="0"/>
              <a:t> summary can be found at: </a:t>
            </a:r>
            <a:r>
              <a:rPr lang="en-US" sz="1100" dirty="0" smtClean="0"/>
              <a:t>https://dad-fishes-for-the-</a:t>
            </a:r>
            <a:r>
              <a:rPr lang="en-US" sz="1100" dirty="0" err="1" smtClean="0"/>
              <a:t>future.msc.org</a:t>
            </a:r>
            <a:r>
              <a:rPr lang="en-US" sz="1100" dirty="0" smtClean="0"/>
              <a:t>/?_</a:t>
            </a:r>
            <a:r>
              <a:rPr lang="en-US" sz="1100" dirty="0" err="1" smtClean="0"/>
              <a:t>ga</a:t>
            </a:r>
            <a:r>
              <a:rPr lang="en-US" sz="1100" dirty="0" smtClean="0"/>
              <a:t>=2.178911460.1759312358.1578727525-1836922175.1578727525#start-dOPb2kpn4D</a:t>
            </a:r>
          </a:p>
          <a:p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61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4264025"/>
            <a:ext cx="6096000" cy="4673600"/>
          </a:xfrm>
        </p:spPr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>
                <a:solidFill>
                  <a:srgbClr val="175EAA"/>
                </a:solidFill>
              </a:rPr>
              <a:t>TEACHER NOTES</a:t>
            </a:r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961C54-CE56-C942-86C7-3C671D5B96F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61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4DFFE2-AB0B-A546-BA03-FA78CA7417E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1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mi-NZ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mi-NZ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37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dirty="0" smtClean="0"/>
              <a:t>Click to edit Master text styles</a:t>
            </a:r>
          </a:p>
          <a:p>
            <a:pPr lvl="1"/>
            <a:r>
              <a:rPr lang="mi-NZ" dirty="0" smtClean="0"/>
              <a:t>Second level</a:t>
            </a:r>
          </a:p>
          <a:p>
            <a:pPr lvl="2"/>
            <a:r>
              <a:rPr lang="mi-NZ" dirty="0" smtClean="0"/>
              <a:t>Third level</a:t>
            </a:r>
          </a:p>
          <a:p>
            <a:pPr lvl="3"/>
            <a:r>
              <a:rPr lang="mi-NZ" dirty="0" smtClean="0"/>
              <a:t>Fourth level</a:t>
            </a:r>
          </a:p>
          <a:p>
            <a:pPr lvl="4"/>
            <a:r>
              <a:rPr lang="mi-NZ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5405"/>
            <a:ext cx="4038600" cy="324020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19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759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3912"/>
            <a:ext cx="8229600" cy="758428"/>
          </a:xfrm>
        </p:spPr>
        <p:txBody>
          <a:bodyPr>
            <a:normAutofit/>
          </a:bodyPr>
          <a:lstStyle>
            <a:lvl1pPr algn="l">
              <a:defRPr sz="3300">
                <a:solidFill>
                  <a:schemeClr val="bg1"/>
                </a:solidFill>
              </a:defRPr>
            </a:lvl1pPr>
          </a:lstStyle>
          <a:p>
            <a:r>
              <a:rPr lang="mi-NZ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439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file://localhost/Users/rika/Dropbox/MSC%20Job/2020/MSC%20templates%20and%20graphics/FISH%20SWIRL/Rika%20final%20banner%20files/Rect%20Banner%20Fish%20Swirl%20SMALL.png" TargetMode="External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1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31268"/>
            <a:ext cx="8229600" cy="758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mi-N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3"/>
            <a:ext cx="8229600" cy="30397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mi-NZ" smtClean="0"/>
              <a:t>Click to edit Master text styles</a:t>
            </a:r>
          </a:p>
          <a:p>
            <a:pPr lvl="1"/>
            <a:r>
              <a:rPr lang="mi-NZ" smtClean="0"/>
              <a:t>Second level</a:t>
            </a:r>
          </a:p>
          <a:p>
            <a:pPr lvl="2"/>
            <a:r>
              <a:rPr lang="mi-NZ" smtClean="0"/>
              <a:t>Third level</a:t>
            </a:r>
          </a:p>
          <a:p>
            <a:pPr lvl="3"/>
            <a:r>
              <a:rPr lang="mi-NZ" smtClean="0"/>
              <a:t>Fourth level</a:t>
            </a:r>
          </a:p>
          <a:p>
            <a:pPr lvl="4"/>
            <a:r>
              <a:rPr lang="mi-NZ" smtClean="0"/>
              <a:t>Fifth level</a:t>
            </a:r>
            <a:endParaRPr lang="en-US"/>
          </a:p>
        </p:txBody>
      </p:sp>
      <p:pic>
        <p:nvPicPr>
          <p:cNvPr id="7" name="Rect Banner Fish Swirl SMALL.png" descr="/Users/rika/Dropbox/MSC Job/2020/MSC templates and graphics/FISH SWIRL/Rika final banner files/Rect Banner Fish Swirl SMALL.png"/>
          <p:cNvPicPr>
            <a:picLocks noChangeAspect="1"/>
          </p:cNvPicPr>
          <p:nvPr userDrawn="1"/>
        </p:nvPicPr>
        <p:blipFill rotWithShape="1">
          <a:blip r:embed="rId7" r:link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015"/>
          <a:stretch/>
        </p:blipFill>
        <p:spPr>
          <a:xfrm>
            <a:off x="1734" y="-94079"/>
            <a:ext cx="9142275" cy="105848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31682" y="4665975"/>
            <a:ext cx="4826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545C6F-B84F-9E45-99FB-1A159270FA95}" type="slidenum">
              <a:rPr lang="en-US" smtClean="0">
                <a:solidFill>
                  <a:srgbClr val="005DAA"/>
                </a:solidFill>
              </a:rPr>
              <a:pPr/>
              <a:t>‹#›</a:t>
            </a:fld>
            <a:endParaRPr lang="en-US" dirty="0">
              <a:solidFill>
                <a:srgbClr val="005DAA"/>
              </a:solidFill>
            </a:endParaRPr>
          </a:p>
        </p:txBody>
      </p:sp>
      <p:pic>
        <p:nvPicPr>
          <p:cNvPr id="10" name="Picture 9" descr="White_Seabream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6699" y="356320"/>
            <a:ext cx="846188" cy="608087"/>
          </a:xfrm>
          <a:prstGeom prst="rect">
            <a:avLst/>
          </a:prstGeom>
        </p:spPr>
      </p:pic>
      <p:pic>
        <p:nvPicPr>
          <p:cNvPr id="11" name="Picture 10" descr="White_Seabream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1658" y="77162"/>
            <a:ext cx="674013" cy="484359"/>
          </a:xfrm>
          <a:prstGeom prst="rect">
            <a:avLst/>
          </a:prstGeom>
        </p:spPr>
      </p:pic>
      <p:pic>
        <p:nvPicPr>
          <p:cNvPr id="12" name="Picture 11" descr="Screen Shot 2020-09-21 at 1.21.45 PM.pn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348719"/>
            <a:ext cx="8531682" cy="794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62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100" kern="1200">
          <a:solidFill>
            <a:schemeClr val="tx1"/>
          </a:solidFill>
          <a:latin typeface="Arial Narrow"/>
          <a:ea typeface="+mj-ea"/>
          <a:cs typeface="Arial Narrow"/>
        </a:defRPr>
      </a:lvl1pPr>
    </p:titleStyle>
    <p:bodyStyle>
      <a:lvl1pPr marL="342900" indent="-3429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hyperlink" Target="https://dad-fishes-for-the-future.msc.org/?_ga=2.178911460.1759312358.1578727525-1836922175.1578727525%23group-why-are-fish-stocks-declining-4FysLs9Rpt" TargetMode="External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Relationship Id="rId5" Type="http://schemas.openxmlformats.org/officeDocument/2006/relationships/hyperlink" Target="https://dad-fishes-for-the-future.msc.org/?_ga=2.178911460.1759312358.1578727525-1836922175.1578727525%23start-dOPb2kpn4D" TargetMode="External"/><Relationship Id="rId6" Type="http://schemas.openxmlformats.org/officeDocument/2006/relationships/hyperlink" Target="https://dad-fishes-for-the-future.msc.org/?_ga=2.178911460.1759312358.1578727525-1836922175.1578727525%23group-why-do-we-need-the-ocean-h5yNj2wvci" TargetMode="External"/><Relationship Id="rId7" Type="http://schemas.openxmlformats.org/officeDocument/2006/relationships/image" Target="../media/image6.png"/><Relationship Id="rId8" Type="http://schemas.openxmlformats.org/officeDocument/2006/relationships/hyperlink" Target="https://dad-fishes-for-the-future.msc.org/?_ga=2.178911460.1759312358.1578727525-1836922175.1578727525%23group-how-can-we-conserve-fish-stocks-UR0yelh4YE" TargetMode="External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file://localhost/Users/rika/Dropbox/MSC%20Job/2020/MSC%20templates%20and%20graphics/TEMPLATE%20FILES/MSC%20GRAPHIC%20ASSETS/SCREEN%20RES/Illustration_BlueAssets/PNG/Blue_YellowSquare.png" TargetMode="External"/><Relationship Id="rId5" Type="http://schemas.openxmlformats.org/officeDocument/2006/relationships/image" Target="../media/image8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731616"/>
            <a:ext cx="4652272" cy="384222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889" y="1583285"/>
            <a:ext cx="3893197" cy="319685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200" b="1" dirty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 marL="0" indent="0" algn="ctr">
              <a:lnSpc>
                <a:spcPct val="12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noProof="0" dirty="0" smtClean="0"/>
              <a:t>This is a great summary of this topic </a:t>
            </a:r>
            <a:r>
              <a:rPr lang="en-AU" sz="1800" dirty="0" smtClean="0"/>
              <a:t>and also Topics 1-5</a:t>
            </a:r>
          </a:p>
          <a:p>
            <a:pPr marL="0" indent="0" algn="ctr">
              <a:lnSpc>
                <a:spcPct val="1220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AU" sz="1800" noProof="0" dirty="0" smtClean="0"/>
              <a:t>Review the summary of much covered in this topic on the global </a:t>
            </a:r>
            <a:r>
              <a:rPr lang="en-AU" sz="1800" noProof="0" dirty="0" smtClean="0">
                <a:hlinkClick r:id="rId5"/>
              </a:rPr>
              <a:t>MSC website</a:t>
            </a:r>
            <a:endParaRPr lang="en-AU" sz="1800" noProof="0" dirty="0" smtClean="0"/>
          </a:p>
        </p:txBody>
      </p:sp>
      <p:pic>
        <p:nvPicPr>
          <p:cNvPr id="6" name="Content Placeholder 5">
            <a:hlinkClick r:id="rId6"/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146"/>
          <a:stretch/>
        </p:blipFill>
        <p:spPr>
          <a:xfrm rot="21059317">
            <a:off x="5758299" y="2599489"/>
            <a:ext cx="2845949" cy="1762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5">
            <a:hlinkClick r:id="rId8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48" b="-3483"/>
          <a:stretch/>
        </p:blipFill>
        <p:spPr>
          <a:xfrm>
            <a:off x="4540427" y="1409895"/>
            <a:ext cx="2762673" cy="15566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54441" y="-119079"/>
            <a:ext cx="7876035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300" dirty="0" smtClean="0">
                <a:latin typeface="Arial Narrow"/>
                <a:cs typeface="Arial Narrow"/>
              </a:rPr>
              <a:t>5.5. R</a:t>
            </a:r>
            <a:r>
              <a:rPr lang="x-none" sz="3300" dirty="0" smtClean="0">
                <a:latin typeface="Arial Narrow"/>
                <a:cs typeface="Arial Narrow"/>
              </a:rPr>
              <a:t>EV</a:t>
            </a:r>
            <a:r>
              <a:rPr lang="en-US" sz="3300" dirty="0" smtClean="0">
                <a:latin typeface="Arial Narrow"/>
                <a:cs typeface="Arial Narrow"/>
              </a:rPr>
              <a:t>IE</a:t>
            </a:r>
            <a:r>
              <a:rPr lang="x-none" sz="3300" dirty="0" smtClean="0">
                <a:latin typeface="Arial Narrow"/>
                <a:cs typeface="Arial Narrow"/>
              </a:rPr>
              <a:t>WING KEY CONCEPTS</a:t>
            </a:r>
            <a:endParaRPr lang="en-US" sz="3300" dirty="0" smtClean="0">
              <a:latin typeface="Arial Narrow"/>
              <a:cs typeface="Arial Narrow"/>
            </a:endParaRPr>
          </a:p>
          <a:p>
            <a:r>
              <a:rPr lang="en-US" sz="2300" dirty="0" smtClean="0">
                <a:latin typeface="Arial Narrow"/>
                <a:cs typeface="Arial Narrow"/>
              </a:rPr>
              <a:t>Focusing Question: What have we learnt? </a:t>
            </a:r>
            <a:endParaRPr lang="en-US" sz="2300" dirty="0">
              <a:latin typeface="Arial Narrow"/>
              <a:cs typeface="Arial Narrow"/>
            </a:endParaRPr>
          </a:p>
        </p:txBody>
      </p:sp>
      <p:pic>
        <p:nvPicPr>
          <p:cNvPr id="5" name="Picture 4" descr="White_Seagull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70656" y="-65409"/>
            <a:ext cx="768997" cy="807084"/>
          </a:xfrm>
          <a:prstGeom prst="rect">
            <a:avLst/>
          </a:prstGeom>
        </p:spPr>
      </p:pic>
      <p:pic>
        <p:nvPicPr>
          <p:cNvPr id="14" name="Picture 13" descr="White_Seagull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01659" y="338133"/>
            <a:ext cx="768997" cy="807084"/>
          </a:xfrm>
          <a:prstGeom prst="rect">
            <a:avLst/>
          </a:prstGeom>
        </p:spPr>
      </p:pic>
      <p:pic>
        <p:nvPicPr>
          <p:cNvPr id="7" name="Content Placeholder 5">
            <a:hlinkClick r:id="rId11"/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54" b="-3578"/>
          <a:stretch/>
        </p:blipFill>
        <p:spPr>
          <a:xfrm rot="590559">
            <a:off x="5937994" y="428554"/>
            <a:ext cx="2674558" cy="1542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7388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54441" y="-119079"/>
            <a:ext cx="7876035" cy="110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400" b="0" i="0" kern="1200">
                <a:solidFill>
                  <a:schemeClr val="bg1"/>
                </a:solidFill>
                <a:latin typeface="Local Brewery Five"/>
                <a:ea typeface="+mj-ea"/>
                <a:cs typeface="Local Brewery Five"/>
              </a:defRPr>
            </a:lvl1pPr>
          </a:lstStyle>
          <a:p>
            <a:r>
              <a:rPr lang="en-US" sz="3300" dirty="0" smtClean="0">
                <a:latin typeface="Arial Narrow"/>
                <a:cs typeface="Arial Narrow"/>
              </a:rPr>
              <a:t>5.5. R</a:t>
            </a:r>
            <a:r>
              <a:rPr lang="x-none" sz="3300" dirty="0" smtClean="0">
                <a:latin typeface="Arial Narrow"/>
                <a:cs typeface="Arial Narrow"/>
              </a:rPr>
              <a:t>EV</a:t>
            </a:r>
            <a:r>
              <a:rPr lang="en-US" sz="3300" dirty="0" smtClean="0">
                <a:latin typeface="Arial Narrow"/>
                <a:cs typeface="Arial Narrow"/>
              </a:rPr>
              <a:t>IE</a:t>
            </a:r>
            <a:r>
              <a:rPr lang="x-none" sz="3300" dirty="0" smtClean="0">
                <a:latin typeface="Arial Narrow"/>
                <a:cs typeface="Arial Narrow"/>
              </a:rPr>
              <a:t>WING KEY CONCEPTS</a:t>
            </a:r>
            <a:endParaRPr lang="en-US" sz="3300" dirty="0" smtClean="0">
              <a:latin typeface="Arial Narrow"/>
              <a:cs typeface="Arial Narrow"/>
            </a:endParaRPr>
          </a:p>
        </p:txBody>
      </p:sp>
      <p:pic>
        <p:nvPicPr>
          <p:cNvPr id="12" name="Blue_YellowSquare.png" descr="/Users/rika/Dropbox/MSC Job/2020/MSC templates and graphics/TEMPLATE FILES/MSC GRAPHIC ASSETS/SCREEN RES/Illustration_BlueAssets/PNG/Blue_YellowSquare.png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440" y="981047"/>
            <a:ext cx="7285617" cy="3666324"/>
          </a:xfrm>
          <a:prstGeom prst="rect">
            <a:avLst/>
          </a:prstGeom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751906" y="1405931"/>
            <a:ext cx="6065366" cy="39982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lnSpc>
                <a:spcPct val="112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8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1pPr>
            <a:lvl2pPr marL="742950" indent="-285750" algn="l" defTabSz="457200" rtl="0" eaLnBrk="1" latinLnBrk="0" hangingPunct="1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24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2pPr>
            <a:lvl3pPr marL="1143000" indent="-228600" algn="l" defTabSz="457200" rtl="0" eaLnBrk="1" latinLnBrk="0" hangingPunct="1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defRPr sz="20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3pPr>
            <a:lvl4pPr marL="1600200" indent="-228600" algn="l" defTabSz="457200" rtl="0" eaLnBrk="1" latinLnBrk="0" hangingPunct="1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–"/>
              <a:defRPr sz="18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4pPr>
            <a:lvl5pPr marL="2057400" indent="-228600" algn="l" defTabSz="457200" rtl="0" eaLnBrk="1" latinLnBrk="0" hangingPunct="1">
              <a:lnSpc>
                <a:spcPct val="112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»"/>
              <a:defRPr sz="1800" kern="1200">
                <a:solidFill>
                  <a:schemeClr val="tx1"/>
                </a:solidFill>
                <a:latin typeface="MetaPro-Normal"/>
                <a:ea typeface="+mn-ea"/>
                <a:cs typeface="MetaPro-Norm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32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</a:pPr>
            <a:r>
              <a:rPr lang="en-US" sz="2200" b="1" dirty="0" smtClean="0">
                <a:solidFill>
                  <a:srgbClr val="175EAA"/>
                </a:solidFill>
                <a:latin typeface="Arial Narrow"/>
                <a:cs typeface="Arial Narrow"/>
              </a:rPr>
              <a:t>MAHI / ACTIVITY</a:t>
            </a:r>
          </a:p>
          <a:p>
            <a:pPr marL="0" indent="0" algn="ctr">
              <a:lnSpc>
                <a:spcPct val="120000"/>
              </a:lnSpc>
              <a:buFont typeface="Arial"/>
              <a:buNone/>
            </a:pPr>
            <a:r>
              <a:rPr lang="en-US" sz="1900" dirty="0" smtClean="0">
                <a:latin typeface="Arial"/>
                <a:cs typeface="Arial"/>
              </a:rPr>
              <a:t>Play the </a:t>
            </a:r>
            <a:r>
              <a:rPr lang="en-US" sz="1900" dirty="0" smtClean="0">
                <a:solidFill>
                  <a:srgbClr val="005DAA"/>
                </a:solidFill>
                <a:latin typeface="Arial"/>
                <a:cs typeface="Arial"/>
              </a:rPr>
              <a:t>fisheries management game</a:t>
            </a:r>
            <a:r>
              <a:rPr lang="en-US" sz="1900" dirty="0" smtClean="0">
                <a:latin typeface="Arial"/>
                <a:cs typeface="Arial"/>
              </a:rPr>
              <a:t>! This is fun and a great way to </a:t>
            </a:r>
            <a:r>
              <a:rPr lang="en-US" sz="1900" dirty="0" err="1" smtClean="0">
                <a:latin typeface="Arial"/>
                <a:cs typeface="Arial"/>
              </a:rPr>
              <a:t>summarise</a:t>
            </a:r>
            <a:r>
              <a:rPr lang="en-US" sz="1900" dirty="0" smtClean="0">
                <a:latin typeface="Arial"/>
                <a:cs typeface="Arial"/>
              </a:rPr>
              <a:t> and reflect on learning! [see </a:t>
            </a:r>
            <a:r>
              <a:rPr lang="en-US" sz="1900" dirty="0" smtClean="0">
                <a:solidFill>
                  <a:srgbClr val="005DAA"/>
                </a:solidFill>
                <a:latin typeface="Arial"/>
                <a:cs typeface="Arial"/>
              </a:rPr>
              <a:t>teacher outline</a:t>
            </a:r>
            <a:r>
              <a:rPr lang="en-US" sz="1900" dirty="0" smtClean="0">
                <a:latin typeface="Arial"/>
                <a:cs typeface="Arial"/>
              </a:rPr>
              <a:t>]</a:t>
            </a:r>
          </a:p>
          <a:p>
            <a:pPr marL="0" indent="0" algn="ctr">
              <a:lnSpc>
                <a:spcPct val="120000"/>
              </a:lnSpc>
              <a:buFont typeface="Arial"/>
              <a:buNone/>
            </a:pPr>
            <a:r>
              <a:rPr lang="en-US" sz="1900" dirty="0" smtClean="0">
                <a:latin typeface="Arial"/>
                <a:cs typeface="Arial"/>
              </a:rPr>
              <a:t>Make a quiz! Reflect on what you have learnt </a:t>
            </a:r>
            <a:r>
              <a:rPr lang="mr-IN" sz="1900" dirty="0" smtClean="0">
                <a:latin typeface="Arial"/>
                <a:cs typeface="Arial"/>
              </a:rPr>
              <a:t>–</a:t>
            </a:r>
            <a:r>
              <a:rPr lang="en-US" sz="1900" dirty="0" smtClean="0">
                <a:latin typeface="Arial"/>
                <a:cs typeface="Arial"/>
              </a:rPr>
              <a:t> write two questions and answers and hand them in to your teacher! </a:t>
            </a:r>
          </a:p>
        </p:txBody>
      </p:sp>
      <p:pic>
        <p:nvPicPr>
          <p:cNvPr id="5" name="Picture 4" descr="White_Seagul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170656" y="-65409"/>
            <a:ext cx="768997" cy="807084"/>
          </a:xfrm>
          <a:prstGeom prst="rect">
            <a:avLst/>
          </a:prstGeom>
        </p:spPr>
      </p:pic>
      <p:pic>
        <p:nvPicPr>
          <p:cNvPr id="14" name="Picture 13" descr="White_Seagull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61479" y="173963"/>
            <a:ext cx="768997" cy="807084"/>
          </a:xfrm>
          <a:prstGeom prst="rect">
            <a:avLst/>
          </a:prstGeom>
        </p:spPr>
      </p:pic>
      <p:pic>
        <p:nvPicPr>
          <p:cNvPr id="15" name="Picture 14" descr="Blue_Bubbles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0058" y="981047"/>
            <a:ext cx="1703941" cy="403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68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xmlns:p14="http://schemas.microsoft.com/office/powerpoint/2010/main" spd="slow">
        <p:circl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508494" y="1977298"/>
            <a:ext cx="2438070" cy="2746973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2400" dirty="0" smtClean="0"/>
              <a:t>Larger map version from 5.1</a:t>
            </a:r>
          </a:p>
          <a:p>
            <a:pPr marL="0" indent="0" algn="r">
              <a:buNone/>
            </a:pPr>
            <a:endParaRPr lang="en-US" sz="2400" dirty="0"/>
          </a:p>
          <a:p>
            <a:pPr marL="0" indent="0" algn="r">
              <a:buNone/>
            </a:pPr>
            <a:r>
              <a:rPr lang="en-US" sz="2400" dirty="0" smtClean="0"/>
              <a:t>Note: </a:t>
            </a:r>
          </a:p>
          <a:p>
            <a:pPr marL="0" indent="0" algn="r">
              <a:buNone/>
            </a:pPr>
            <a:r>
              <a:rPr lang="en-US" sz="1800" dirty="0" smtClean="0"/>
              <a:t>NM = Nautical Miles</a:t>
            </a:r>
            <a:endParaRPr lang="en-US" sz="1800" dirty="0"/>
          </a:p>
        </p:txBody>
      </p:sp>
      <p:pic>
        <p:nvPicPr>
          <p:cNvPr id="5" name="Picture 4" descr="Screen Shot 2020-08-03 at 1.29.00 PM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481" y="-144328"/>
            <a:ext cx="5252975" cy="52878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049563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60114</TotalTime>
  <Words>150</Words>
  <Application>Microsoft Macintosh PowerPoint</Application>
  <PresentationFormat>On-screen Show (16:9)</PresentationFormat>
  <Paragraphs>19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>Indigo Pacific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Rika Milne</dc:creator>
  <cp:lastModifiedBy>Rika Milne</cp:lastModifiedBy>
  <cp:revision>329</cp:revision>
  <dcterms:created xsi:type="dcterms:W3CDTF">2020-04-01T02:04:56Z</dcterms:created>
  <dcterms:modified xsi:type="dcterms:W3CDTF">2020-10-15T10:02:17Z</dcterms:modified>
</cp:coreProperties>
</file>