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9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9" r:id="rId2"/>
    <p:sldId id="409" r:id="rId3"/>
    <p:sldId id="41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2E6C"/>
    <a:srgbClr val="00B194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1" autoAdjust="0"/>
    <p:restoredTop sz="74595" autoAdjust="0"/>
  </p:normalViewPr>
  <p:slideViewPr>
    <p:cSldViewPr snapToGrid="0" snapToObjects="1">
      <p:cViewPr varScale="1">
        <p:scale>
          <a:sx n="80" d="100"/>
          <a:sy n="80" d="100"/>
        </p:scale>
        <p:origin x="-112" y="-2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2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182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B93BC-88BE-664E-8268-A9099EDC0416}" type="datetimeFigureOut">
              <a:rPr lang="en-US" smtClean="0"/>
              <a:t>25/11/20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81047-5AFF-D746-99CC-EBA04BAF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A122-7A35-9745-A26A-EE8C50CA7602}" type="datetimeFigureOut">
              <a:rPr lang="en-US" smtClean="0"/>
              <a:t>25/11/20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i-NZ" dirty="0" smtClean="0"/>
              <a:t>Click to edit Master text styles</a:t>
            </a:r>
          </a:p>
          <a:p>
            <a:pPr lvl="1"/>
            <a:r>
              <a:rPr lang="mi-NZ" dirty="0" smtClean="0"/>
              <a:t>Second level</a:t>
            </a:r>
          </a:p>
          <a:p>
            <a:pPr lvl="2"/>
            <a:r>
              <a:rPr lang="mi-NZ" dirty="0" smtClean="0"/>
              <a:t>Third level</a:t>
            </a:r>
          </a:p>
          <a:p>
            <a:pPr lvl="3"/>
            <a:r>
              <a:rPr lang="mi-NZ" dirty="0" smtClean="0"/>
              <a:t>Fourth level</a:t>
            </a:r>
          </a:p>
          <a:p>
            <a:pPr lvl="4"/>
            <a:r>
              <a:rPr lang="mi-NZ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458200"/>
            <a:ext cx="2971800" cy="684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DFFE2-AB0B-A546-BA03-FA78CA7417E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MSCI_NZSCHOOLSLOGO_WIDE_RGB_BLUE_UR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458200"/>
            <a:ext cx="1625600" cy="53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46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264025"/>
            <a:ext cx="6096000" cy="4673600"/>
          </a:xfrm>
        </p:spPr>
        <p:txBody>
          <a:bodyPr/>
          <a:lstStyle/>
          <a:p>
            <a:r>
              <a:rPr lang="en-US" b="1" dirty="0"/>
              <a:t>TEACHER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6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TEACHER 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TEACHER NOTES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mi-NZ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405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dirty="0" smtClean="0"/>
              <a:t>Click to edit Master text styles</a:t>
            </a:r>
          </a:p>
          <a:p>
            <a:pPr lvl="1"/>
            <a:r>
              <a:rPr lang="mi-NZ" dirty="0" smtClean="0"/>
              <a:t>Second level</a:t>
            </a:r>
          </a:p>
          <a:p>
            <a:pPr lvl="2"/>
            <a:r>
              <a:rPr lang="mi-NZ" dirty="0" smtClean="0"/>
              <a:t>Third level</a:t>
            </a:r>
          </a:p>
          <a:p>
            <a:pPr lvl="3"/>
            <a:r>
              <a:rPr lang="mi-NZ" dirty="0" smtClean="0"/>
              <a:t>Fourth level</a:t>
            </a:r>
          </a:p>
          <a:p>
            <a:pPr lvl="4"/>
            <a:r>
              <a:rPr lang="mi-NZ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405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912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268"/>
            <a:ext cx="8229600" cy="75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039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i-NZ" dirty="0" smtClean="0"/>
              <a:t>Click to edit Master text styles</a:t>
            </a:r>
          </a:p>
          <a:p>
            <a:pPr lvl="1"/>
            <a:r>
              <a:rPr lang="mi-NZ" dirty="0" smtClean="0"/>
              <a:t>Second level</a:t>
            </a:r>
          </a:p>
          <a:p>
            <a:pPr lvl="2"/>
            <a:r>
              <a:rPr lang="mi-NZ" dirty="0" smtClean="0"/>
              <a:t>Third level</a:t>
            </a:r>
          </a:p>
          <a:p>
            <a:pPr lvl="3"/>
            <a:r>
              <a:rPr lang="mi-NZ" dirty="0" smtClean="0"/>
              <a:t>Fourth level</a:t>
            </a:r>
          </a:p>
          <a:p>
            <a:pPr lvl="4"/>
            <a:r>
              <a:rPr lang="mi-NZ" dirty="0" smtClean="0"/>
              <a:t>Fifth level</a:t>
            </a:r>
            <a:endParaRPr lang="en-US" dirty="0"/>
          </a:p>
        </p:txBody>
      </p:sp>
      <p:pic>
        <p:nvPicPr>
          <p:cNvPr id="7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7" r:link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734" y="-94079"/>
            <a:ext cx="9142275" cy="105848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1682" y="46151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5" name="Picture 4" descr="Screen Shot 2020-09-22 at 5.32.28 AM.png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" r="1741"/>
          <a:stretch/>
        </p:blipFill>
        <p:spPr>
          <a:xfrm>
            <a:off x="0" y="4400837"/>
            <a:ext cx="8531682" cy="70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6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file://localhost/Users/rika/Dropbox/MSC%20Job/2020/MSC%20templates%20and%20graphics/TEMPLATE%20FILES/MSC%20GRAPHIC%20ASSETS/SCREEN%20RES/Illustration_BlueAssets/PNG/Blue_YellowSquare.png" TargetMode="External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lue_YellowSquare.png" descr="/Users/rika/Dropbox/MSC Job/2020/MSC templates and graphics/TEMPLATE FILES/MSC GRAPHIC ASSETS/SCREEN RES/Illustration_BlueAssets/PNG/Blue_YellowSquare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7082" y="587559"/>
            <a:ext cx="9201081" cy="43998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437" y="1145217"/>
            <a:ext cx="8546462" cy="36349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x-none" sz="24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</a:t>
            </a:r>
            <a:r>
              <a:rPr lang="en-AU" sz="2400" b="1" dirty="0">
                <a:solidFill>
                  <a:srgbClr val="175EAA"/>
                </a:solidFill>
                <a:latin typeface="Arial Narrow"/>
                <a:cs typeface="Arial Narrow"/>
              </a:rPr>
              <a:t>Y</a:t>
            </a:r>
            <a:endParaRPr lang="en-US" sz="2400" dirty="0"/>
          </a:p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noProof="0" dirty="0" smtClean="0"/>
              <a:t>1. Select a job from the seafood supply chain that you would most love (or </a:t>
            </a:r>
            <a:r>
              <a:rPr lang="en-AU" sz="2100" dirty="0" smtClean="0"/>
              <a:t>if there isn’t one then </a:t>
            </a:r>
            <a:r>
              <a:rPr lang="en-AU" sz="2100" noProof="0" dirty="0" smtClean="0"/>
              <a:t>really not love to do). </a:t>
            </a:r>
          </a:p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noProof="0" dirty="0" smtClean="0"/>
              <a:t>2. Write down and be prepared to explain the following:</a:t>
            </a:r>
          </a:p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i="1" dirty="0" smtClean="0"/>
              <a:t>a. What is </a:t>
            </a:r>
            <a:r>
              <a:rPr lang="en-AU" sz="2100" i="1" noProof="0" dirty="0" smtClean="0"/>
              <a:t>your job?</a:t>
            </a:r>
          </a:p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i="1" dirty="0" smtClean="0"/>
              <a:t>b. Why </a:t>
            </a:r>
            <a:r>
              <a:rPr lang="en-AU" sz="2100" i="1" noProof="0" dirty="0" smtClean="0"/>
              <a:t>you would love / not love to do this job?</a:t>
            </a:r>
          </a:p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i="1" dirty="0" smtClean="0"/>
              <a:t>c. Where in the supply chain would your job fit?</a:t>
            </a:r>
          </a:p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i="1" dirty="0" smtClean="0"/>
              <a:t>d. In your job how could you help prevent illegal fishing?</a:t>
            </a:r>
          </a:p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100" dirty="0" smtClean="0"/>
              <a:t>3. Create </a:t>
            </a:r>
            <a:r>
              <a:rPr lang="en-AU" sz="2100" dirty="0"/>
              <a:t>a line across the room with ocean at one end and the plate at the other.  Place yourself in that job along that ocean to plate supply chain line.</a:t>
            </a:r>
          </a:p>
          <a:p>
            <a:pPr marL="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AU" sz="2200" noProof="0" dirty="0" smtClean="0"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4441" y="-119079"/>
            <a:ext cx="7876035" cy="110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300" dirty="0" smtClean="0">
                <a:latin typeface="Arial Narrow"/>
                <a:cs typeface="Arial Narrow"/>
              </a:rPr>
              <a:t>6.6. R</a:t>
            </a:r>
            <a:r>
              <a:rPr lang="x-none" sz="3300" dirty="0" smtClean="0">
                <a:latin typeface="Arial Narrow"/>
                <a:cs typeface="Arial Narrow"/>
              </a:rPr>
              <a:t>EV</a:t>
            </a:r>
            <a:r>
              <a:rPr lang="en-US" sz="3300" dirty="0" smtClean="0">
                <a:latin typeface="Arial Narrow"/>
                <a:cs typeface="Arial Narrow"/>
              </a:rPr>
              <a:t>IE</a:t>
            </a:r>
            <a:r>
              <a:rPr lang="x-none" sz="3300" dirty="0" smtClean="0">
                <a:latin typeface="Arial Narrow"/>
                <a:cs typeface="Arial Narrow"/>
              </a:rPr>
              <a:t>WING KEY CONCEPTS</a:t>
            </a:r>
            <a:endParaRPr lang="en-US" sz="3300" dirty="0" smtClean="0">
              <a:latin typeface="Arial Narrow"/>
              <a:cs typeface="Arial Narrow"/>
            </a:endParaRPr>
          </a:p>
          <a:p>
            <a:r>
              <a:rPr lang="en-US" sz="2300" dirty="0" smtClean="0">
                <a:latin typeface="Arial Narrow"/>
                <a:cs typeface="Arial Narrow"/>
              </a:rPr>
              <a:t>Focusing Question: What have we learnt? </a:t>
            </a:r>
            <a:endParaRPr lang="en-US" sz="2300" dirty="0">
              <a:latin typeface="Arial Narrow"/>
              <a:cs typeface="Arial Narrow"/>
            </a:endParaRPr>
          </a:p>
        </p:txBody>
      </p:sp>
      <p:pic>
        <p:nvPicPr>
          <p:cNvPr id="5" name="Picture 4" descr="White_Seagull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170656" y="-65409"/>
            <a:ext cx="768997" cy="807084"/>
          </a:xfrm>
          <a:prstGeom prst="rect">
            <a:avLst/>
          </a:prstGeom>
        </p:spPr>
      </p:pic>
      <p:pic>
        <p:nvPicPr>
          <p:cNvPr id="14" name="Picture 13" descr="White_Seagull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01659" y="338133"/>
            <a:ext cx="768997" cy="80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88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Callout 10"/>
          <p:cNvSpPr/>
          <p:nvPr/>
        </p:nvSpPr>
        <p:spPr>
          <a:xfrm rot="457654">
            <a:off x="144959" y="1077741"/>
            <a:ext cx="7293137" cy="3712626"/>
          </a:xfrm>
          <a:prstGeom prst="cloudCallout">
            <a:avLst>
              <a:gd name="adj1" fmla="val 52123"/>
              <a:gd name="adj2" fmla="val -45453"/>
            </a:avLst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150" y="1355138"/>
            <a:ext cx="5600010" cy="34647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AU" sz="3800" dirty="0" smtClean="0">
                <a:solidFill>
                  <a:srgbClr val="175EAA"/>
                </a:solidFill>
                <a:latin typeface="Arial Narrow"/>
                <a:cs typeface="Arial Narrow"/>
              </a:rPr>
              <a:t>The history of fishing in Aotearoa, the fishing industry today, changes in technology, exploration and innovation in fishing!</a:t>
            </a:r>
            <a:endParaRPr lang="en-AU" sz="3800" noProof="0" dirty="0" smtClean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AU" sz="1700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noProof="0" dirty="0" smtClean="0">
                <a:latin typeface="Arial Narrow"/>
                <a:cs typeface="Arial Narrow"/>
              </a:rPr>
              <a:t>In the next topic (7) we will learn about:</a:t>
            </a:r>
            <a:endParaRPr lang="en-AU" noProof="0" dirty="0">
              <a:latin typeface="Arial Narrow"/>
              <a:cs typeface="Arial Narrow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30775" flipH="1">
            <a:off x="6929601" y="997314"/>
            <a:ext cx="2575141" cy="2096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123763">
            <a:off x="8084274" y="4150890"/>
            <a:ext cx="746730" cy="502945"/>
          </a:xfrm>
          <a:prstGeom prst="rect">
            <a:avLst/>
          </a:prstGeom>
        </p:spPr>
      </p:pic>
      <p:pic>
        <p:nvPicPr>
          <p:cNvPr id="14" name="Picture 13" descr="White_Hea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1334" y="10545"/>
            <a:ext cx="875909" cy="71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5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515" y="1058753"/>
            <a:ext cx="7739473" cy="3828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900" noProof="0" dirty="0" smtClean="0">
                <a:solidFill>
                  <a:srgbClr val="175EAA"/>
                </a:solidFill>
                <a:latin typeface="Arial Narrow"/>
                <a:cs typeface="Arial Narrow"/>
              </a:rPr>
              <a:t>He kura kainga te moana, he kura huna te moana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000" noProof="0" dirty="0" smtClean="0"/>
          </a:p>
          <a:p>
            <a:pPr marL="0" indent="0" algn="ctr">
              <a:buNone/>
            </a:pPr>
            <a:r>
              <a:rPr lang="en-AU" sz="2600" i="1" noProof="0" dirty="0" smtClean="0">
                <a:latin typeface="Arial Narrow"/>
                <a:cs typeface="Arial Narrow"/>
              </a:rPr>
              <a:t>The oceans environment, </a:t>
            </a:r>
          </a:p>
          <a:p>
            <a:pPr marL="0" indent="0" algn="ctr">
              <a:buNone/>
            </a:pPr>
            <a:r>
              <a:rPr lang="en-AU" sz="2600" i="1" noProof="0" dirty="0" smtClean="0">
                <a:latin typeface="Arial Narrow"/>
                <a:cs typeface="Arial Narrow"/>
              </a:rPr>
              <a:t>is a source of untapped knowledge</a:t>
            </a:r>
            <a:endParaRPr lang="en-AU" sz="2600" i="1" noProof="0" dirty="0">
              <a:latin typeface="Arial Narrow"/>
              <a:cs typeface="Arial Narrow"/>
            </a:endParaRPr>
          </a:p>
        </p:txBody>
      </p:sp>
      <p:pic>
        <p:nvPicPr>
          <p:cNvPr id="6" name="Picture 5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5899">
            <a:off x="-1088078" y="-63475"/>
            <a:ext cx="1741159" cy="1251231"/>
          </a:xfrm>
          <a:prstGeom prst="rect">
            <a:avLst/>
          </a:prstGeom>
        </p:spPr>
      </p:pic>
      <p:pic>
        <p:nvPicPr>
          <p:cNvPr id="7" name="Picture 6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9530">
            <a:off x="988771" y="-88247"/>
            <a:ext cx="1741159" cy="1251231"/>
          </a:xfrm>
          <a:prstGeom prst="rect">
            <a:avLst/>
          </a:prstGeom>
        </p:spPr>
      </p:pic>
      <p:pic>
        <p:nvPicPr>
          <p:cNvPr id="8" name="Picture 7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5899">
            <a:off x="58183" y="-772955"/>
            <a:ext cx="1741159" cy="1251231"/>
          </a:xfrm>
          <a:prstGeom prst="rect">
            <a:avLst/>
          </a:prstGeom>
        </p:spPr>
      </p:pic>
      <p:pic>
        <p:nvPicPr>
          <p:cNvPr id="9" name="Picture 8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95685">
            <a:off x="2363373" y="-459505"/>
            <a:ext cx="1741159" cy="1251231"/>
          </a:xfrm>
          <a:prstGeom prst="rect">
            <a:avLst/>
          </a:prstGeom>
        </p:spPr>
      </p:pic>
      <p:pic>
        <p:nvPicPr>
          <p:cNvPr id="10" name="Picture 9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3080">
            <a:off x="8356674" y="-296867"/>
            <a:ext cx="1741159" cy="125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4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85533</TotalTime>
  <Words>202</Words>
  <Application>Microsoft Macintosh PowerPoint</Application>
  <PresentationFormat>On-screen Show (16:9)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In the next topic (7) we will learn about:</vt:lpstr>
      <vt:lpstr>PowerPoint Presentation</vt:lpstr>
    </vt:vector>
  </TitlesOfParts>
  <Company>Indigo Pacific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440</cp:revision>
  <dcterms:created xsi:type="dcterms:W3CDTF">2020-04-01T02:04:56Z</dcterms:created>
  <dcterms:modified xsi:type="dcterms:W3CDTF">2020-11-25T00:00:03Z</dcterms:modified>
</cp:coreProperties>
</file>