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66" r:id="rId6"/>
    <p:sldId id="265" r:id="rId7"/>
    <p:sldId id="258" r:id="rId8"/>
    <p:sldId id="267" r:id="rId9"/>
    <p:sldId id="268" r:id="rId10"/>
    <p:sldId id="269" r:id="rId11"/>
    <p:sldId id="259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Dahlin" userId="ea550122-f5ff-4a7c-b49a-0e22a6c54ae3" providerId="ADAL" clId="{575A0057-60C7-4192-B63A-BA312CDF3693}"/>
    <pc:docChg chg="undo custSel modSld">
      <pc:chgData name="Julia Dahlin" userId="ea550122-f5ff-4a7c-b49a-0e22a6c54ae3" providerId="ADAL" clId="{575A0057-60C7-4192-B63A-BA312CDF3693}" dt="2020-06-09T14:24:47.395" v="278" actId="1076"/>
      <pc:docMkLst>
        <pc:docMk/>
      </pc:docMkLst>
      <pc:sldChg chg="addSp delSp modSp mod">
        <pc:chgData name="Julia Dahlin" userId="ea550122-f5ff-4a7c-b49a-0e22a6c54ae3" providerId="ADAL" clId="{575A0057-60C7-4192-B63A-BA312CDF3693}" dt="2020-06-09T14:21:25.116" v="119" actId="14100"/>
        <pc:sldMkLst>
          <pc:docMk/>
          <pc:sldMk cId="4287437705" sldId="258"/>
        </pc:sldMkLst>
        <pc:spChg chg="add del mod">
          <ac:chgData name="Julia Dahlin" userId="ea550122-f5ff-4a7c-b49a-0e22a6c54ae3" providerId="ADAL" clId="{575A0057-60C7-4192-B63A-BA312CDF3693}" dt="2020-06-09T14:21:25.116" v="119" actId="14100"/>
          <ac:spMkLst>
            <pc:docMk/>
            <pc:sldMk cId="4287437705" sldId="258"/>
            <ac:spMk id="3" creationId="{D30768BE-0909-4D06-A308-5E5EF519A02B}"/>
          </ac:spMkLst>
        </pc:spChg>
        <pc:spChg chg="mod">
          <ac:chgData name="Julia Dahlin" userId="ea550122-f5ff-4a7c-b49a-0e22a6c54ae3" providerId="ADAL" clId="{575A0057-60C7-4192-B63A-BA312CDF3693}" dt="2020-06-09T14:21:19.554" v="118" actId="14100"/>
          <ac:spMkLst>
            <pc:docMk/>
            <pc:sldMk cId="4287437705" sldId="258"/>
            <ac:spMk id="4" creationId="{38C73F50-6CE8-4A8A-A4D7-2AF47B96E2FC}"/>
          </ac:spMkLst>
        </pc:spChg>
        <pc:picChg chg="mod">
          <ac:chgData name="Julia Dahlin" userId="ea550122-f5ff-4a7c-b49a-0e22a6c54ae3" providerId="ADAL" clId="{575A0057-60C7-4192-B63A-BA312CDF3693}" dt="2020-06-09T14:21:01.980" v="93" actId="1076"/>
          <ac:picMkLst>
            <pc:docMk/>
            <pc:sldMk cId="4287437705" sldId="258"/>
            <ac:picMk id="5" creationId="{2A805A56-C43D-4E1A-87CE-57EBF1021A22}"/>
          </ac:picMkLst>
        </pc:picChg>
      </pc:sldChg>
      <pc:sldChg chg="modSp mod">
        <pc:chgData name="Julia Dahlin" userId="ea550122-f5ff-4a7c-b49a-0e22a6c54ae3" providerId="ADAL" clId="{575A0057-60C7-4192-B63A-BA312CDF3693}" dt="2020-06-09T14:23:35.420" v="256" actId="20577"/>
        <pc:sldMkLst>
          <pc:docMk/>
          <pc:sldMk cId="1067743285" sldId="259"/>
        </pc:sldMkLst>
        <pc:spChg chg="mod">
          <ac:chgData name="Julia Dahlin" userId="ea550122-f5ff-4a7c-b49a-0e22a6c54ae3" providerId="ADAL" clId="{575A0057-60C7-4192-B63A-BA312CDF3693}" dt="2020-06-09T14:23:05.396" v="204" actId="14100"/>
          <ac:spMkLst>
            <pc:docMk/>
            <pc:sldMk cId="1067743285" sldId="259"/>
            <ac:spMk id="3" creationId="{FE9F205D-DBA3-45F8-8F43-8A3E431C1F9D}"/>
          </ac:spMkLst>
        </pc:spChg>
        <pc:spChg chg="mod">
          <ac:chgData name="Julia Dahlin" userId="ea550122-f5ff-4a7c-b49a-0e22a6c54ae3" providerId="ADAL" clId="{575A0057-60C7-4192-B63A-BA312CDF3693}" dt="2020-06-09T14:23:35.420" v="256" actId="20577"/>
          <ac:spMkLst>
            <pc:docMk/>
            <pc:sldMk cId="1067743285" sldId="259"/>
            <ac:spMk id="4" creationId="{DAB83D37-16B2-40B9-889B-E888F26BA0AC}"/>
          </ac:spMkLst>
        </pc:spChg>
      </pc:sldChg>
      <pc:sldChg chg="modSp mod">
        <pc:chgData name="Julia Dahlin" userId="ea550122-f5ff-4a7c-b49a-0e22a6c54ae3" providerId="ADAL" clId="{575A0057-60C7-4192-B63A-BA312CDF3693}" dt="2020-06-09T14:23:53.404" v="276" actId="14100"/>
        <pc:sldMkLst>
          <pc:docMk/>
          <pc:sldMk cId="3685916580" sldId="262"/>
        </pc:sldMkLst>
        <pc:spChg chg="mod">
          <ac:chgData name="Julia Dahlin" userId="ea550122-f5ff-4a7c-b49a-0e22a6c54ae3" providerId="ADAL" clId="{575A0057-60C7-4192-B63A-BA312CDF3693}" dt="2020-06-09T14:23:48.814" v="275" actId="14100"/>
          <ac:spMkLst>
            <pc:docMk/>
            <pc:sldMk cId="3685916580" sldId="262"/>
            <ac:spMk id="4" creationId="{E7BCA52B-BFB3-4583-A237-F57D1B4ACD38}"/>
          </ac:spMkLst>
        </pc:spChg>
        <pc:spChg chg="mod">
          <ac:chgData name="Julia Dahlin" userId="ea550122-f5ff-4a7c-b49a-0e22a6c54ae3" providerId="ADAL" clId="{575A0057-60C7-4192-B63A-BA312CDF3693}" dt="2020-06-09T14:23:53.404" v="276" actId="14100"/>
          <ac:spMkLst>
            <pc:docMk/>
            <pc:sldMk cId="3685916580" sldId="262"/>
            <ac:spMk id="6" creationId="{B9DF847D-AD54-4912-8047-1A2C31BAA903}"/>
          </ac:spMkLst>
        </pc:spChg>
      </pc:sldChg>
      <pc:sldChg chg="modSp mod">
        <pc:chgData name="Julia Dahlin" userId="ea550122-f5ff-4a7c-b49a-0e22a6c54ae3" providerId="ADAL" clId="{575A0057-60C7-4192-B63A-BA312CDF3693}" dt="2020-06-09T14:24:47.395" v="278" actId="1076"/>
        <pc:sldMkLst>
          <pc:docMk/>
          <pc:sldMk cId="1434682942" sldId="264"/>
        </pc:sldMkLst>
        <pc:spChg chg="mod">
          <ac:chgData name="Julia Dahlin" userId="ea550122-f5ff-4a7c-b49a-0e22a6c54ae3" providerId="ADAL" clId="{575A0057-60C7-4192-B63A-BA312CDF3693}" dt="2020-06-09T14:24:47.395" v="278" actId="1076"/>
          <ac:spMkLst>
            <pc:docMk/>
            <pc:sldMk cId="1434682942" sldId="264"/>
            <ac:spMk id="2" creationId="{2052FC05-1A7C-4CE5-AA39-1DF3B86559E2}"/>
          </ac:spMkLst>
        </pc:spChg>
      </pc:sldChg>
      <pc:sldChg chg="modSp mod">
        <pc:chgData name="Julia Dahlin" userId="ea550122-f5ff-4a7c-b49a-0e22a6c54ae3" providerId="ADAL" clId="{575A0057-60C7-4192-B63A-BA312CDF3693}" dt="2020-06-09T14:21:06.399" v="104" actId="20577"/>
        <pc:sldMkLst>
          <pc:docMk/>
          <pc:sldMk cId="2448801393" sldId="265"/>
        </pc:sldMkLst>
        <pc:spChg chg="mod">
          <ac:chgData name="Julia Dahlin" userId="ea550122-f5ff-4a7c-b49a-0e22a6c54ae3" providerId="ADAL" clId="{575A0057-60C7-4192-B63A-BA312CDF3693}" dt="2020-06-09T14:21:06.399" v="104" actId="20577"/>
          <ac:spMkLst>
            <pc:docMk/>
            <pc:sldMk cId="2448801393" sldId="265"/>
            <ac:spMk id="6" creationId="{2C9BC95B-496D-4208-90AD-BA4FD9F940A0}"/>
          </ac:spMkLst>
        </pc:spChg>
      </pc:sldChg>
      <pc:sldChg chg="modSp mod">
        <pc:chgData name="Julia Dahlin" userId="ea550122-f5ff-4a7c-b49a-0e22a6c54ae3" providerId="ADAL" clId="{575A0057-60C7-4192-B63A-BA312CDF3693}" dt="2020-06-09T14:19:41.524" v="39" actId="20577"/>
        <pc:sldMkLst>
          <pc:docMk/>
          <pc:sldMk cId="1615128341" sldId="266"/>
        </pc:sldMkLst>
        <pc:spChg chg="mod">
          <ac:chgData name="Julia Dahlin" userId="ea550122-f5ff-4a7c-b49a-0e22a6c54ae3" providerId="ADAL" clId="{575A0057-60C7-4192-B63A-BA312CDF3693}" dt="2020-06-09T14:19:41.524" v="39" actId="20577"/>
          <ac:spMkLst>
            <pc:docMk/>
            <pc:sldMk cId="1615128341" sldId="266"/>
            <ac:spMk id="5" creationId="{55344CE6-8DCA-40DD-8695-CF6FAFB02538}"/>
          </ac:spMkLst>
        </pc:spChg>
      </pc:sldChg>
      <pc:sldChg chg="modSp mod">
        <pc:chgData name="Julia Dahlin" userId="ea550122-f5ff-4a7c-b49a-0e22a6c54ae3" providerId="ADAL" clId="{575A0057-60C7-4192-B63A-BA312CDF3693}" dt="2020-06-09T14:21:37.596" v="129" actId="20577"/>
        <pc:sldMkLst>
          <pc:docMk/>
          <pc:sldMk cId="3422992673" sldId="267"/>
        </pc:sldMkLst>
        <pc:spChg chg="mod">
          <ac:chgData name="Julia Dahlin" userId="ea550122-f5ff-4a7c-b49a-0e22a6c54ae3" providerId="ADAL" clId="{575A0057-60C7-4192-B63A-BA312CDF3693}" dt="2020-06-09T14:21:37.596" v="129" actId="20577"/>
          <ac:spMkLst>
            <pc:docMk/>
            <pc:sldMk cId="3422992673" sldId="267"/>
            <ac:spMk id="5" creationId="{0B571C4E-E7A5-4897-A66C-1A7B0CF91A14}"/>
          </ac:spMkLst>
        </pc:spChg>
      </pc:sldChg>
      <pc:sldChg chg="modSp mod">
        <pc:chgData name="Julia Dahlin" userId="ea550122-f5ff-4a7c-b49a-0e22a6c54ae3" providerId="ADAL" clId="{575A0057-60C7-4192-B63A-BA312CDF3693}" dt="2020-06-09T14:22:06.093" v="154" actId="1076"/>
        <pc:sldMkLst>
          <pc:docMk/>
          <pc:sldMk cId="1202469432" sldId="268"/>
        </pc:sldMkLst>
        <pc:spChg chg="mod">
          <ac:chgData name="Julia Dahlin" userId="ea550122-f5ff-4a7c-b49a-0e22a6c54ae3" providerId="ADAL" clId="{575A0057-60C7-4192-B63A-BA312CDF3693}" dt="2020-06-09T14:22:01.961" v="153" actId="14100"/>
          <ac:spMkLst>
            <pc:docMk/>
            <pc:sldMk cId="1202469432" sldId="268"/>
            <ac:spMk id="4" creationId="{4B75EC7E-4E2A-4F9F-BDAF-0B8D59BD4E0C}"/>
          </ac:spMkLst>
        </pc:spChg>
        <pc:spChg chg="mod">
          <ac:chgData name="Julia Dahlin" userId="ea550122-f5ff-4a7c-b49a-0e22a6c54ae3" providerId="ADAL" clId="{575A0057-60C7-4192-B63A-BA312CDF3693}" dt="2020-06-09T14:22:06.093" v="154" actId="1076"/>
          <ac:spMkLst>
            <pc:docMk/>
            <pc:sldMk cId="1202469432" sldId="268"/>
            <ac:spMk id="5" creationId="{71D32230-D3B1-43EC-9D05-CD2F5A8C794D}"/>
          </ac:spMkLst>
        </pc:spChg>
      </pc:sldChg>
      <pc:sldChg chg="modSp mod">
        <pc:chgData name="Julia Dahlin" userId="ea550122-f5ff-4a7c-b49a-0e22a6c54ae3" providerId="ADAL" clId="{575A0057-60C7-4192-B63A-BA312CDF3693}" dt="2020-06-09T14:22:40.839" v="180" actId="20577"/>
        <pc:sldMkLst>
          <pc:docMk/>
          <pc:sldMk cId="3530006780" sldId="269"/>
        </pc:sldMkLst>
        <pc:spChg chg="mod">
          <ac:chgData name="Julia Dahlin" userId="ea550122-f5ff-4a7c-b49a-0e22a6c54ae3" providerId="ADAL" clId="{575A0057-60C7-4192-B63A-BA312CDF3693}" dt="2020-06-09T14:22:32.793" v="175" actId="14100"/>
          <ac:spMkLst>
            <pc:docMk/>
            <pc:sldMk cId="3530006780" sldId="269"/>
            <ac:spMk id="4" creationId="{EC23146B-AEDA-4EC8-8DDF-5B380F5D3831}"/>
          </ac:spMkLst>
        </pc:spChg>
        <pc:spChg chg="mod">
          <ac:chgData name="Julia Dahlin" userId="ea550122-f5ff-4a7c-b49a-0e22a6c54ae3" providerId="ADAL" clId="{575A0057-60C7-4192-B63A-BA312CDF3693}" dt="2020-06-09T14:22:40.839" v="180" actId="20577"/>
          <ac:spMkLst>
            <pc:docMk/>
            <pc:sldMk cId="3530006780" sldId="269"/>
            <ac:spMk id="5" creationId="{EE9904B2-0943-4287-B3B9-666EDBF556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3D22-2E6B-4C62-9677-453ED52D3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DA8E6-2095-450D-91D9-E3A4952B9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54ADC-B292-4D24-8035-3EC81DE4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6B914-DB73-4741-BBB8-2E3E182C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9BE9E-23CA-4868-9504-DC075926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5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2629-286E-429E-B896-0518AAEA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3D762-810A-487A-8DB4-12C8B18DD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EB862-4C03-4F8A-99E3-E7449DBF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94753-4394-48DE-9E48-4F53B962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B629-68EA-4920-8FA4-E68D80A9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2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C35EC-C1EE-418A-9006-D6CD9439A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92B96-929A-4B3A-BBD9-532D69B35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5835-4AB3-476A-BB91-84660914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1B4DB-D1CD-477C-8025-F9339F46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61B87-313B-485F-8B82-203BEB8C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0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3F94-0E30-4AC8-BEE8-D46D66FF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ABFB0-0C5B-4BAE-AB00-F515B35C6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95A2F-B05C-41F0-B3B3-256069E7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B8B2-78F9-4584-B139-F1FD9102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A973-9883-4B2B-9FEF-673A0E71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A6DB-D60E-4CB8-AE1F-7B7B054A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99A37-7C29-4BA9-B3B3-AD5DA94D3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F2578-DDC8-4208-9D15-AFD1E2F3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B47E9-90EF-4E52-801E-FCF13BBF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AF31-8CA0-439E-8F4D-5F29BC0F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5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B4EC-7903-440D-A504-853F676C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96F8-F6BA-4621-8C8C-65B027D27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D8D56-7C27-4020-BF79-3B70FDD0F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EABED-DD15-44BA-B7DD-6115CC58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65A0E-DBA7-4EF7-AB59-9441B21D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FCCDB-77A0-4AEA-8394-27F27D6E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6F05-ADF0-4CEF-9E36-AC96EA3D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FD22F-9E58-44AE-8015-2600EF375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12279-6CFF-4275-B969-5CA09C90C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F981D-1037-4207-AD4D-C0C1CF0F4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3DE6F-D3C6-4E95-86E4-98103D3FC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E7E1C-B083-47FC-80D6-F9B9D3C9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47797-DAF0-4D60-BE94-1B4F8BA3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B41C3-9E7E-47E6-8DB5-735A46F6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06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FAB5-10B7-4E37-AFAC-C25D90FF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46CCC-1693-45E3-A5DC-90762227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66809-D1AF-4DCC-AE88-B8195286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0A18E-2040-4E4B-93C8-4384F6C1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0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95B30-9EAC-420E-ABE2-CD6A62DF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0918C-A38E-4A50-BF9D-A0AC5747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C6627-0497-4084-9D27-41B9259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3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B01B-DA20-4144-B0A0-FDE65442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0674-2222-46F1-B989-14851271E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4BC78-FCDF-4DA0-868C-9E31E0FA2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8A709-F1D2-4899-8F7C-5D13FEAD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E9C75-6AAF-46B7-8849-19A7DD3B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6FEAF-17CA-47EC-9DC5-898A58F9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6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0BC7-DA17-4530-B731-EA0041E4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641F2-39A5-4842-8E63-6B30CAD91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344F8-8C3C-41AD-BF56-0F7EF1637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B847E-A7E0-4C6A-BF26-7138B9F1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466E4-19D1-4887-9CA0-C6F8C19C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C3D39-A74E-43B2-ADC2-9662C807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9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57247-9615-4A4A-A2C4-593EC073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17D6D-EC06-4B45-B477-A7CCD562F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50F5C-6462-4CF0-82B4-D5DF27BA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9539-53BD-4F65-B503-3FE768A055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95F9-E71C-44F3-B703-B0072018E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BA060-D656-416E-A111-6171DDE65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5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29BC9C76-A2FE-4E40-973D-95FFF6689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25" y="-36000"/>
            <a:ext cx="12219100" cy="6876000"/>
          </a:xfrm>
          <a:prstGeom prst="rect">
            <a:avLst/>
          </a:prstGeom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755CA23E-A0DE-984B-B81B-DEC87A9E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287338"/>
            <a:ext cx="1371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8A15F5-B7F9-224D-AA5C-B8AE9066DF19}"/>
              </a:ext>
            </a:extLst>
          </p:cNvPr>
          <p:cNvSpPr/>
          <p:nvPr/>
        </p:nvSpPr>
        <p:spPr>
          <a:xfrm>
            <a:off x="0" y="4344988"/>
            <a:ext cx="12207875" cy="25130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9F1539-53D8-154E-A0B8-F8D5F3912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026" y="5409097"/>
            <a:ext cx="9365974" cy="601025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708CAB7E-9485-A841-BE18-06B756B29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99809"/>
            <a:ext cx="1220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F910F4-DEC2-4749-B9AE-1A6A3CB142C8}"/>
              </a:ext>
            </a:extLst>
          </p:cNvPr>
          <p:cNvSpPr txBox="1">
            <a:spLocks/>
          </p:cNvSpPr>
          <p:nvPr/>
        </p:nvSpPr>
        <p:spPr bwMode="auto">
          <a:xfrm>
            <a:off x="-110987" y="4885543"/>
            <a:ext cx="12192000" cy="96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sz="8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Bæredygtighedsfotos</a:t>
            </a:r>
            <a:endParaRPr lang="en-GB" sz="8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1DA36D6-FF50-DE45-A180-1C5A76C98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038" y="-54000"/>
            <a:ext cx="2266949" cy="2198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52FC05-1A7C-4CE5-AA39-1DF3B86559E2}"/>
              </a:ext>
            </a:extLst>
          </p:cNvPr>
          <p:cNvSpPr txBox="1"/>
          <p:nvPr/>
        </p:nvSpPr>
        <p:spPr>
          <a:xfrm>
            <a:off x="4196081" y="2552958"/>
            <a:ext cx="3799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Hvilke af billederne repræsenterer bæredygtighed?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Local Brewery Five" panose="02000506000000020004" pitchFamily="50" charset="0"/>
            </a:endParaRPr>
          </a:p>
        </p:txBody>
      </p:sp>
      <p:pic>
        <p:nvPicPr>
          <p:cNvPr id="3" name="Bildobjekt 2" descr="En bild som visar fisk, koraller, vatten, djur&#10;&#10;Automatiskt genererad beskrivning">
            <a:extLst>
              <a:ext uri="{FF2B5EF4-FFF2-40B4-BE49-F238E27FC236}">
                <a16:creationId xmlns:a16="http://schemas.microsoft.com/office/drawing/2014/main" id="{F3A5111A-094C-4AD3-9AE8-D60E4D931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2360293"/>
            <a:ext cx="3799838" cy="2137409"/>
          </a:xfrm>
          <a:prstGeom prst="rect">
            <a:avLst/>
          </a:prstGeom>
        </p:spPr>
      </p:pic>
      <p:pic>
        <p:nvPicPr>
          <p:cNvPr id="4" name="Platshållare för innehåll 4" descr="En bild som visar utomhus, vatten, vy, stenig&#10;&#10;Automatiskt genererad beskrivning">
            <a:extLst>
              <a:ext uri="{FF2B5EF4-FFF2-40B4-BE49-F238E27FC236}">
                <a16:creationId xmlns:a16="http://schemas.microsoft.com/office/drawing/2014/main" id="{4BA59B2E-E5A7-489F-A6F0-00C682BB1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80" y="4720589"/>
            <a:ext cx="3799839" cy="2137410"/>
          </a:xfrm>
          <a:prstGeom prst="rect">
            <a:avLst/>
          </a:prstGeom>
        </p:spPr>
      </p:pic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F3D842B4-A25E-451A-BEBB-B9C6A9FD1E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20590"/>
            <a:ext cx="3799838" cy="2137409"/>
          </a:xfrm>
          <a:prstGeom prst="rect">
            <a:avLst/>
          </a:prstGeom>
        </p:spPr>
      </p:pic>
      <p:pic>
        <p:nvPicPr>
          <p:cNvPr id="6" name="Bildobjekt 5" descr="En bild som visar tårta, utomhus, mat, fågel&#10;&#10;Automatiskt genererad beskrivning">
            <a:extLst>
              <a:ext uri="{FF2B5EF4-FFF2-40B4-BE49-F238E27FC236}">
                <a16:creationId xmlns:a16="http://schemas.microsoft.com/office/drawing/2014/main" id="{EFBE3101-79DB-447D-BFA7-8EB25CBB9F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99842" cy="2137411"/>
          </a:xfrm>
          <a:prstGeom prst="rect">
            <a:avLst/>
          </a:prstGeom>
        </p:spPr>
      </p:pic>
      <p:pic>
        <p:nvPicPr>
          <p:cNvPr id="7" name="Bildobjekt 6" descr="En bild som visar utomhus, mat, vatten, sitter&#10;&#10;Automatiskt genererad beskrivning">
            <a:extLst>
              <a:ext uri="{FF2B5EF4-FFF2-40B4-BE49-F238E27FC236}">
                <a16:creationId xmlns:a16="http://schemas.microsoft.com/office/drawing/2014/main" id="{61CC5459-C0A5-4980-92DD-1A6A5E72E3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162" y="2360294"/>
            <a:ext cx="3799838" cy="2137409"/>
          </a:xfrm>
          <a:prstGeom prst="rect">
            <a:avLst/>
          </a:prstGeom>
        </p:spPr>
      </p:pic>
      <p:pic>
        <p:nvPicPr>
          <p:cNvPr id="8" name="Bildobjekt 7" descr="En bild som visar utomhus, vatten, gräs, man&#10;&#10;Automatiskt genererad beskrivning">
            <a:extLst>
              <a:ext uri="{FF2B5EF4-FFF2-40B4-BE49-F238E27FC236}">
                <a16:creationId xmlns:a16="http://schemas.microsoft.com/office/drawing/2014/main" id="{224EC393-B99F-450C-9676-0D56A2D4DB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160" y="4720588"/>
            <a:ext cx="3799842" cy="2137411"/>
          </a:xfrm>
          <a:prstGeom prst="rect">
            <a:avLst/>
          </a:prstGeom>
        </p:spPr>
      </p:pic>
      <p:pic>
        <p:nvPicPr>
          <p:cNvPr id="9" name="Picture 4" descr="A group of people standing in a garden&#10;&#10;Description generated with very high confidence">
            <a:extLst>
              <a:ext uri="{FF2B5EF4-FFF2-40B4-BE49-F238E27FC236}">
                <a16:creationId xmlns:a16="http://schemas.microsoft.com/office/drawing/2014/main" id="{429057B6-1185-41AC-8D02-673C1A42E0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160" y="0"/>
            <a:ext cx="3799834" cy="2137407"/>
          </a:xfrm>
          <a:prstGeom prst="rect">
            <a:avLst/>
          </a:prstGeom>
        </p:spPr>
      </p:pic>
      <p:pic>
        <p:nvPicPr>
          <p:cNvPr id="10" name="Picture 6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40902011-EC04-4FA6-BFCF-8E612253A1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"/>
          <a:stretch/>
        </p:blipFill>
        <p:spPr>
          <a:xfrm>
            <a:off x="4196081" y="0"/>
            <a:ext cx="3799838" cy="21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fisk, koraller, vatten, djur&#10;&#10;Automatiskt genererad beskrivning">
            <a:extLst>
              <a:ext uri="{FF2B5EF4-FFF2-40B4-BE49-F238E27FC236}">
                <a16:creationId xmlns:a16="http://schemas.microsoft.com/office/drawing/2014/main" id="{8744B141-A894-44C6-83D9-414033166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F9977ED-81D4-4963-ACDA-066D82AA1BC6}"/>
              </a:ext>
            </a:extLst>
          </p:cNvPr>
          <p:cNvSpPr/>
          <p:nvPr/>
        </p:nvSpPr>
        <p:spPr>
          <a:xfrm>
            <a:off x="9361170" y="5943600"/>
            <a:ext cx="283083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5344CE6-8DCA-40DD-8695-CF6FAFB02538}"/>
              </a:ext>
            </a:extLst>
          </p:cNvPr>
          <p:cNvSpPr txBox="1"/>
          <p:nvPr/>
        </p:nvSpPr>
        <p:spPr>
          <a:xfrm>
            <a:off x="9471738" y="6077634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Coral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reef</a:t>
            </a:r>
            <a:endParaRPr lang="sv-SE" b="1" dirty="0">
              <a:solidFill>
                <a:schemeClr val="bg1"/>
              </a:solidFill>
              <a:latin typeface="Meta Offc Pro" panose="020B0504030101020102" pitchFamily="34" charset="0"/>
            </a:endParaRP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Photo: The Ocean Agency</a:t>
            </a:r>
          </a:p>
        </p:txBody>
      </p:sp>
    </p:spTree>
    <p:extLst>
      <p:ext uri="{BB962C8B-B14F-4D97-AF65-F5344CB8AC3E}">
        <p14:creationId xmlns:p14="http://schemas.microsoft.com/office/powerpoint/2010/main" val="161512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0BDF7-4FF3-4079-BB47-C7735EA2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>
              <a:latin typeface="Meta Offc Pro" panose="020B0504030101020102" pitchFamily="34" charset="0"/>
            </a:endParaRPr>
          </a:p>
        </p:txBody>
      </p:sp>
      <p:pic>
        <p:nvPicPr>
          <p:cNvPr id="5" name="Platshållare för innehåll 4" descr="En bild som visar utomhus, vatten, vy, stenig&#10;&#10;Automatiskt genererad beskrivning">
            <a:extLst>
              <a:ext uri="{FF2B5EF4-FFF2-40B4-BE49-F238E27FC236}">
                <a16:creationId xmlns:a16="http://schemas.microsoft.com/office/drawing/2014/main" id="{CAACF287-3F1F-47C8-A5E8-1E7BE2EA2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5B5CB3-F93F-4CE4-BD55-50B81F9A9A13}"/>
              </a:ext>
            </a:extLst>
          </p:cNvPr>
          <p:cNvSpPr/>
          <p:nvPr/>
        </p:nvSpPr>
        <p:spPr>
          <a:xfrm>
            <a:off x="8401050" y="5943600"/>
            <a:ext cx="379095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C9BC95B-496D-4208-90AD-BA4FD9F940A0}"/>
              </a:ext>
            </a:extLst>
          </p:cNvPr>
          <p:cNvSpPr txBox="1"/>
          <p:nvPr/>
        </p:nvSpPr>
        <p:spPr>
          <a:xfrm>
            <a:off x="8477328" y="6077634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Bleached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corals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,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Maldives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2016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Photo: The Ocean Agency</a:t>
            </a:r>
          </a:p>
        </p:txBody>
      </p:sp>
    </p:spTree>
    <p:extLst>
      <p:ext uri="{BB962C8B-B14F-4D97-AF65-F5344CB8AC3E}">
        <p14:creationId xmlns:p14="http://schemas.microsoft.com/office/powerpoint/2010/main" val="244880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2A805A56-C43D-4E1A-87CE-57EBF1021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30768BE-0909-4D06-A308-5E5EF519A02B}"/>
              </a:ext>
            </a:extLst>
          </p:cNvPr>
          <p:cNvSpPr/>
          <p:nvPr/>
        </p:nvSpPr>
        <p:spPr>
          <a:xfrm>
            <a:off x="9182100" y="5934269"/>
            <a:ext cx="30099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8C73F50-6CE8-4A8A-A4D7-2AF47B96E2FC}"/>
              </a:ext>
            </a:extLst>
          </p:cNvPr>
          <p:cNvSpPr txBox="1"/>
          <p:nvPr/>
        </p:nvSpPr>
        <p:spPr>
          <a:xfrm>
            <a:off x="9248775" y="6077634"/>
            <a:ext cx="294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Plastic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bottles</a:t>
            </a:r>
            <a:endParaRPr lang="sv-SE" b="1" dirty="0">
              <a:solidFill>
                <a:schemeClr val="bg1"/>
              </a:solidFill>
              <a:latin typeface="Meta Offc Pro" panose="020B0504030101020102" pitchFamily="34" charset="0"/>
            </a:endParaRP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Photo: PhotosForClass.com</a:t>
            </a:r>
          </a:p>
        </p:txBody>
      </p:sp>
    </p:spTree>
    <p:extLst>
      <p:ext uri="{BB962C8B-B14F-4D97-AF65-F5344CB8AC3E}">
        <p14:creationId xmlns:p14="http://schemas.microsoft.com/office/powerpoint/2010/main" val="428743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årta, utomhus, mat, fågel&#10;&#10;Automatiskt genererad beskrivning">
            <a:extLst>
              <a:ext uri="{FF2B5EF4-FFF2-40B4-BE49-F238E27FC236}">
                <a16:creationId xmlns:a16="http://schemas.microsoft.com/office/drawing/2014/main" id="{8015DE5E-FFAB-4995-BB40-80D5D775E1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68C19CF-C569-4117-B6C1-EB3C6D63FE55}"/>
              </a:ext>
            </a:extLst>
          </p:cNvPr>
          <p:cNvSpPr/>
          <p:nvPr/>
        </p:nvSpPr>
        <p:spPr>
          <a:xfrm>
            <a:off x="9410778" y="5943600"/>
            <a:ext cx="2781222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B571C4E-E7A5-4897-A66C-1A7B0CF91A14}"/>
              </a:ext>
            </a:extLst>
          </p:cNvPr>
          <p:cNvSpPr txBox="1"/>
          <p:nvPr/>
        </p:nvSpPr>
        <p:spPr>
          <a:xfrm>
            <a:off x="9410778" y="6077634"/>
            <a:ext cx="278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Mussel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farm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Photo: Philip van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Ierschot</a:t>
            </a:r>
            <a:endParaRPr lang="sv-SE" b="1" dirty="0">
              <a:solidFill>
                <a:schemeClr val="bg1"/>
              </a:solidFill>
              <a:latin typeface="Meta Offc Pro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9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mat, vatten, sitter&#10;&#10;Automatiskt genererad beskrivning">
            <a:extLst>
              <a:ext uri="{FF2B5EF4-FFF2-40B4-BE49-F238E27FC236}">
                <a16:creationId xmlns:a16="http://schemas.microsoft.com/office/drawing/2014/main" id="{82C1D726-C6AD-472E-81E4-919C7AE0E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B75EC7E-4E2A-4F9F-BDAF-0B8D59BD4E0C}"/>
              </a:ext>
            </a:extLst>
          </p:cNvPr>
          <p:cNvSpPr/>
          <p:nvPr/>
        </p:nvSpPr>
        <p:spPr>
          <a:xfrm>
            <a:off x="7800975" y="5943600"/>
            <a:ext cx="4391025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1D32230-D3B1-43EC-9D05-CD2F5A8C794D}"/>
              </a:ext>
            </a:extLst>
          </p:cNvPr>
          <p:cNvSpPr txBox="1"/>
          <p:nvPr/>
        </p:nvSpPr>
        <p:spPr>
          <a:xfrm>
            <a:off x="7800975" y="6077634"/>
            <a:ext cx="448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Shark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bycatch</a:t>
            </a:r>
            <a:endParaRPr lang="sv-SE" b="1" dirty="0">
              <a:solidFill>
                <a:schemeClr val="bg1"/>
              </a:solidFill>
              <a:latin typeface="Meta Offc Pro" panose="020B0504030101020102" pitchFamily="34" charset="0"/>
            </a:endParaRP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Photo: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iStock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images/Andreas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Altenburger</a:t>
            </a:r>
            <a:endParaRPr lang="sv-SE" b="1" dirty="0">
              <a:solidFill>
                <a:schemeClr val="bg1"/>
              </a:solidFill>
              <a:latin typeface="Meta Offc Pro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6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vatten, gräs, man&#10;&#10;Automatiskt genererad beskrivning">
            <a:extLst>
              <a:ext uri="{FF2B5EF4-FFF2-40B4-BE49-F238E27FC236}">
                <a16:creationId xmlns:a16="http://schemas.microsoft.com/office/drawing/2014/main" id="{D808CFE2-A819-401A-82B0-E8FDA914D1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23146B-AEDA-4EC8-8DDF-5B380F5D3831}"/>
              </a:ext>
            </a:extLst>
          </p:cNvPr>
          <p:cNvSpPr/>
          <p:nvPr/>
        </p:nvSpPr>
        <p:spPr>
          <a:xfrm>
            <a:off x="8372475" y="5943600"/>
            <a:ext cx="3819525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E9904B2-0943-4287-B3B9-666EDBF556D0}"/>
              </a:ext>
            </a:extLst>
          </p:cNvPr>
          <p:cNvSpPr txBox="1"/>
          <p:nvPr/>
        </p:nvSpPr>
        <p:spPr>
          <a:xfrm>
            <a:off x="8553451" y="6077634"/>
            <a:ext cx="363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Seaweed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farm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Photo: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iStock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images/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Kerrie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Kerr</a:t>
            </a:r>
          </a:p>
        </p:txBody>
      </p:sp>
    </p:spTree>
    <p:extLst>
      <p:ext uri="{BB962C8B-B14F-4D97-AF65-F5344CB8AC3E}">
        <p14:creationId xmlns:p14="http://schemas.microsoft.com/office/powerpoint/2010/main" val="35300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garden&#10;&#10;Description generated with very high confidence">
            <a:extLst>
              <a:ext uri="{FF2B5EF4-FFF2-40B4-BE49-F238E27FC236}">
                <a16:creationId xmlns:a16="http://schemas.microsoft.com/office/drawing/2014/main" id="{3D41124B-DB4E-439F-88BB-E0400EAC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E9F205D-DBA3-45F8-8F43-8A3E431C1F9D}"/>
              </a:ext>
            </a:extLst>
          </p:cNvPr>
          <p:cNvSpPr/>
          <p:nvPr/>
        </p:nvSpPr>
        <p:spPr>
          <a:xfrm>
            <a:off x="9201150" y="5943600"/>
            <a:ext cx="299085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B83D37-16B2-40B9-889B-E888F26BA0AC}"/>
              </a:ext>
            </a:extLst>
          </p:cNvPr>
          <p:cNvSpPr txBox="1"/>
          <p:nvPr/>
        </p:nvSpPr>
        <p:spPr>
          <a:xfrm>
            <a:off x="9288236" y="6077634"/>
            <a:ext cx="299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Locally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grown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vegetables</a:t>
            </a:r>
            <a:endParaRPr lang="sv-SE" b="1" dirty="0">
              <a:solidFill>
                <a:schemeClr val="bg1"/>
              </a:solidFill>
              <a:latin typeface="Meta Offc Pro" panose="020B0504030101020102" pitchFamily="34" charset="0"/>
            </a:endParaRP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Photo: PhotosForClass.com</a:t>
            </a:r>
          </a:p>
        </p:txBody>
      </p:sp>
    </p:spTree>
    <p:extLst>
      <p:ext uri="{BB962C8B-B14F-4D97-AF65-F5344CB8AC3E}">
        <p14:creationId xmlns:p14="http://schemas.microsoft.com/office/powerpoint/2010/main" val="106774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558E57D7-F82C-49AA-98C3-8A96E8C28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521" y="618734"/>
            <a:ext cx="9754961" cy="5620535"/>
          </a:xfrm>
          <a:prstGeom prst="rect">
            <a:avLst/>
          </a:prstGeom>
        </p:spPr>
      </p:pic>
      <p:pic>
        <p:nvPicPr>
          <p:cNvPr id="7" name="Picture 6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353CD97B-DFF4-4B62-A770-AC1D14919E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"/>
          <a:stretch/>
        </p:blipFill>
        <p:spPr>
          <a:xfrm>
            <a:off x="-4" y="0"/>
            <a:ext cx="12192004" cy="686520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7BCA52B-BFB3-4583-A237-F57D1B4ACD38}"/>
              </a:ext>
            </a:extLst>
          </p:cNvPr>
          <p:cNvSpPr/>
          <p:nvPr/>
        </p:nvSpPr>
        <p:spPr>
          <a:xfrm>
            <a:off x="9058275" y="5943600"/>
            <a:ext cx="3133725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DF847D-AD54-4912-8047-1A2C31BAA903}"/>
              </a:ext>
            </a:extLst>
          </p:cNvPr>
          <p:cNvSpPr txBox="1"/>
          <p:nvPr/>
        </p:nvSpPr>
        <p:spPr>
          <a:xfrm>
            <a:off x="9154692" y="6077634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Solar panels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Photo: PhotosForClass.com</a:t>
            </a:r>
          </a:p>
        </p:txBody>
      </p:sp>
    </p:spTree>
    <p:extLst>
      <p:ext uri="{BB962C8B-B14F-4D97-AF65-F5344CB8AC3E}">
        <p14:creationId xmlns:p14="http://schemas.microsoft.com/office/powerpoint/2010/main" val="368591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4919A00E804345ABC80B2C9ECE82F8" ma:contentTypeVersion="13" ma:contentTypeDescription="Create a new document." ma:contentTypeScope="" ma:versionID="34b18ef7853c0471f153b127ded9bf31">
  <xsd:schema xmlns:xsd="http://www.w3.org/2001/XMLSchema" xmlns:xs="http://www.w3.org/2001/XMLSchema" xmlns:p="http://schemas.microsoft.com/office/2006/metadata/properties" xmlns:ns3="b15030ba-4bf1-44d5-87cc-de494f87b1da" xmlns:ns4="c839d3ce-a031-4df1-b53a-c9d221763a2b" targetNamespace="http://schemas.microsoft.com/office/2006/metadata/properties" ma:root="true" ma:fieldsID="8dc55518531a186aaa144a156c0f9767" ns3:_="" ns4:_="">
    <xsd:import namespace="b15030ba-4bf1-44d5-87cc-de494f87b1da"/>
    <xsd:import namespace="c839d3ce-a031-4df1-b53a-c9d221763a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030ba-4bf1-44d5-87cc-de494f87b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9d3ce-a031-4df1-b53a-c9d221763a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D5712-5C4C-46EA-AEA5-F9882E32A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030ba-4bf1-44d5-87cc-de494f87b1da"/>
    <ds:schemaRef ds:uri="c839d3ce-a031-4df1-b53a-c9d221763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F490A9-1BBF-4DF7-8EF1-228DB5898C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DD5FB3-BDE1-416D-B1A0-65A16913B6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71</Words>
  <Application>Microsoft Office PowerPoint</Application>
  <PresentationFormat>Bredbild</PresentationFormat>
  <Paragraphs>18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Local Brewery Five</vt:lpstr>
      <vt:lpstr>Local Brewery Four</vt:lpstr>
      <vt:lpstr>Meta Offc Pro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Jones</dc:creator>
  <cp:lastModifiedBy>Julia Dahlin</cp:lastModifiedBy>
  <cp:revision>9</cp:revision>
  <dcterms:created xsi:type="dcterms:W3CDTF">2019-04-25T11:23:32Z</dcterms:created>
  <dcterms:modified xsi:type="dcterms:W3CDTF">2020-06-09T14:25:00Z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0x010100284919A00E804345ABC80B2C9ECE82F8</vt:lpwstr>
  </property>
  <property fmtid="{D5CDD505-2E9C-101B-9397-08002B2CF9AE}" pid="3" name="_dlc_DocIdItemGuid">
    <vt:lpwstr>0f32c57a-a3f3-4014-8496-5acd625714d0</vt:lpwstr>
  </property>
  <property fmtid="{D5CDD505-2E9C-101B-9397-08002B2CF9AE}" pid="4" name="Year">
    <vt:lpwstr>433;#2019|e563b309-a665-48b8-97c5-dba25bdeb5cd</vt:lpwstr>
  </property>
  <property fmtid="{D5CDD505-2E9C-101B-9397-08002B2CF9AE}" pid="5" name="Q Month">
    <vt:lpwstr/>
  </property>
  <property fmtid="{D5CDD505-2E9C-101B-9397-08002B2CF9AE}" pid="6" name="Location MSC">
    <vt:lpwstr>8;#Global|884f2976-6ea8-46b7-bd2e-687efde62a06</vt:lpwstr>
  </property>
  <property fmtid="{D5CDD505-2E9C-101B-9397-08002B2CF9AE}" pid="7" name="Language MSC">
    <vt:lpwstr>7;#English|d234cd68-e97e-499c-8971-e23c35e62b29</vt:lpwstr>
  </property>
  <property fmtid="{D5CDD505-2E9C-101B-9397-08002B2CF9AE}" pid="8" name="Species">
    <vt:lpwstr/>
  </property>
  <property fmtid="{D5CDD505-2E9C-101B-9397-08002B2CF9AE}" pid="9" name="Fishery Name">
    <vt:lpwstr/>
  </property>
  <property fmtid="{D5CDD505-2E9C-101B-9397-08002B2CF9AE}" pid="10" name="Comms Area">
    <vt:lpwstr>156;#Marketing|887c40ab-14aa-4273-aea0-6b9469c12fcb</vt:lpwstr>
  </property>
  <property fmtid="{D5CDD505-2E9C-101B-9397-08002B2CF9AE}" pid="11" name="Project Name">
    <vt:lpwstr>161;#Education|13072da5-21eb-4954-ac4c-707ba9377604</vt:lpwstr>
  </property>
  <property fmtid="{D5CDD505-2E9C-101B-9397-08002B2CF9AE}" pid="12" name="Doc Type">
    <vt:lpwstr/>
  </property>
  <property fmtid="{D5CDD505-2E9C-101B-9397-08002B2CF9AE}" pid="13" name="Partner">
    <vt:lpwstr/>
  </property>
</Properties>
</file>