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9" r:id="rId6"/>
    <p:sldId id="268" r:id="rId7"/>
    <p:sldId id="26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98305-045A-475D-96DB-46A8A9C6901A}" v="3" dt="2020-06-08T13:18:0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6807" autoAdjust="0"/>
  </p:normalViewPr>
  <p:slideViewPr>
    <p:cSldViewPr snapToGrid="0" snapToObjects="1">
      <p:cViewPr varScale="1">
        <p:scale>
          <a:sx n="62" d="100"/>
          <a:sy n="62" d="100"/>
        </p:scale>
        <p:origin x="9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F7CF-6AA7-4F70-96BA-FF1EF75DFFB1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7C0F-1D99-4EE4-8AEE-5E5E155087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6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Växtplankton = Producent. </a:t>
            </a:r>
          </a:p>
          <a:p>
            <a:r>
              <a:rPr lang="sv-SE" dirty="0" err="1"/>
              <a:t>Zooplankton</a:t>
            </a:r>
            <a:r>
              <a:rPr lang="sv-SE" dirty="0"/>
              <a:t> = Konsument</a:t>
            </a:r>
          </a:p>
          <a:p>
            <a:r>
              <a:rPr lang="sv-SE" dirty="0"/>
              <a:t>Sill, Makrill,</a:t>
            </a:r>
            <a:r>
              <a:rPr lang="sv-SE" baseline="0" dirty="0"/>
              <a:t> torsk, säl</a:t>
            </a:r>
            <a:r>
              <a:rPr lang="sv-SE" baseline="0"/>
              <a:t>, människa </a:t>
            </a:r>
            <a:r>
              <a:rPr lang="sv-SE" baseline="0" dirty="0"/>
              <a:t>= predator.</a:t>
            </a:r>
          </a:p>
          <a:p>
            <a:r>
              <a:rPr lang="sv-SE" baseline="0" dirty="0"/>
              <a:t>Val </a:t>
            </a:r>
            <a:r>
              <a:rPr lang="sv-SE" baseline="0"/>
              <a:t>= o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97C0F-1D99-4EE4-8AEE-5E5E155087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1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97C0F-1D99-4EE4-8AEE-5E5E1550873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8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B74E-AA0B-C94A-916E-11CB10D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898-C4DD-1A4F-BF22-457A4B7AA17F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709C-5611-824B-90AD-4DAC0ACB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72FD-DB63-3242-89CB-173D88AE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DE2D-B0B6-194B-A620-E443CC66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7F55-131D-9E48-A9FC-34C7328A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F82-9F55-5E45-B742-AD14FD0B36A0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87E-3626-7943-AF18-30FB0686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F11-3EE0-E34D-913F-71888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FA49-11A5-4D4C-B933-4118AC65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0D09-337B-F44A-B3AD-E0E33B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4CA-3B23-0D44-B9D9-14711DD99C1F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546D-90C3-D746-A97B-CA17ECE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B093-08AE-C347-AA62-FA4B759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204-E3D9-EC44-A5D3-D7A5644C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F3EB-54AD-4548-91AC-A413EAD3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E631-F966-D042-9D0E-951649B64BD3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69E4-AB4C-F348-8424-D9EBFD59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2D6C-96DB-9648-8E4A-A8CF80B2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4837-ECB8-2342-B343-44DDAE66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6959-8AF3-7B49-9C3D-C1B1B570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918-034E-4E47-854F-A5BBEF2B6149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A5A4-5DA3-0240-A3DE-135EB6E2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4254-57DE-884D-BF35-528E5B9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F465-320E-FF4D-B256-36E5993D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B827A-AADF-2F43-B4D0-7213E8D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C75-E782-E04D-B005-C9DF9EBB2C90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6B6C72-F457-CD49-91AE-0E909F51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87C77-342E-E74D-A80C-1C16CE47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EED8-EF64-D049-AF6A-70A0A4A8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93FD1-B8F3-E940-AEF4-657E763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2D5B-F2A2-D241-A819-F4BAD2E57D0C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5761-6749-0141-8B53-B1FB39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B5CA22-A4B6-434B-80FE-A077F98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9CB5-EBE6-1044-9D01-D04E04F6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15D89-F670-9246-9C66-C15597C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9DB1-5CF7-004E-B162-D71966CFC69C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234A25-9B95-CD41-BA2D-9F82CA9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1B4B4-3AAB-7C4A-AF79-743F753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AEF-E08C-2D4B-B90B-435EC65D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66FEC3-B151-8744-ACB2-C6DE456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8F-081E-7640-BE92-BE17337CD64A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4EBC4-FC51-A445-BBD1-5EEF73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978367-2274-2E48-93AE-C81405C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23B-38B8-D343-9BEE-AB3F4CB1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529207-3539-8F4F-8E0E-C0C8136F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6269-4281-194B-BB81-92E53A3A29CB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F578B-F11C-9447-B564-EB2102C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D6370-032A-E943-8F44-8431CD0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3D1-2C68-A34D-B167-F5DDDBD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7826-9A2D-A749-8650-2396971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1884-F933-AA4D-BA48-C8021EF1E94D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3222F-F313-C24E-A1BA-64FCC4D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69EA3A-98DA-3141-A9F0-D07B62F3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8A-0B47-F641-B0A1-AE7A1C7E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2FE15-3D52-D748-85F0-B7BCBC55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467B5D-24AE-D640-A13B-B25A52D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C20C-4F78-B446-94ED-6D5616F6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E19A-74F8-5B4C-9923-7000E17EE36F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B4C-331E-A54B-8630-A9AB5C57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511-05EC-2D47-8E4E-A1238137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D10-95E2-9A4F-973A-4AE0835D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sh swimming under water&#10;&#10;Description automatically generated">
            <a:extLst>
              <a:ext uri="{FF2B5EF4-FFF2-40B4-BE49-F238E27FC236}">
                <a16:creationId xmlns:a16="http://schemas.microsoft.com/office/drawing/2014/main" id="{40FE35E0-3CB0-7C44-84F5-1B9E65C2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" t="7850" r="-17" b="7603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4E7D7FF7-A605-844B-8A57-4D51776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1713"/>
            <a:ext cx="12207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Fødenet</a:t>
            </a:r>
            <a:r>
              <a:rPr lang="en-US" altLang="en-US" sz="5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i</a:t>
            </a:r>
            <a:r>
              <a:rPr lang="en-US" altLang="en-US" sz="5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havet</a:t>
            </a:r>
            <a:r>
              <a:rPr lang="en-US" altLang="en-US" sz="5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og</a:t>
            </a:r>
            <a:r>
              <a:rPr lang="en-US" altLang="en-US" sz="5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overfiskning</a:t>
            </a:r>
            <a:endParaRPr lang="en-US" altLang="en-US" sz="72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E43DD-CAEE-3647-B367-D710BDC3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436" y="5457325"/>
            <a:ext cx="8705589" cy="558648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DCDC32DE-9814-C846-BB0C-A9866763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0750"/>
            <a:ext cx="1220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En</a:t>
            </a:r>
            <a:r>
              <a:rPr lang="en-US" altLang="en-US" b="1" dirty="0">
                <a:solidFill>
                  <a:schemeClr val="bg1"/>
                </a:solidFill>
                <a:latin typeface="Meta Offc Pro" panose="020B0504030101020102" pitchFamily="34" charset="0"/>
              </a:rPr>
              <a:t> presentation av Marine Stewardship Council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6153C5-1896-814C-9CA5-D882FD95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8640">
            <a:off x="376990" y="5345004"/>
            <a:ext cx="1364499" cy="132349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136BCAC-7686-BA47-8678-4EDA91405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972" y="3128951"/>
            <a:ext cx="2306965" cy="2237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, light, bird, night&#10;&#10;Description automatically generated">
            <a:extLst>
              <a:ext uri="{FF2B5EF4-FFF2-40B4-BE49-F238E27FC236}">
                <a16:creationId xmlns:a16="http://schemas.microsoft.com/office/drawing/2014/main" id="{42DDDD35-E813-9546-9247-82A2E0E72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53" r="-98" b="-15301"/>
          <a:stretch/>
        </p:blipFill>
        <p:spPr>
          <a:xfrm>
            <a:off x="0" y="0"/>
            <a:ext cx="12204000" cy="81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CAAA86-7724-3C49-8181-B1CF462E203F}"/>
              </a:ext>
            </a:extLst>
          </p:cNvPr>
          <p:cNvSpPr/>
          <p:nvPr/>
        </p:nvSpPr>
        <p:spPr>
          <a:xfrm>
            <a:off x="4325471" y="0"/>
            <a:ext cx="7866528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301F5-6C7F-9643-B102-7959B3A38327}"/>
              </a:ext>
            </a:extLst>
          </p:cNvPr>
          <p:cNvSpPr txBox="1"/>
          <p:nvPr/>
        </p:nvSpPr>
        <p:spPr>
          <a:xfrm>
            <a:off x="325594" y="573507"/>
            <a:ext cx="39224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Fødenet</a:t>
            </a:r>
            <a:r>
              <a:rPr lang="en-GB" sz="36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i</a:t>
            </a:r>
            <a:r>
              <a:rPr lang="en-GB" sz="36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havet</a:t>
            </a:r>
            <a:endParaRPr lang="en-GB" sz="3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endParaRPr lang="en-GB" sz="3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På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billedet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ser du et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eksempel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på et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fødenet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.</a:t>
            </a:r>
          </a:p>
          <a:p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da-DK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En madweb indeholder primære producenter, forbrugere og rovdyr. Kan du finde ud af, hvad er hvad?</a:t>
            </a:r>
          </a:p>
          <a:p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Hvad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betyder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pilene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081FBA-0A80-CD48-B221-49785921F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0" y="447837"/>
            <a:ext cx="3751729" cy="1834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6728-AC45-4A4A-B7D9-7CAFD762A053}"/>
              </a:ext>
            </a:extLst>
          </p:cNvPr>
          <p:cNvSpPr txBox="1"/>
          <p:nvPr/>
        </p:nvSpPr>
        <p:spPr>
          <a:xfrm>
            <a:off x="6666777" y="5751732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fytoPLANKTON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E22D7-CC4C-4746-B58A-565C8F3D17B8}"/>
              </a:ext>
            </a:extLst>
          </p:cNvPr>
          <p:cNvSpPr txBox="1"/>
          <p:nvPr/>
        </p:nvSpPr>
        <p:spPr>
          <a:xfrm>
            <a:off x="6666777" y="4527661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ZOOPLANKTON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E7A46-E5A3-1F4D-9250-CABC9B3382D6}"/>
              </a:ext>
            </a:extLst>
          </p:cNvPr>
          <p:cNvSpPr txBox="1"/>
          <p:nvPr/>
        </p:nvSpPr>
        <p:spPr>
          <a:xfrm>
            <a:off x="6666777" y="3324376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sild,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makrel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CF3AF-E599-B347-8872-598D63A55E2B}"/>
              </a:ext>
            </a:extLst>
          </p:cNvPr>
          <p:cNvSpPr txBox="1"/>
          <p:nvPr/>
        </p:nvSpPr>
        <p:spPr>
          <a:xfrm>
            <a:off x="6712250" y="751653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menneske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F6600-1B04-AB49-B3F2-DAA442C8CC25}"/>
              </a:ext>
            </a:extLst>
          </p:cNvPr>
          <p:cNvSpPr txBox="1"/>
          <p:nvPr/>
        </p:nvSpPr>
        <p:spPr>
          <a:xfrm>
            <a:off x="9108141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havsfugl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857886-9330-A94F-8653-B37305179A27}"/>
              </a:ext>
            </a:extLst>
          </p:cNvPr>
          <p:cNvSpPr txBox="1"/>
          <p:nvPr/>
        </p:nvSpPr>
        <p:spPr>
          <a:xfrm>
            <a:off x="3962400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sæl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E0C3A-3E08-C743-8A03-65ED2751995E}"/>
              </a:ext>
            </a:extLst>
          </p:cNvPr>
          <p:cNvSpPr txBox="1"/>
          <p:nvPr/>
        </p:nvSpPr>
        <p:spPr>
          <a:xfrm>
            <a:off x="4899213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torsk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8AFC7-3819-AD4E-90D0-1F33A96ED16E}"/>
              </a:ext>
            </a:extLst>
          </p:cNvPr>
          <p:cNvSpPr txBox="1"/>
          <p:nvPr/>
        </p:nvSpPr>
        <p:spPr>
          <a:xfrm>
            <a:off x="8628531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hval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AA0EA93-B70C-F941-9C2A-43BD69261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3842">
            <a:off x="7900118" y="5182513"/>
            <a:ext cx="685251" cy="39046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F157249-ECB1-CE45-9D02-C49F1390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3622" flipV="1">
            <a:off x="7801826" y="3916554"/>
            <a:ext cx="685251" cy="40288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0C4BD7F-25C3-B342-828D-7D4E2AE2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50003">
            <a:off x="9262752" y="5523172"/>
            <a:ext cx="685251" cy="3904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2DCC667-812B-594D-ADDA-8DF0B28A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08328">
            <a:off x="10523068" y="2664625"/>
            <a:ext cx="685251" cy="39046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FD4DE1F-8723-9546-ABD6-71A353B65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10361703" y="3489377"/>
            <a:ext cx="685251" cy="3904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94CBB23-6D12-E844-81EC-06FB3136A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98138">
            <a:off x="10056904" y="4206553"/>
            <a:ext cx="685251" cy="39046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A0058F35-DD19-3541-91CF-4239F2C3A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61704">
            <a:off x="9662458" y="4887870"/>
            <a:ext cx="685251" cy="39046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8EA823A-C4C4-5746-A5AF-FF2A9A312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9208715" y="2737013"/>
            <a:ext cx="685251" cy="3904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7621B22-5E89-FE48-8E57-EF92BC0BD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10141044" y="1428164"/>
            <a:ext cx="685251" cy="39046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BED11E67-7F04-4444-9AEF-A9C43FC3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3842">
            <a:off x="7756682" y="2744112"/>
            <a:ext cx="685251" cy="39046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F5F17BC-DAAB-6544-9772-4530FF9F6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3622" flipV="1">
            <a:off x="7730108" y="2087751"/>
            <a:ext cx="685251" cy="40288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65C839D3-8A23-644F-99D5-E3EC2656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30768">
            <a:off x="7792541" y="1417331"/>
            <a:ext cx="685251" cy="39046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47BD4456-BB97-A14A-913D-2FE47D215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0970" flipV="1">
            <a:off x="6369625" y="2730132"/>
            <a:ext cx="685251" cy="40288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00A64372-B9FB-D84D-B732-452471475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51376" flipV="1">
            <a:off x="6190331" y="3250085"/>
            <a:ext cx="685251" cy="40288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A85E5279-B4DD-7746-A617-5E582F3C2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36934" flipV="1">
            <a:off x="5598656" y="2837706"/>
            <a:ext cx="685251" cy="40288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16E7EDC1-51E0-A24F-9EE8-E7FF11C1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79635" flipV="1">
            <a:off x="5240068" y="2210176"/>
            <a:ext cx="685251" cy="40288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024910BB-4F22-9B4E-8779-4C0212075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09186" flipV="1">
            <a:off x="5114562" y="1493000"/>
            <a:ext cx="685251" cy="402881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DF8D4ED6-D153-904A-88A3-6A1BCEF46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47399" flipV="1">
            <a:off x="6582224" y="1568067"/>
            <a:ext cx="685251" cy="402881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ABE633A6-F026-B449-865F-5DD12CF16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2273" flipV="1">
            <a:off x="7012530" y="1030184"/>
            <a:ext cx="685251" cy="40288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05EDB874-F796-864A-BFC5-7310847B8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335" y="4179158"/>
            <a:ext cx="2597665" cy="25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nature&#10;&#10;Description generated with high confidence">
            <a:extLst>
              <a:ext uri="{FF2B5EF4-FFF2-40B4-BE49-F238E27FC236}">
                <a16:creationId xmlns:a16="http://schemas.microsoft.com/office/drawing/2014/main" id="{ED1B95CB-5DF8-A548-97AB-2EA263D8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7" b="-34118"/>
          <a:stretch/>
        </p:blipFill>
        <p:spPr>
          <a:xfrm>
            <a:off x="0" y="0"/>
            <a:ext cx="12192000" cy="1040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6CC11-BBF1-294C-908B-372ED8B2DD2A}"/>
              </a:ext>
            </a:extLst>
          </p:cNvPr>
          <p:cNvSpPr/>
          <p:nvPr/>
        </p:nvSpPr>
        <p:spPr>
          <a:xfrm>
            <a:off x="6651816" y="336540"/>
            <a:ext cx="5071621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F3B51-D26D-454B-9609-A511F4F1928B}"/>
              </a:ext>
            </a:extLst>
          </p:cNvPr>
          <p:cNvSpPr txBox="1"/>
          <p:nvPr/>
        </p:nvSpPr>
        <p:spPr>
          <a:xfrm>
            <a:off x="6743256" y="494664"/>
            <a:ext cx="512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Her ser vi algeopblomstringer ud for Islands kyst - fra rummet!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8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18027769-26BE-3548-8C59-3492B6D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1613" r="1704" b="4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19E37-8E32-F140-9327-A831864C1559}"/>
              </a:ext>
            </a:extLst>
          </p:cNvPr>
          <p:cNvSpPr/>
          <p:nvPr/>
        </p:nvSpPr>
        <p:spPr>
          <a:xfrm>
            <a:off x="854075" y="5378450"/>
            <a:ext cx="10186988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1682DF42-55F9-5D4B-974C-A9D16385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567363"/>
            <a:ext cx="10104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a-DK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Kan du tilføje nogen art til denne ernæringsweb?</a:t>
            </a:r>
          </a:p>
          <a:p>
            <a:pPr algn="ctr"/>
            <a:r>
              <a:rPr lang="da-DK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Hvor i verden tror du, at denne forretning er?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919A00E804345ABC80B2C9ECE82F8" ma:contentTypeVersion="13" ma:contentTypeDescription="Create a new document." ma:contentTypeScope="" ma:versionID="34b18ef7853c0471f153b127ded9bf31">
  <xsd:schema xmlns:xsd="http://www.w3.org/2001/XMLSchema" xmlns:xs="http://www.w3.org/2001/XMLSchema" xmlns:p="http://schemas.microsoft.com/office/2006/metadata/properties" xmlns:ns3="b15030ba-4bf1-44d5-87cc-de494f87b1da" xmlns:ns4="c839d3ce-a031-4df1-b53a-c9d221763a2b" targetNamespace="http://schemas.microsoft.com/office/2006/metadata/properties" ma:root="true" ma:fieldsID="8dc55518531a186aaa144a156c0f9767" ns3:_="" ns4:_="">
    <xsd:import namespace="b15030ba-4bf1-44d5-87cc-de494f87b1da"/>
    <xsd:import namespace="c839d3ce-a031-4df1-b53a-c9d221763a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030ba-4bf1-44d5-87cc-de494f87b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9d3ce-a031-4df1-b53a-c9d221763a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9231A-DFB4-4A54-B11E-E74B3FBD9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030ba-4bf1-44d5-87cc-de494f87b1da"/>
    <ds:schemaRef ds:uri="c839d3ce-a031-4df1-b53a-c9d221763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DBD48F-402D-4C0F-BECC-E29D77E1C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7B75A-F9FF-4EDD-9C53-9FF0C91AC20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114</Words>
  <Application>Microsoft Office PowerPoint</Application>
  <PresentationFormat>Bredbild</PresentationFormat>
  <Paragraphs>26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Julia Dahlin</cp:lastModifiedBy>
  <cp:revision>37</cp:revision>
  <cp:lastPrinted>2019-07-09T15:59:32Z</cp:lastPrinted>
  <dcterms:created xsi:type="dcterms:W3CDTF">2019-07-02T11:39:25Z</dcterms:created>
  <dcterms:modified xsi:type="dcterms:W3CDTF">2020-06-08T13:18:03Z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0x010100284919A00E804345ABC80B2C9ECE82F8</vt:lpwstr>
  </property>
</Properties>
</file>