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09" r:id="rId5"/>
    <p:sldMasterId id="2147484085" r:id="rId6"/>
    <p:sldMasterId id="2147484142" r:id="rId7"/>
    <p:sldMasterId id="2147484151" r:id="rId8"/>
    <p:sldMasterId id="2147484166" r:id="rId9"/>
  </p:sldMasterIdLst>
  <p:notesMasterIdLst>
    <p:notesMasterId r:id="rId52"/>
  </p:notesMasterIdLst>
  <p:handoutMasterIdLst>
    <p:handoutMasterId r:id="rId53"/>
  </p:handoutMasterIdLst>
  <p:sldIdLst>
    <p:sldId id="264" r:id="rId10"/>
    <p:sldId id="8696" r:id="rId11"/>
    <p:sldId id="768" r:id="rId12"/>
    <p:sldId id="774" r:id="rId13"/>
    <p:sldId id="818" r:id="rId14"/>
    <p:sldId id="8690" r:id="rId15"/>
    <p:sldId id="370" r:id="rId16"/>
    <p:sldId id="1389" r:id="rId17"/>
    <p:sldId id="8691" r:id="rId18"/>
    <p:sldId id="8699" r:id="rId19"/>
    <p:sldId id="1390" r:id="rId20"/>
    <p:sldId id="1352" r:id="rId21"/>
    <p:sldId id="8692" r:id="rId22"/>
    <p:sldId id="748" r:id="rId23"/>
    <p:sldId id="749" r:id="rId24"/>
    <p:sldId id="810" r:id="rId25"/>
    <p:sldId id="796" r:id="rId26"/>
    <p:sldId id="802" r:id="rId27"/>
    <p:sldId id="756" r:id="rId28"/>
    <p:sldId id="798" r:id="rId29"/>
    <p:sldId id="803" r:id="rId30"/>
    <p:sldId id="811" r:id="rId31"/>
    <p:sldId id="778" r:id="rId32"/>
    <p:sldId id="779" r:id="rId33"/>
    <p:sldId id="812" r:id="rId34"/>
    <p:sldId id="800" r:id="rId35"/>
    <p:sldId id="792" r:id="rId36"/>
    <p:sldId id="8693" r:id="rId37"/>
    <p:sldId id="739" r:id="rId38"/>
    <p:sldId id="277" r:id="rId39"/>
    <p:sldId id="8701" r:id="rId40"/>
    <p:sldId id="8700" r:id="rId41"/>
    <p:sldId id="793" r:id="rId42"/>
    <p:sldId id="806" r:id="rId43"/>
    <p:sldId id="743" r:id="rId44"/>
    <p:sldId id="833" r:id="rId45"/>
    <p:sldId id="8695" r:id="rId46"/>
    <p:sldId id="795" r:id="rId47"/>
    <p:sldId id="788" r:id="rId48"/>
    <p:sldId id="790" r:id="rId49"/>
    <p:sldId id="789" r:id="rId50"/>
    <p:sldId id="738" r:id="rId51"/>
  </p:sldIdLst>
  <p:sldSz cx="12192000" cy="6858000"/>
  <p:notesSz cx="6858000" cy="19621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Emefa Attigah" initials="EA" lastIdx="42" clrIdx="6">
    <p:extLst>
      <p:ext uri="{19B8F6BF-5375-455C-9EA6-DF929625EA0E}">
        <p15:presenceInfo xmlns:p15="http://schemas.microsoft.com/office/powerpoint/2012/main" userId="S::emefa.attigah@msc.org::d5c36616-cefb-437d-a2c6-4f50f24e6ab5" providerId="AD"/>
      </p:ext>
    </p:extLst>
  </p:cmAuthor>
  <p:cmAuthor id="1" name="BerlinIntern" initials="B" lastIdx="1" clrIdx="0"/>
  <p:cmAuthor id="8" name="Christine Frey" initials="CF" lastIdx="6" clrIdx="7">
    <p:extLst>
      <p:ext uri="{19B8F6BF-5375-455C-9EA6-DF929625EA0E}">
        <p15:presenceInfo xmlns:p15="http://schemas.microsoft.com/office/powerpoint/2012/main" userId="S::christine.frey@msc.org::1828ae4b-1123-4b22-a8a2-9d1322682e9e" providerId="AD"/>
      </p:ext>
    </p:extLst>
  </p:cmAuthor>
  <p:cmAuthor id="2" name="Julia Seewald" initials="JS" lastIdx="3" clrIdx="1">
    <p:extLst>
      <p:ext uri="{19B8F6BF-5375-455C-9EA6-DF929625EA0E}">
        <p15:presenceInfo xmlns:p15="http://schemas.microsoft.com/office/powerpoint/2012/main" userId="S-1-5-21-3550706709-1938768536-2488915075-4726" providerId="AD"/>
      </p:ext>
    </p:extLst>
  </p:cmAuthor>
  <p:cmAuthor id="9" name="Julia Heller" initials="JH" lastIdx="11" clrIdx="8">
    <p:extLst>
      <p:ext uri="{19B8F6BF-5375-455C-9EA6-DF929625EA0E}">
        <p15:presenceInfo xmlns:p15="http://schemas.microsoft.com/office/powerpoint/2012/main" userId="S::julia.heller@msc.org::920531be-c001-4c60-b818-6b0e4bca7960" providerId="AD"/>
      </p:ext>
    </p:extLst>
  </p:cmAuthor>
  <p:cmAuthor id="3" name="Anke Klaever" initials="AK" lastIdx="14" clrIdx="2">
    <p:extLst>
      <p:ext uri="{19B8F6BF-5375-455C-9EA6-DF929625EA0E}">
        <p15:presenceInfo xmlns:p15="http://schemas.microsoft.com/office/powerpoint/2012/main" userId="Anke Klaever" providerId="None"/>
      </p:ext>
    </p:extLst>
  </p:cmAuthor>
  <p:cmAuthor id="10" name="Gerlinde Geltinger" initials="GG" lastIdx="11" clrIdx="9">
    <p:extLst>
      <p:ext uri="{19B8F6BF-5375-455C-9EA6-DF929625EA0E}">
        <p15:presenceInfo xmlns:p15="http://schemas.microsoft.com/office/powerpoint/2012/main" userId="S::gerlinde.geltinger@msc.org::619edd33-28ae-48eb-bb1c-b40c74b704b9" providerId="AD"/>
      </p:ext>
    </p:extLst>
  </p:cmAuthor>
  <p:cmAuthor id="4" name="Victoria Morenga" initials="VM" lastIdx="1" clrIdx="3">
    <p:extLst>
      <p:ext uri="{19B8F6BF-5375-455C-9EA6-DF929625EA0E}">
        <p15:presenceInfo xmlns:p15="http://schemas.microsoft.com/office/powerpoint/2012/main" userId="S::Victoria.Morenga@msc.org::340760d1-06a6-4b21-a66a-f88ad9d62458" providerId="AD"/>
      </p:ext>
    </p:extLst>
  </p:cmAuthor>
  <p:cmAuthor id="11" name="Stefanie Kirse" initials="SK" lastIdx="52" clrIdx="10">
    <p:extLst>
      <p:ext uri="{19B8F6BF-5375-455C-9EA6-DF929625EA0E}">
        <p15:presenceInfo xmlns:p15="http://schemas.microsoft.com/office/powerpoint/2012/main" userId="S::stefanie.kirse@msc.org::57051e29-0fe6-4eea-90ba-aab3fa8f3171" providerId="AD"/>
      </p:ext>
    </p:extLst>
  </p:cmAuthor>
  <p:cmAuthor id="5" name="Nele Burgund" initials="NB" lastIdx="71" clrIdx="4">
    <p:extLst>
      <p:ext uri="{19B8F6BF-5375-455C-9EA6-DF929625EA0E}">
        <p15:presenceInfo xmlns:p15="http://schemas.microsoft.com/office/powerpoint/2012/main" userId="S::Nele.Burgund@msc.org::eda5d45d-8e46-464a-81db-13354c13d74a" providerId="AD"/>
      </p:ext>
    </p:extLst>
  </p:cmAuthor>
  <p:cmAuthor id="12" name="Stefanie Siebels" initials="SS" lastIdx="27" clrIdx="11">
    <p:extLst>
      <p:ext uri="{19B8F6BF-5375-455C-9EA6-DF929625EA0E}">
        <p15:presenceInfo xmlns:p15="http://schemas.microsoft.com/office/powerpoint/2012/main" userId="S::stefanie.siebels@msc.org::cd302603-82fb-44e6-92ff-2f48a3ae8587" providerId="AD"/>
      </p:ext>
    </p:extLst>
  </p:cmAuthor>
  <p:cmAuthor id="6" name="Goetz Ahrens" initials="GA" lastIdx="191" clrIdx="5">
    <p:extLst>
      <p:ext uri="{19B8F6BF-5375-455C-9EA6-DF929625EA0E}">
        <p15:presenceInfo xmlns:p15="http://schemas.microsoft.com/office/powerpoint/2012/main" userId="S::Goetz.ahrens@msc.org::d78e7e0e-312e-489e-a633-33614f2f2ac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305EAA"/>
    <a:srgbClr val="EAEAEA"/>
    <a:srgbClr val="ADCA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AEC162-9896-4E0E-BC0A-435E75A214C4}" v="17" dt="2024-11-01T19:44:01.1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Helle Formatvorlage 1 - Akz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Helle Formatvorlage 1 - Akz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7797" autoAdjust="0"/>
  </p:normalViewPr>
  <p:slideViewPr>
    <p:cSldViewPr snapToGrid="0">
      <p:cViewPr varScale="1">
        <p:scale>
          <a:sx n="75" d="100"/>
          <a:sy n="75" d="100"/>
        </p:scale>
        <p:origin x="1914" y="60"/>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presProps" Target="presProp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Master" Target="slideMasters/slideMaster1.xml"/><Relationship Id="rId19" Type="http://schemas.openxmlformats.org/officeDocument/2006/relationships/slide" Target="slides/slide10.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viewProps" Target="viewProps.xml"/><Relationship Id="rId8" Type="http://schemas.openxmlformats.org/officeDocument/2006/relationships/slideMaster" Target="slideMasters/slideMaster4.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microsoft.com/office/2016/11/relationships/changesInfo" Target="changesInfos/changesInfo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theme" Target="theme/theme1.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notesMaster" Target="notesMasters/notesMaster1.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nes Biedermann" userId="7d9f7429-d50d-4c51-8390-4971ce9a9b31" providerId="ADAL" clId="{91AEC162-9896-4E0E-BC0A-435E75A214C4}"/>
    <pc:docChg chg="undo custSel addSld delSld modSld sldOrd">
      <pc:chgData name="Ines Biedermann" userId="7d9f7429-d50d-4c51-8390-4971ce9a9b31" providerId="ADAL" clId="{91AEC162-9896-4E0E-BC0A-435E75A214C4}" dt="2024-11-01T19:46:25.650" v="892" actId="108"/>
      <pc:docMkLst>
        <pc:docMk/>
      </pc:docMkLst>
      <pc:sldChg chg="ord">
        <pc:chgData name="Ines Biedermann" userId="7d9f7429-d50d-4c51-8390-4971ce9a9b31" providerId="ADAL" clId="{91AEC162-9896-4E0E-BC0A-435E75A214C4}" dt="2024-11-01T19:40:55.849" v="790"/>
        <pc:sldMkLst>
          <pc:docMk/>
          <pc:sldMk cId="783117636" sldId="277"/>
        </pc:sldMkLst>
      </pc:sldChg>
      <pc:sldChg chg="addSp delSp modSp mod">
        <pc:chgData name="Ines Biedermann" userId="7d9f7429-d50d-4c51-8390-4971ce9a9b31" providerId="ADAL" clId="{91AEC162-9896-4E0E-BC0A-435E75A214C4}" dt="2024-11-01T19:28:31.768" v="455" actId="1076"/>
        <pc:sldMkLst>
          <pc:docMk/>
          <pc:sldMk cId="1214244269" sldId="739"/>
        </pc:sldMkLst>
        <pc:spChg chg="add del mod">
          <ac:chgData name="Ines Biedermann" userId="7d9f7429-d50d-4c51-8390-4971ce9a9b31" providerId="ADAL" clId="{91AEC162-9896-4E0E-BC0A-435E75A214C4}" dt="2024-11-01T19:28:27.447" v="453" actId="478"/>
          <ac:spMkLst>
            <pc:docMk/>
            <pc:sldMk cId="1214244269" sldId="739"/>
            <ac:spMk id="6" creationId="{0F622A39-4637-5435-6BBC-BEA39DA3DE16}"/>
          </ac:spMkLst>
        </pc:spChg>
        <pc:picChg chg="add mod">
          <ac:chgData name="Ines Biedermann" userId="7d9f7429-d50d-4c51-8390-4971ce9a9b31" providerId="ADAL" clId="{91AEC162-9896-4E0E-BC0A-435E75A214C4}" dt="2024-11-01T19:28:31.768" v="455" actId="1076"/>
          <ac:picMkLst>
            <pc:docMk/>
            <pc:sldMk cId="1214244269" sldId="739"/>
            <ac:picMk id="7" creationId="{30101646-B094-39EE-38A3-7D370D4DC772}"/>
          </ac:picMkLst>
        </pc:picChg>
        <pc:picChg chg="del">
          <ac:chgData name="Ines Biedermann" userId="7d9f7429-d50d-4c51-8390-4971ce9a9b31" providerId="ADAL" clId="{91AEC162-9896-4E0E-BC0A-435E75A214C4}" dt="2024-11-01T19:28:26.247" v="452" actId="478"/>
          <ac:picMkLst>
            <pc:docMk/>
            <pc:sldMk cId="1214244269" sldId="739"/>
            <ac:picMk id="8" creationId="{C04066CD-5966-4D9C-BF0E-2A0DD2DC3259}"/>
          </ac:picMkLst>
        </pc:picChg>
      </pc:sldChg>
      <pc:sldChg chg="del">
        <pc:chgData name="Ines Biedermann" userId="7d9f7429-d50d-4c51-8390-4971ce9a9b31" providerId="ADAL" clId="{91AEC162-9896-4E0E-BC0A-435E75A214C4}" dt="2024-11-01T19:41:54.131" v="797" actId="47"/>
        <pc:sldMkLst>
          <pc:docMk/>
          <pc:sldMk cId="2291829184" sldId="742"/>
        </pc:sldMkLst>
      </pc:sldChg>
      <pc:sldChg chg="addSp delSp modSp mod">
        <pc:chgData name="Ines Biedermann" userId="7d9f7429-d50d-4c51-8390-4971ce9a9b31" providerId="ADAL" clId="{91AEC162-9896-4E0E-BC0A-435E75A214C4}" dt="2024-11-01T19:41:38.790" v="796" actId="1076"/>
        <pc:sldMkLst>
          <pc:docMk/>
          <pc:sldMk cId="1635514387" sldId="743"/>
        </pc:sldMkLst>
        <pc:spChg chg="mod">
          <ac:chgData name="Ines Biedermann" userId="7d9f7429-d50d-4c51-8390-4971ce9a9b31" providerId="ADAL" clId="{91AEC162-9896-4E0E-BC0A-435E75A214C4}" dt="2024-11-01T19:41:38.790" v="796" actId="1076"/>
          <ac:spMkLst>
            <pc:docMk/>
            <pc:sldMk cId="1635514387" sldId="743"/>
            <ac:spMk id="3" creationId="{0D9CC8A5-B5E0-4B70-B9A2-729C7B351DC6}"/>
          </ac:spMkLst>
        </pc:spChg>
        <pc:picChg chg="add mod">
          <ac:chgData name="Ines Biedermann" userId="7d9f7429-d50d-4c51-8390-4971ce9a9b31" providerId="ADAL" clId="{91AEC162-9896-4E0E-BC0A-435E75A214C4}" dt="2024-11-01T19:41:31.173" v="793" actId="1076"/>
          <ac:picMkLst>
            <pc:docMk/>
            <pc:sldMk cId="1635514387" sldId="743"/>
            <ac:picMk id="2" creationId="{4732791B-1947-E1C9-1A03-DBE2FD100743}"/>
          </ac:picMkLst>
        </pc:picChg>
        <pc:picChg chg="mod">
          <ac:chgData name="Ines Biedermann" userId="7d9f7429-d50d-4c51-8390-4971ce9a9b31" providerId="ADAL" clId="{91AEC162-9896-4E0E-BC0A-435E75A214C4}" dt="2024-11-01T19:41:34.487" v="795" actId="1076"/>
          <ac:picMkLst>
            <pc:docMk/>
            <pc:sldMk cId="1635514387" sldId="743"/>
            <ac:picMk id="5" creationId="{DDB8D801-2AE2-4AA5-A652-2BC13B14F918}"/>
          </ac:picMkLst>
        </pc:picChg>
        <pc:picChg chg="mod">
          <ac:chgData name="Ines Biedermann" userId="7d9f7429-d50d-4c51-8390-4971ce9a9b31" providerId="ADAL" clId="{91AEC162-9896-4E0E-BC0A-435E75A214C4}" dt="2024-11-01T19:41:32.797" v="794" actId="1076"/>
          <ac:picMkLst>
            <pc:docMk/>
            <pc:sldMk cId="1635514387" sldId="743"/>
            <ac:picMk id="6" creationId="{68D8BE4A-8C42-47BA-A3B6-D2599E4AACC5}"/>
          </ac:picMkLst>
        </pc:picChg>
        <pc:picChg chg="del">
          <ac:chgData name="Ines Biedermann" userId="7d9f7429-d50d-4c51-8390-4971ce9a9b31" providerId="ADAL" clId="{91AEC162-9896-4E0E-BC0A-435E75A214C4}" dt="2024-11-01T19:41:19.032" v="791" actId="478"/>
          <ac:picMkLst>
            <pc:docMk/>
            <pc:sldMk cId="1635514387" sldId="743"/>
            <ac:picMk id="7" creationId="{E5995772-691F-4C6D-BA01-91CFF6525077}"/>
          </ac:picMkLst>
        </pc:picChg>
      </pc:sldChg>
      <pc:sldChg chg="del">
        <pc:chgData name="Ines Biedermann" userId="7d9f7429-d50d-4c51-8390-4971ce9a9b31" providerId="ADAL" clId="{91AEC162-9896-4E0E-BC0A-435E75A214C4}" dt="2024-11-01T19:45:10.236" v="867" actId="47"/>
        <pc:sldMkLst>
          <pc:docMk/>
          <pc:sldMk cId="1096914593" sldId="747"/>
        </pc:sldMkLst>
      </pc:sldChg>
      <pc:sldChg chg="modSp mod modNotes modNotesTx">
        <pc:chgData name="Ines Biedermann" userId="7d9f7429-d50d-4c51-8390-4971ce9a9b31" providerId="ADAL" clId="{91AEC162-9896-4E0E-BC0A-435E75A214C4}" dt="2024-11-01T19:15:51.081" v="243" actId="27636"/>
        <pc:sldMkLst>
          <pc:docMk/>
          <pc:sldMk cId="3453639489" sldId="756"/>
        </pc:sldMkLst>
        <pc:spChg chg="mod">
          <ac:chgData name="Ines Biedermann" userId="7d9f7429-d50d-4c51-8390-4971ce9a9b31" providerId="ADAL" clId="{91AEC162-9896-4E0E-BC0A-435E75A214C4}" dt="2024-11-01T19:11:31.964" v="113" actId="20577"/>
          <ac:spMkLst>
            <pc:docMk/>
            <pc:sldMk cId="3453639489" sldId="756"/>
            <ac:spMk id="3" creationId="{C4C94E80-AC78-495C-BEBE-7BB271484E97}"/>
          </ac:spMkLst>
        </pc:spChg>
      </pc:sldChg>
      <pc:sldChg chg="del">
        <pc:chgData name="Ines Biedermann" userId="7d9f7429-d50d-4c51-8390-4971ce9a9b31" providerId="ADAL" clId="{91AEC162-9896-4E0E-BC0A-435E75A214C4}" dt="2024-11-01T19:17:57.505" v="245" actId="47"/>
        <pc:sldMkLst>
          <pc:docMk/>
          <pc:sldMk cId="1559995749" sldId="757"/>
        </pc:sldMkLst>
      </pc:sldChg>
      <pc:sldChg chg="modSp mod modNotesTx">
        <pc:chgData name="Ines Biedermann" userId="7d9f7429-d50d-4c51-8390-4971ce9a9b31" providerId="ADAL" clId="{91AEC162-9896-4E0E-BC0A-435E75A214C4}" dt="2024-11-01T19:03:57.401" v="32" actId="20577"/>
        <pc:sldMkLst>
          <pc:docMk/>
          <pc:sldMk cId="267918537" sldId="768"/>
        </pc:sldMkLst>
        <pc:spChg chg="mod">
          <ac:chgData name="Ines Biedermann" userId="7d9f7429-d50d-4c51-8390-4971ce9a9b31" providerId="ADAL" clId="{91AEC162-9896-4E0E-BC0A-435E75A214C4}" dt="2024-11-01T19:03:19.996" v="20" actId="20577"/>
          <ac:spMkLst>
            <pc:docMk/>
            <pc:sldMk cId="267918537" sldId="768"/>
            <ac:spMk id="3" creationId="{F9002211-FA87-4F2D-B8E2-710386EB6DD1}"/>
          </ac:spMkLst>
        </pc:spChg>
      </pc:sldChg>
      <pc:sldChg chg="addSp delSp modSp mod delAnim modNotesTx">
        <pc:chgData name="Ines Biedermann" userId="7d9f7429-d50d-4c51-8390-4971ce9a9b31" providerId="ADAL" clId="{91AEC162-9896-4E0E-BC0A-435E75A214C4}" dt="2024-11-01T19:27:45.851" v="431" actId="114"/>
        <pc:sldMkLst>
          <pc:docMk/>
          <pc:sldMk cId="1308545475" sldId="792"/>
        </pc:sldMkLst>
        <pc:spChg chg="mod">
          <ac:chgData name="Ines Biedermann" userId="7d9f7429-d50d-4c51-8390-4971ce9a9b31" providerId="ADAL" clId="{91AEC162-9896-4E0E-BC0A-435E75A214C4}" dt="2024-11-01T19:25:41.437" v="396" actId="1076"/>
          <ac:spMkLst>
            <pc:docMk/>
            <pc:sldMk cId="1308545475" sldId="792"/>
            <ac:spMk id="2" creationId="{A7A7CCDE-A184-4BF1-8EA9-5B58A1BD328D}"/>
          </ac:spMkLst>
        </pc:spChg>
        <pc:spChg chg="add mod">
          <ac:chgData name="Ines Biedermann" userId="7d9f7429-d50d-4c51-8390-4971ce9a9b31" providerId="ADAL" clId="{91AEC162-9896-4E0E-BC0A-435E75A214C4}" dt="2024-11-01T19:27:29.430" v="419" actId="1035"/>
          <ac:spMkLst>
            <pc:docMk/>
            <pc:sldMk cId="1308545475" sldId="792"/>
            <ac:spMk id="5" creationId="{B0FA0452-BD5F-9A0B-139A-441375085517}"/>
          </ac:spMkLst>
        </pc:spChg>
        <pc:picChg chg="del mod">
          <ac:chgData name="Ines Biedermann" userId="7d9f7429-d50d-4c51-8390-4971ce9a9b31" providerId="ADAL" clId="{91AEC162-9896-4E0E-BC0A-435E75A214C4}" dt="2024-11-01T19:26:28.184" v="413" actId="478"/>
          <ac:picMkLst>
            <pc:docMk/>
            <pc:sldMk cId="1308545475" sldId="792"/>
            <ac:picMk id="4" creationId="{D28AF5D2-B065-4DDF-9B07-C67D56BCDB50}"/>
          </ac:picMkLst>
        </pc:picChg>
        <pc:picChg chg="add mod">
          <ac:chgData name="Ines Biedermann" userId="7d9f7429-d50d-4c51-8390-4971ce9a9b31" providerId="ADAL" clId="{91AEC162-9896-4E0E-BC0A-435E75A214C4}" dt="2024-11-01T19:27:25.430" v="416" actId="1076"/>
          <ac:picMkLst>
            <pc:docMk/>
            <pc:sldMk cId="1308545475" sldId="792"/>
            <ac:picMk id="7" creationId="{65EA8593-DA55-7654-FDB9-2154FFA9721A}"/>
          </ac:picMkLst>
        </pc:picChg>
      </pc:sldChg>
      <pc:sldChg chg="modSp mod">
        <pc:chgData name="Ines Biedermann" userId="7d9f7429-d50d-4c51-8390-4971ce9a9b31" providerId="ADAL" clId="{91AEC162-9896-4E0E-BC0A-435E75A214C4}" dt="2024-11-01T19:46:25.650" v="892" actId="108"/>
        <pc:sldMkLst>
          <pc:docMk/>
          <pc:sldMk cId="669164366" sldId="795"/>
        </pc:sldMkLst>
        <pc:spChg chg="mod">
          <ac:chgData name="Ines Biedermann" userId="7d9f7429-d50d-4c51-8390-4971ce9a9b31" providerId="ADAL" clId="{91AEC162-9896-4E0E-BC0A-435E75A214C4}" dt="2024-11-01T19:46:25.650" v="892" actId="108"/>
          <ac:spMkLst>
            <pc:docMk/>
            <pc:sldMk cId="669164366" sldId="795"/>
            <ac:spMk id="6" creationId="{159CD008-C4B2-4855-AE9A-C4A022498E78}"/>
          </ac:spMkLst>
        </pc:spChg>
      </pc:sldChg>
      <pc:sldChg chg="modNotesTx">
        <pc:chgData name="Ines Biedermann" userId="7d9f7429-d50d-4c51-8390-4971ce9a9b31" providerId="ADAL" clId="{91AEC162-9896-4E0E-BC0A-435E75A214C4}" dt="2024-11-01T19:09:20.847" v="82" actId="20577"/>
        <pc:sldMkLst>
          <pc:docMk/>
          <pc:sldMk cId="1809218831" sldId="796"/>
        </pc:sldMkLst>
      </pc:sldChg>
      <pc:sldChg chg="modNotes modNotesTx">
        <pc:chgData name="Ines Biedermann" userId="7d9f7429-d50d-4c51-8390-4971ce9a9b31" providerId="ADAL" clId="{91AEC162-9896-4E0E-BC0A-435E75A214C4}" dt="2024-11-01T19:22:39.206" v="300" actId="27636"/>
        <pc:sldMkLst>
          <pc:docMk/>
          <pc:sldMk cId="907388867" sldId="798"/>
        </pc:sldMkLst>
      </pc:sldChg>
      <pc:sldChg chg="modSp mod">
        <pc:chgData name="Ines Biedermann" userId="7d9f7429-d50d-4c51-8390-4971ce9a9b31" providerId="ADAL" clId="{91AEC162-9896-4E0E-BC0A-435E75A214C4}" dt="2024-11-01T19:24:33.804" v="362" actId="6549"/>
        <pc:sldMkLst>
          <pc:docMk/>
          <pc:sldMk cId="3735511696" sldId="800"/>
        </pc:sldMkLst>
        <pc:spChg chg="mod">
          <ac:chgData name="Ines Biedermann" userId="7d9f7429-d50d-4c51-8390-4971ce9a9b31" providerId="ADAL" clId="{91AEC162-9896-4E0E-BC0A-435E75A214C4}" dt="2024-11-01T19:24:33.804" v="362" actId="6549"/>
          <ac:spMkLst>
            <pc:docMk/>
            <pc:sldMk cId="3735511696" sldId="800"/>
            <ac:spMk id="2" creationId="{2CF45761-440C-47E8-98A5-2D6290D819D3}"/>
          </ac:spMkLst>
        </pc:spChg>
      </pc:sldChg>
      <pc:sldChg chg="del">
        <pc:chgData name="Ines Biedermann" userId="7d9f7429-d50d-4c51-8390-4971ce9a9b31" providerId="ADAL" clId="{91AEC162-9896-4E0E-BC0A-435E75A214C4}" dt="2024-11-01T19:44:34.864" v="861" actId="47"/>
        <pc:sldMkLst>
          <pc:docMk/>
          <pc:sldMk cId="3279273669" sldId="801"/>
        </pc:sldMkLst>
      </pc:sldChg>
      <pc:sldChg chg="modSp mod modNotesTx">
        <pc:chgData name="Ines Biedermann" userId="7d9f7429-d50d-4c51-8390-4971ce9a9b31" providerId="ADAL" clId="{91AEC162-9896-4E0E-BC0A-435E75A214C4}" dt="2024-11-01T19:19:33.564" v="299" actId="6549"/>
        <pc:sldMkLst>
          <pc:docMk/>
          <pc:sldMk cId="1709529166" sldId="803"/>
        </pc:sldMkLst>
        <pc:graphicFrameChg chg="modGraphic">
          <ac:chgData name="Ines Biedermann" userId="7d9f7429-d50d-4c51-8390-4971ce9a9b31" providerId="ADAL" clId="{91AEC162-9896-4E0E-BC0A-435E75A214C4}" dt="2024-11-01T19:19:00.714" v="297" actId="20577"/>
          <ac:graphicFrameMkLst>
            <pc:docMk/>
            <pc:sldMk cId="1709529166" sldId="803"/>
            <ac:graphicFrameMk id="6" creationId="{A667D260-23E9-4CB6-A37C-4AB7EF4F4EF5}"/>
          </ac:graphicFrameMkLst>
        </pc:graphicFrameChg>
      </pc:sldChg>
      <pc:sldChg chg="del">
        <pc:chgData name="Ines Biedermann" userId="7d9f7429-d50d-4c51-8390-4971ce9a9b31" providerId="ADAL" clId="{91AEC162-9896-4E0E-BC0A-435E75A214C4}" dt="2024-11-01T19:40:41.073" v="788" actId="47"/>
        <pc:sldMkLst>
          <pc:docMk/>
          <pc:sldMk cId="3062733602" sldId="805"/>
        </pc:sldMkLst>
      </pc:sldChg>
      <pc:sldChg chg="modSp mod modNotes modNotesTx">
        <pc:chgData name="Ines Biedermann" userId="7d9f7429-d50d-4c51-8390-4971ce9a9b31" providerId="ADAL" clId="{91AEC162-9896-4E0E-BC0A-435E75A214C4}" dt="2024-11-01T19:40:36.103" v="787" actId="27636"/>
        <pc:sldMkLst>
          <pc:docMk/>
          <pc:sldMk cId="2513748193" sldId="806"/>
        </pc:sldMkLst>
        <pc:spChg chg="mod">
          <ac:chgData name="Ines Biedermann" userId="7d9f7429-d50d-4c51-8390-4971ce9a9b31" providerId="ADAL" clId="{91AEC162-9896-4E0E-BC0A-435E75A214C4}" dt="2024-11-01T19:37:20.969" v="710" actId="1076"/>
          <ac:spMkLst>
            <pc:docMk/>
            <pc:sldMk cId="2513748193" sldId="806"/>
            <ac:spMk id="3" creationId="{89636095-5BE0-493D-997F-416CC54745DC}"/>
          </ac:spMkLst>
        </pc:spChg>
      </pc:sldChg>
      <pc:sldChg chg="del">
        <pc:chgData name="Ines Biedermann" userId="7d9f7429-d50d-4c51-8390-4971ce9a9b31" providerId="ADAL" clId="{91AEC162-9896-4E0E-BC0A-435E75A214C4}" dt="2024-11-01T19:42:04.981" v="798" actId="47"/>
        <pc:sldMkLst>
          <pc:docMk/>
          <pc:sldMk cId="3123065685" sldId="807"/>
        </pc:sldMkLst>
      </pc:sldChg>
      <pc:sldChg chg="modSp mod modNotes modNotesTx">
        <pc:chgData name="Ines Biedermann" userId="7d9f7429-d50d-4c51-8390-4971ce9a9b31" providerId="ADAL" clId="{91AEC162-9896-4E0E-BC0A-435E75A214C4}" dt="2024-11-01T19:25:34.673" v="392" actId="27636"/>
        <pc:sldMkLst>
          <pc:docMk/>
          <pc:sldMk cId="2284547977" sldId="812"/>
        </pc:sldMkLst>
        <pc:spChg chg="mod">
          <ac:chgData name="Ines Biedermann" userId="7d9f7429-d50d-4c51-8390-4971ce9a9b31" providerId="ADAL" clId="{91AEC162-9896-4E0E-BC0A-435E75A214C4}" dt="2024-11-01T19:24:09.948" v="352" actId="1076"/>
          <ac:spMkLst>
            <pc:docMk/>
            <pc:sldMk cId="2284547977" sldId="812"/>
            <ac:spMk id="3" creationId="{1890E606-CB28-44E6-ACF6-4DAA2B80A220}"/>
          </ac:spMkLst>
        </pc:spChg>
      </pc:sldChg>
      <pc:sldChg chg="modSp mod modNotesTx">
        <pc:chgData name="Ines Biedermann" userId="7d9f7429-d50d-4c51-8390-4971ce9a9b31" providerId="ADAL" clId="{91AEC162-9896-4E0E-BC0A-435E75A214C4}" dt="2024-11-01T19:44:43.900" v="862" actId="6549"/>
        <pc:sldMkLst>
          <pc:docMk/>
          <pc:sldMk cId="865709248" sldId="833"/>
        </pc:sldMkLst>
        <pc:spChg chg="mod">
          <ac:chgData name="Ines Biedermann" userId="7d9f7429-d50d-4c51-8390-4971ce9a9b31" providerId="ADAL" clId="{91AEC162-9896-4E0E-BC0A-435E75A214C4}" dt="2024-11-01T19:44:30.035" v="860" actId="20577"/>
          <ac:spMkLst>
            <pc:docMk/>
            <pc:sldMk cId="865709248" sldId="833"/>
            <ac:spMk id="6" creationId="{C1D06EF4-31CA-489F-9971-89F74B62EE93}"/>
          </ac:spMkLst>
        </pc:spChg>
      </pc:sldChg>
      <pc:sldChg chg="modNotesTx">
        <pc:chgData name="Ines Biedermann" userId="7d9f7429-d50d-4c51-8390-4971ce9a9b31" providerId="ADAL" clId="{91AEC162-9896-4E0E-BC0A-435E75A214C4}" dt="2024-11-01T19:01:35.886" v="15" actId="20577"/>
        <pc:sldMkLst>
          <pc:docMk/>
          <pc:sldMk cId="2114688380" sldId="8690"/>
        </pc:sldMkLst>
      </pc:sldChg>
      <pc:sldChg chg="modSp mod modNotesTx">
        <pc:chgData name="Ines Biedermann" userId="7d9f7429-d50d-4c51-8390-4971ce9a9b31" providerId="ADAL" clId="{91AEC162-9896-4E0E-BC0A-435E75A214C4}" dt="2024-11-01T19:04:22.930" v="49" actId="20577"/>
        <pc:sldMkLst>
          <pc:docMk/>
          <pc:sldMk cId="3497071498" sldId="8691"/>
        </pc:sldMkLst>
        <pc:spChg chg="mod">
          <ac:chgData name="Ines Biedermann" userId="7d9f7429-d50d-4c51-8390-4971ce9a9b31" providerId="ADAL" clId="{91AEC162-9896-4E0E-BC0A-435E75A214C4}" dt="2024-11-01T19:04:12.521" v="41" actId="20577"/>
          <ac:spMkLst>
            <pc:docMk/>
            <pc:sldMk cId="3497071498" sldId="8691"/>
            <ac:spMk id="3" creationId="{F9002211-FA87-4F2D-B8E2-710386EB6DD1}"/>
          </ac:spMkLst>
        </pc:spChg>
      </pc:sldChg>
      <pc:sldChg chg="modSp mod modNotesTx">
        <pc:chgData name="Ines Biedermann" userId="7d9f7429-d50d-4c51-8390-4971ce9a9b31" providerId="ADAL" clId="{91AEC162-9896-4E0E-BC0A-435E75A214C4}" dt="2024-11-01T19:05:37.767" v="69" actId="20577"/>
        <pc:sldMkLst>
          <pc:docMk/>
          <pc:sldMk cId="176813214" sldId="8692"/>
        </pc:sldMkLst>
        <pc:spChg chg="mod">
          <ac:chgData name="Ines Biedermann" userId="7d9f7429-d50d-4c51-8390-4971ce9a9b31" providerId="ADAL" clId="{91AEC162-9896-4E0E-BC0A-435E75A214C4}" dt="2024-11-01T19:05:26.856" v="57" actId="20577"/>
          <ac:spMkLst>
            <pc:docMk/>
            <pc:sldMk cId="176813214" sldId="8692"/>
            <ac:spMk id="3" creationId="{F9002211-FA87-4F2D-B8E2-710386EB6DD1}"/>
          </ac:spMkLst>
        </pc:spChg>
      </pc:sldChg>
      <pc:sldChg chg="modSp mod modNotesTx">
        <pc:chgData name="Ines Biedermann" userId="7d9f7429-d50d-4c51-8390-4971ce9a9b31" providerId="ADAL" clId="{91AEC162-9896-4E0E-BC0A-435E75A214C4}" dt="2024-11-01T19:28:13.262" v="451" actId="20577"/>
        <pc:sldMkLst>
          <pc:docMk/>
          <pc:sldMk cId="4075624939" sldId="8693"/>
        </pc:sldMkLst>
        <pc:spChg chg="mod">
          <ac:chgData name="Ines Biedermann" userId="7d9f7429-d50d-4c51-8390-4971ce9a9b31" providerId="ADAL" clId="{91AEC162-9896-4E0E-BC0A-435E75A214C4}" dt="2024-11-01T19:28:02.435" v="439" actId="20577"/>
          <ac:spMkLst>
            <pc:docMk/>
            <pc:sldMk cId="4075624939" sldId="8693"/>
            <ac:spMk id="3" creationId="{F9002211-FA87-4F2D-B8E2-710386EB6DD1}"/>
          </ac:spMkLst>
        </pc:spChg>
      </pc:sldChg>
      <pc:sldChg chg="modSp del mod">
        <pc:chgData name="Ines Biedermann" userId="7d9f7429-d50d-4c51-8390-4971ce9a9b31" providerId="ADAL" clId="{91AEC162-9896-4E0E-BC0A-435E75A214C4}" dt="2024-11-01T19:45:10.236" v="867" actId="47"/>
        <pc:sldMkLst>
          <pc:docMk/>
          <pc:sldMk cId="37787911" sldId="8694"/>
        </pc:sldMkLst>
        <pc:spChg chg="mod">
          <ac:chgData name="Ines Biedermann" userId="7d9f7429-d50d-4c51-8390-4971ce9a9b31" providerId="ADAL" clId="{91AEC162-9896-4E0E-BC0A-435E75A214C4}" dt="2024-11-01T19:44:56.568" v="866" actId="20577"/>
          <ac:spMkLst>
            <pc:docMk/>
            <pc:sldMk cId="37787911" sldId="8694"/>
            <ac:spMk id="3" creationId="{F9002211-FA87-4F2D-B8E2-710386EB6DD1}"/>
          </ac:spMkLst>
        </pc:spChg>
      </pc:sldChg>
      <pc:sldChg chg="modSp mod modNotesTx">
        <pc:chgData name="Ines Biedermann" userId="7d9f7429-d50d-4c51-8390-4971ce9a9b31" providerId="ADAL" clId="{91AEC162-9896-4E0E-BC0A-435E75A214C4}" dt="2024-11-01T19:45:37.369" v="890" actId="20577"/>
        <pc:sldMkLst>
          <pc:docMk/>
          <pc:sldMk cId="529723415" sldId="8695"/>
        </pc:sldMkLst>
        <pc:spChg chg="mod">
          <ac:chgData name="Ines Biedermann" userId="7d9f7429-d50d-4c51-8390-4971ce9a9b31" providerId="ADAL" clId="{91AEC162-9896-4E0E-BC0A-435E75A214C4}" dt="2024-11-01T19:45:23.111" v="874" actId="207"/>
          <ac:spMkLst>
            <pc:docMk/>
            <pc:sldMk cId="529723415" sldId="8695"/>
            <ac:spMk id="3" creationId="{F9002211-FA87-4F2D-B8E2-710386EB6DD1}"/>
          </ac:spMkLst>
        </pc:spChg>
      </pc:sldChg>
      <pc:sldChg chg="modNotesTx">
        <pc:chgData name="Ines Biedermann" userId="7d9f7429-d50d-4c51-8390-4971ce9a9b31" providerId="ADAL" clId="{91AEC162-9896-4E0E-BC0A-435E75A214C4}" dt="2024-11-01T19:02:23.502" v="16" actId="6549"/>
        <pc:sldMkLst>
          <pc:docMk/>
          <pc:sldMk cId="581107867" sldId="8696"/>
        </pc:sldMkLst>
      </pc:sldChg>
      <pc:sldChg chg="del">
        <pc:chgData name="Ines Biedermann" userId="7d9f7429-d50d-4c51-8390-4971ce9a9b31" providerId="ADAL" clId="{91AEC162-9896-4E0E-BC0A-435E75A214C4}" dt="2024-11-01T19:45:10.236" v="867" actId="47"/>
        <pc:sldMkLst>
          <pc:docMk/>
          <pc:sldMk cId="3011514889" sldId="8697"/>
        </pc:sldMkLst>
      </pc:sldChg>
      <pc:sldChg chg="del">
        <pc:chgData name="Ines Biedermann" userId="7d9f7429-d50d-4c51-8390-4971ce9a9b31" providerId="ADAL" clId="{91AEC162-9896-4E0E-BC0A-435E75A214C4}" dt="2024-11-01T19:45:10.236" v="867" actId="47"/>
        <pc:sldMkLst>
          <pc:docMk/>
          <pc:sldMk cId="4003698189" sldId="8698"/>
        </pc:sldMkLst>
      </pc:sldChg>
      <pc:sldChg chg="addSp delSp modSp add mod modNotesTx">
        <pc:chgData name="Ines Biedermann" userId="7d9f7429-d50d-4c51-8390-4971ce9a9b31" providerId="ADAL" clId="{91AEC162-9896-4E0E-BC0A-435E75A214C4}" dt="2024-11-01T19:35:13.731" v="567" actId="20577"/>
        <pc:sldMkLst>
          <pc:docMk/>
          <pc:sldMk cId="1413525094" sldId="8700"/>
        </pc:sldMkLst>
        <pc:spChg chg="del">
          <ac:chgData name="Ines Biedermann" userId="7d9f7429-d50d-4c51-8390-4971ce9a9b31" providerId="ADAL" clId="{91AEC162-9896-4E0E-BC0A-435E75A214C4}" dt="2024-11-01T19:31:46.764" v="461" actId="478"/>
          <ac:spMkLst>
            <pc:docMk/>
            <pc:sldMk cId="1413525094" sldId="8700"/>
            <ac:spMk id="2" creationId="{C9C3DD4F-2FD1-A40B-5172-1B5D830D2A20}"/>
          </ac:spMkLst>
        </pc:spChg>
        <pc:spChg chg="del">
          <ac:chgData name="Ines Biedermann" userId="7d9f7429-d50d-4c51-8390-4971ce9a9b31" providerId="ADAL" clId="{91AEC162-9896-4E0E-BC0A-435E75A214C4}" dt="2024-11-01T19:31:38.751" v="458" actId="478"/>
          <ac:spMkLst>
            <pc:docMk/>
            <pc:sldMk cId="1413525094" sldId="8700"/>
            <ac:spMk id="3" creationId="{C6E2967C-5162-2DA8-3117-F402DD35093C}"/>
          </ac:spMkLst>
        </pc:spChg>
        <pc:spChg chg="mod">
          <ac:chgData name="Ines Biedermann" userId="7d9f7429-d50d-4c51-8390-4971ce9a9b31" providerId="ADAL" clId="{91AEC162-9896-4E0E-BC0A-435E75A214C4}" dt="2024-11-01T19:32:03.802" v="503" actId="20577"/>
          <ac:spMkLst>
            <pc:docMk/>
            <pc:sldMk cId="1413525094" sldId="8700"/>
            <ac:spMk id="4" creationId="{C9E885CA-F055-4396-B1E9-3E351D69ACAB}"/>
          </ac:spMkLst>
        </pc:spChg>
        <pc:spChg chg="add del mod">
          <ac:chgData name="Ines Biedermann" userId="7d9f7429-d50d-4c51-8390-4971ce9a9b31" providerId="ADAL" clId="{91AEC162-9896-4E0E-BC0A-435E75A214C4}" dt="2024-11-01T19:31:40.214" v="459" actId="478"/>
          <ac:spMkLst>
            <pc:docMk/>
            <pc:sldMk cId="1413525094" sldId="8700"/>
            <ac:spMk id="6" creationId="{6811BD3A-D8A4-687E-0B61-2D1632B2A5F0}"/>
          </ac:spMkLst>
        </pc:spChg>
        <pc:spChg chg="add mod">
          <ac:chgData name="Ines Biedermann" userId="7d9f7429-d50d-4c51-8390-4971ce9a9b31" providerId="ADAL" clId="{91AEC162-9896-4E0E-BC0A-435E75A214C4}" dt="2024-11-01T19:31:53.674" v="463" actId="1076"/>
          <ac:spMkLst>
            <pc:docMk/>
            <pc:sldMk cId="1413525094" sldId="8700"/>
            <ac:spMk id="8" creationId="{063162C2-51AA-BFBA-CBBF-DD6FCD04D342}"/>
          </ac:spMkLst>
        </pc:spChg>
        <pc:spChg chg="add del mod">
          <ac:chgData name="Ines Biedermann" userId="7d9f7429-d50d-4c51-8390-4971ce9a9b31" providerId="ADAL" clId="{91AEC162-9896-4E0E-BC0A-435E75A214C4}" dt="2024-11-01T19:31:49.001" v="462" actId="478"/>
          <ac:spMkLst>
            <pc:docMk/>
            <pc:sldMk cId="1413525094" sldId="8700"/>
            <ac:spMk id="11" creationId="{BC6B9853-9D05-C43C-639F-49B8BF2B198C}"/>
          </ac:spMkLst>
        </pc:spChg>
        <pc:spChg chg="add mod">
          <ac:chgData name="Ines Biedermann" userId="7d9f7429-d50d-4c51-8390-4971ce9a9b31" providerId="ADAL" clId="{91AEC162-9896-4E0E-BC0A-435E75A214C4}" dt="2024-11-01T19:32:15.664" v="507" actId="14100"/>
          <ac:spMkLst>
            <pc:docMk/>
            <pc:sldMk cId="1413525094" sldId="8700"/>
            <ac:spMk id="12" creationId="{5303E5FB-5FD0-EBA4-C509-57F891FFB5D5}"/>
          </ac:spMkLst>
        </pc:spChg>
        <pc:picChg chg="del">
          <ac:chgData name="Ines Biedermann" userId="7d9f7429-d50d-4c51-8390-4971ce9a9b31" providerId="ADAL" clId="{91AEC162-9896-4E0E-BC0A-435E75A214C4}" dt="2024-11-01T19:28:58.781" v="457" actId="478"/>
          <ac:picMkLst>
            <pc:docMk/>
            <pc:sldMk cId="1413525094" sldId="8700"/>
            <ac:picMk id="7" creationId="{E5BED7AE-8003-7236-E2A7-8F3530EFA398}"/>
          </ac:picMkLst>
        </pc:picChg>
        <pc:picChg chg="add mod">
          <ac:chgData name="Ines Biedermann" userId="7d9f7429-d50d-4c51-8390-4971ce9a9b31" providerId="ADAL" clId="{91AEC162-9896-4E0E-BC0A-435E75A214C4}" dt="2024-11-01T19:31:42.387" v="460"/>
          <ac:picMkLst>
            <pc:docMk/>
            <pc:sldMk cId="1413525094" sldId="8700"/>
            <ac:picMk id="9" creationId="{9A62ADC5-24F5-0E56-F192-5D842C621012}"/>
          </ac:picMkLst>
        </pc:picChg>
        <pc:picChg chg="add mod">
          <ac:chgData name="Ines Biedermann" userId="7d9f7429-d50d-4c51-8390-4971ce9a9b31" providerId="ADAL" clId="{91AEC162-9896-4E0E-BC0A-435E75A214C4}" dt="2024-11-01T19:31:42.387" v="460"/>
          <ac:picMkLst>
            <pc:docMk/>
            <pc:sldMk cId="1413525094" sldId="8700"/>
            <ac:picMk id="10" creationId="{A87A007B-5700-20CD-3D23-0F7E340FBC06}"/>
          </ac:picMkLst>
        </pc:picChg>
      </pc:sldChg>
      <pc:sldChg chg="addSp delSp modSp add mod ord modNotes modNotesTx">
        <pc:chgData name="Ines Biedermann" userId="7d9f7429-d50d-4c51-8390-4971ce9a9b31" providerId="ADAL" clId="{91AEC162-9896-4E0E-BC0A-435E75A214C4}" dt="2024-11-01T19:35:05.796" v="547"/>
        <pc:sldMkLst>
          <pc:docMk/>
          <pc:sldMk cId="2030729556" sldId="8701"/>
        </pc:sldMkLst>
        <pc:spChg chg="add del mod">
          <ac:chgData name="Ines Biedermann" userId="7d9f7429-d50d-4c51-8390-4971ce9a9b31" providerId="ADAL" clId="{91AEC162-9896-4E0E-BC0A-435E75A214C4}" dt="2024-11-01T19:33:55.164" v="521" actId="478"/>
          <ac:spMkLst>
            <pc:docMk/>
            <pc:sldMk cId="2030729556" sldId="8701"/>
            <ac:spMk id="3" creationId="{CC146F2C-F84F-0DF8-C8F3-A0C575D21829}"/>
          </ac:spMkLst>
        </pc:spChg>
        <pc:spChg chg="mod">
          <ac:chgData name="Ines Biedermann" userId="7d9f7429-d50d-4c51-8390-4971ce9a9b31" providerId="ADAL" clId="{91AEC162-9896-4E0E-BC0A-435E75A214C4}" dt="2024-11-01T19:34:12.583" v="539" actId="20577"/>
          <ac:spMkLst>
            <pc:docMk/>
            <pc:sldMk cId="2030729556" sldId="8701"/>
            <ac:spMk id="4" creationId="{5F91DFF4-C0CE-E411-FC3A-8F5D89FD182D}"/>
          </ac:spMkLst>
        </pc:spChg>
        <pc:spChg chg="add mod">
          <ac:chgData name="Ines Biedermann" userId="7d9f7429-d50d-4c51-8390-4971ce9a9b31" providerId="ADAL" clId="{91AEC162-9896-4E0E-BC0A-435E75A214C4}" dt="2024-11-01T19:33:59.358" v="523" actId="1076"/>
          <ac:spMkLst>
            <pc:docMk/>
            <pc:sldMk cId="2030729556" sldId="8701"/>
            <ac:spMk id="5" creationId="{789A08DD-A67F-A42D-F176-B549DA66E9E1}"/>
          </ac:spMkLst>
        </pc:spChg>
        <pc:spChg chg="del">
          <ac:chgData name="Ines Biedermann" userId="7d9f7429-d50d-4c51-8390-4971ce9a9b31" providerId="ADAL" clId="{91AEC162-9896-4E0E-BC0A-435E75A214C4}" dt="2024-11-01T19:33:52.854" v="519" actId="478"/>
          <ac:spMkLst>
            <pc:docMk/>
            <pc:sldMk cId="2030729556" sldId="8701"/>
            <ac:spMk id="8" creationId="{B8B73F11-D44E-C03E-FD73-801E54EDD9B2}"/>
          </ac:spMkLst>
        </pc:spChg>
        <pc:spChg chg="del">
          <ac:chgData name="Ines Biedermann" userId="7d9f7429-d50d-4c51-8390-4971ce9a9b31" providerId="ADAL" clId="{91AEC162-9896-4E0E-BC0A-435E75A214C4}" dt="2024-11-01T19:33:52.854" v="519" actId="478"/>
          <ac:spMkLst>
            <pc:docMk/>
            <pc:sldMk cId="2030729556" sldId="8701"/>
            <ac:spMk id="12" creationId="{EECBC88A-E20F-EC9D-7322-C09400854EA2}"/>
          </ac:spMkLst>
        </pc:spChg>
        <pc:picChg chg="add mod">
          <ac:chgData name="Ines Biedermann" userId="7d9f7429-d50d-4c51-8390-4971ce9a9b31" providerId="ADAL" clId="{91AEC162-9896-4E0E-BC0A-435E75A214C4}" dt="2024-11-01T19:33:59.358" v="523" actId="1076"/>
          <ac:picMkLst>
            <pc:docMk/>
            <pc:sldMk cId="2030729556" sldId="8701"/>
            <ac:picMk id="6" creationId="{32E93CB2-02C7-B810-E9D8-0F8EBC860C74}"/>
          </ac:picMkLst>
        </pc:picChg>
        <pc:picChg chg="add mod">
          <ac:chgData name="Ines Biedermann" userId="7d9f7429-d50d-4c51-8390-4971ce9a9b31" providerId="ADAL" clId="{91AEC162-9896-4E0E-BC0A-435E75A214C4}" dt="2024-11-01T19:33:59.358" v="523" actId="1076"/>
          <ac:picMkLst>
            <pc:docMk/>
            <pc:sldMk cId="2030729556" sldId="8701"/>
            <ac:picMk id="7" creationId="{9D33B576-7938-4C81-F752-82BB94018242}"/>
          </ac:picMkLst>
        </pc:picChg>
        <pc:picChg chg="del">
          <ac:chgData name="Ines Biedermann" userId="7d9f7429-d50d-4c51-8390-4971ce9a9b31" providerId="ADAL" clId="{91AEC162-9896-4E0E-BC0A-435E75A214C4}" dt="2024-11-01T19:33:52.854" v="519" actId="478"/>
          <ac:picMkLst>
            <pc:docMk/>
            <pc:sldMk cId="2030729556" sldId="8701"/>
            <ac:picMk id="9" creationId="{173A5E37-52AC-8407-0898-F4A45ABC1997}"/>
          </ac:picMkLst>
        </pc:picChg>
        <pc:picChg chg="del">
          <ac:chgData name="Ines Biedermann" userId="7d9f7429-d50d-4c51-8390-4971ce9a9b31" providerId="ADAL" clId="{91AEC162-9896-4E0E-BC0A-435E75A214C4}" dt="2024-11-01T19:33:53.639" v="520" actId="478"/>
          <ac:picMkLst>
            <pc:docMk/>
            <pc:sldMk cId="2030729556" sldId="8701"/>
            <ac:picMk id="10" creationId="{38BA66CD-7C32-7712-385C-81435966BFA1}"/>
          </ac:picMkLst>
        </pc:picChg>
        <pc:picChg chg="add mod">
          <ac:chgData name="Ines Biedermann" userId="7d9f7429-d50d-4c51-8390-4971ce9a9b31" providerId="ADAL" clId="{91AEC162-9896-4E0E-BC0A-435E75A214C4}" dt="2024-11-01T19:33:59.358" v="523" actId="1076"/>
          <ac:picMkLst>
            <pc:docMk/>
            <pc:sldMk cId="2030729556" sldId="8701"/>
            <ac:picMk id="11" creationId="{A9EC7911-5988-DB30-ED83-8AA7C063199B}"/>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68BE447-16D6-754B-B609-73E840BDA8D2}" type="datetime1">
              <a:rPr lang="en-GB" smtClean="0"/>
              <a:t>01/11/2024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4C7AA40-DAC8-1246-8091-224AA183D332}" type="slidenum">
              <a:rPr lang="en-US" smtClean="0"/>
              <a:pPr/>
              <a:t>‹Nr.›</a:t>
            </a:fld>
            <a:endParaRPr lang="en-US"/>
          </a:p>
        </p:txBody>
      </p:sp>
    </p:spTree>
    <p:extLst>
      <p:ext uri="{BB962C8B-B14F-4D97-AF65-F5344CB8AC3E}">
        <p14:creationId xmlns:p14="http://schemas.microsoft.com/office/powerpoint/2010/main" val="11998137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7F3652-8517-844B-84BA-A4E65D91093E}" type="datetime1">
              <a:rPr lang="en-GB" smtClean="0"/>
              <a:t>01/11/2024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8EC50F1-5BAC-4ECC-863B-78D8EFF17216}" type="slidenum">
              <a:rPr lang="en-US" smtClean="0"/>
              <a:pPr/>
              <a:t>‹Nr.›</a:t>
            </a:fld>
            <a:endParaRPr lang="en-US"/>
          </a:p>
        </p:txBody>
      </p:sp>
    </p:spTree>
    <p:extLst>
      <p:ext uri="{BB962C8B-B14F-4D97-AF65-F5344CB8AC3E}">
        <p14:creationId xmlns:p14="http://schemas.microsoft.com/office/powerpoint/2010/main" val="5886603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mailto:ecolabel@msc.org"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Bef>
                <a:spcPts val="0"/>
              </a:spcBef>
              <a:defRPr/>
            </a:pPr>
            <a:r>
              <a:rPr lang="de-DE" altLang="de-DE" sz="1200" b="1" dirty="0">
                <a:latin typeface="Arial" pitchFamily="34" charset="0"/>
                <a:cs typeface="Arial" pitchFamily="34" charset="0"/>
              </a:rPr>
              <a:t>Erklärung:</a:t>
            </a:r>
          </a:p>
          <a:p>
            <a:pPr algn="just">
              <a:spcBef>
                <a:spcPts val="0"/>
              </a:spcBef>
              <a:defRPr/>
            </a:pPr>
            <a:r>
              <a:rPr lang="de-DE" altLang="de-DE" sz="1200" dirty="0">
                <a:latin typeface="Arial" pitchFamily="34" charset="0"/>
                <a:cs typeface="Arial" pitchFamily="34" charset="0"/>
              </a:rPr>
              <a:t>Die folgende Präsentation hat der MSC entwickelt, um die Mitarbeiter von Unternehmen, die sich nach dem MSC-Lieferkettenstandard in der BASISVERSION</a:t>
            </a:r>
            <a:r>
              <a:rPr lang="de-DE" altLang="de-DE" sz="1200" baseline="0" dirty="0">
                <a:latin typeface="Arial" pitchFamily="34" charset="0"/>
                <a:cs typeface="Arial" pitchFamily="34" charset="0"/>
              </a:rPr>
              <a:t> zertifizieren lassen, </a:t>
            </a:r>
            <a:r>
              <a:rPr lang="de-DE" altLang="de-DE" sz="1200" dirty="0">
                <a:latin typeface="Arial" pitchFamily="34" charset="0"/>
                <a:cs typeface="Arial" pitchFamily="34" charset="0"/>
              </a:rPr>
              <a:t>umfassend über das </a:t>
            </a:r>
            <a:r>
              <a:rPr lang="de-DE" altLang="de-DE" sz="1200" strike="noStrike" dirty="0">
                <a:latin typeface="Arial" pitchFamily="34" charset="0"/>
                <a:cs typeface="Arial" pitchFamily="34" charset="0"/>
              </a:rPr>
              <a:t>MSC-Programm</a:t>
            </a:r>
            <a:r>
              <a:rPr lang="de-DE" altLang="de-DE" sz="1200" strike="noStrike" baseline="0" dirty="0">
                <a:latin typeface="Arial" pitchFamily="34" charset="0"/>
                <a:cs typeface="Arial" pitchFamily="34" charset="0"/>
              </a:rPr>
              <a:t> </a:t>
            </a:r>
            <a:r>
              <a:rPr lang="de-DE" altLang="de-DE" sz="1200" strike="noStrike" dirty="0">
                <a:latin typeface="Arial" pitchFamily="34" charset="0"/>
                <a:cs typeface="Arial" pitchFamily="34" charset="0"/>
              </a:rPr>
              <a:t>zu</a:t>
            </a:r>
            <a:r>
              <a:rPr lang="de-DE" altLang="de-DE" sz="1200" dirty="0">
                <a:latin typeface="Arial" pitchFamily="34" charset="0"/>
                <a:cs typeface="Arial" pitchFamily="34" charset="0"/>
              </a:rPr>
              <a:t> informieren. Diese</a:t>
            </a:r>
            <a:r>
              <a:rPr lang="de-DE" altLang="de-DE" sz="1200" baseline="0" dirty="0">
                <a:latin typeface="Arial" pitchFamily="34" charset="0"/>
                <a:cs typeface="Arial" pitchFamily="34" charset="0"/>
              </a:rPr>
              <a:t> Unternehmen können z.B. Verarbeiter, Großhändler oder Händler sein.</a:t>
            </a:r>
            <a:endParaRPr lang="de-DE" altLang="de-DE" sz="1200" dirty="0">
              <a:latin typeface="Arial" pitchFamily="34" charset="0"/>
              <a:cs typeface="Arial" pitchFamily="34" charset="0"/>
            </a:endParaRPr>
          </a:p>
          <a:p>
            <a:pPr algn="just">
              <a:spcBef>
                <a:spcPts val="0"/>
              </a:spcBef>
              <a:defRPr/>
            </a:pPr>
            <a:endParaRPr lang="de-DE" altLang="de-DE" sz="1200" dirty="0">
              <a:latin typeface="Arial" pitchFamily="34" charset="0"/>
              <a:cs typeface="Arial" pitchFamily="34" charset="0"/>
            </a:endParaRPr>
          </a:p>
          <a:p>
            <a:pPr algn="just">
              <a:spcBef>
                <a:spcPts val="0"/>
              </a:spcBef>
              <a:defRPr/>
            </a:pPr>
            <a:r>
              <a:rPr lang="de-DE" altLang="de-DE" sz="1200" dirty="0">
                <a:latin typeface="Arial" pitchFamily="34" charset="0"/>
                <a:cs typeface="Arial" pitchFamily="34" charset="0"/>
              </a:rPr>
              <a:t>Die Präsentation enthält Informationen </a:t>
            </a:r>
            <a:r>
              <a:rPr lang="de-DE" altLang="de-DE" sz="1200" b="0" i="0" dirty="0">
                <a:latin typeface="Arial" pitchFamily="34" charset="0"/>
                <a:cs typeface="Arial" pitchFamily="34" charset="0"/>
              </a:rPr>
              <a:t>über den MSC</a:t>
            </a:r>
            <a:r>
              <a:rPr lang="de-DE" altLang="de-DE" sz="1200" b="1" i="1" dirty="0">
                <a:latin typeface="Arial" pitchFamily="34" charset="0"/>
                <a:cs typeface="Arial" pitchFamily="34" charset="0"/>
              </a:rPr>
              <a:t>, </a:t>
            </a:r>
            <a:r>
              <a:rPr lang="de-DE" altLang="de-DE" sz="1200" dirty="0">
                <a:latin typeface="Arial" pitchFamily="34" charset="0"/>
                <a:cs typeface="Arial" pitchFamily="34" charset="0"/>
              </a:rPr>
              <a:t>den Prozess einer MSC-Zertifizierung, die richtige Handhabung von MSC-zertifizierter Ware sowie die korrekte Nutzung des MSC-Siegels.</a:t>
            </a:r>
          </a:p>
          <a:p>
            <a:endParaRPr lang="de-DE" dirty="0"/>
          </a:p>
        </p:txBody>
      </p:sp>
      <p:sp>
        <p:nvSpPr>
          <p:cNvPr id="4" name="Slide Number Placeholder 3"/>
          <p:cNvSpPr>
            <a:spLocks noGrp="1"/>
          </p:cNvSpPr>
          <p:nvPr>
            <p:ph type="sldNum" sz="quarter" idx="5"/>
          </p:nvPr>
        </p:nvSpPr>
        <p:spPr/>
        <p:txBody>
          <a:bodyPr/>
          <a:lstStyle/>
          <a:p>
            <a:fld id="{98EC50F1-5BAC-4ECC-863B-78D8EFF17216}" type="slidenum">
              <a:rPr lang="en-US" smtClean="0"/>
              <a:pPr/>
              <a:t>1</a:t>
            </a:fld>
            <a:endParaRPr lang="en-US"/>
          </a:p>
        </p:txBody>
      </p:sp>
    </p:spTree>
    <p:extLst>
      <p:ext uri="{BB962C8B-B14F-4D97-AF65-F5344CB8AC3E}">
        <p14:creationId xmlns:p14="http://schemas.microsoft.com/office/powerpoint/2010/main" val="34898630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e-DE" b="1" noProof="0" dirty="0">
                <a:latin typeface="Arial"/>
                <a:cs typeface="Arial"/>
              </a:rPr>
              <a:t>Erklärung:</a:t>
            </a:r>
          </a:p>
          <a:p>
            <a:r>
              <a:rPr lang="de-DE" noProof="0" dirty="0"/>
              <a:t>Der MSC-Umweltstandard wurde von mehr als 200 Experten über 2 Jahre entwickelt und ist das weltweit führende Programm für nachhaltige Fischerei. In regelmäßigen Abständen wird der Standard überprüft und an die neuesten wissenschaftlichen Erkenntnisse angepasst.</a:t>
            </a:r>
          </a:p>
          <a:p>
            <a:r>
              <a:rPr lang="de-DE" b="0" noProof="0" dirty="0"/>
              <a:t>Der</a:t>
            </a:r>
            <a:r>
              <a:rPr lang="de-DE" b="0" noProof="0" dirty="0">
                <a:highlight>
                  <a:srgbClr val="FFFF00"/>
                </a:highlight>
              </a:rPr>
              <a:t> </a:t>
            </a:r>
            <a:r>
              <a:rPr lang="de-DE" b="0" noProof="0" dirty="0">
                <a:solidFill>
                  <a:schemeClr val="tx1"/>
                </a:solidFill>
              </a:rPr>
              <a:t>MSC-Umweltstandard</a:t>
            </a:r>
            <a:r>
              <a:rPr lang="de-DE" b="0" noProof="0" dirty="0">
                <a:highlight>
                  <a:srgbClr val="FFFF00"/>
                </a:highlight>
              </a:rPr>
              <a:t> </a:t>
            </a:r>
            <a:r>
              <a:rPr lang="de-DE" b="0" noProof="0" dirty="0"/>
              <a:t>ist ergebnisorientiert, nicht deskriptiv – d.h. er gibt den Fischereien keine Maßnahmen vor, sondern Zielsetzungen. Die Fischerei entscheidet selbst, welche Maßnahmen sie ergreift, um die jeweilige Zielsetzung zu erreichen. Die Zertifizierungsstelle entscheidet dann, ob die Zielsetzung dem Standard entsprechend erreicht wurde.</a:t>
            </a:r>
          </a:p>
          <a:p>
            <a:r>
              <a:rPr lang="de-DE" b="0" noProof="0" dirty="0"/>
              <a:t>Der Hintergrund hierzu ist, dass es nur einen MSC-Umweltstandard gibt</a:t>
            </a:r>
            <a:r>
              <a:rPr lang="de-DE" noProof="0" dirty="0"/>
              <a:t>. Dieser ist anwendbar auf alle legalen </a:t>
            </a:r>
            <a:r>
              <a:rPr lang="de-DE" b="0" i="0" kern="1200" noProof="0" dirty="0">
                <a:effectLst/>
              </a:rPr>
              <a:t>Fischereien,</a:t>
            </a:r>
            <a:r>
              <a:rPr lang="de-DE" noProof="0" dirty="0"/>
              <a:t> Spezies, Fanggeräte und Fanggebiete weltweit. Ausnahme bilden Fischereien, die 1) Amphibien, Reptilien, Vögel und/oder Säugetiere fangen, 2) zerstörerische Fangmethoden anwenden, 3) innerhalb der letzten 2 Jahre für Arbeitsrechtsverletzungen verurteilt wurden, 4) reine Aquakulturen betreiben und 5) unter einer umstrittenen, einseitig ausgesprochenen Freistellung international gültiger Vereinbarungen durchgeführt wurden. Der Zertifizierer</a:t>
            </a:r>
            <a:r>
              <a:rPr lang="de-DE" b="0" i="0" kern="1200" noProof="0" dirty="0">
                <a:effectLst/>
              </a:rPr>
              <a:t> bewertet </a:t>
            </a:r>
            <a:r>
              <a:rPr lang="de-DE" noProof="0" dirty="0"/>
              <a:t>anhand des Standards für jede Fischerei individuell, ob sie nachhaltig arbeitet (Einzelfallbetrachtung).</a:t>
            </a:r>
          </a:p>
          <a:p>
            <a:endParaRPr lang="de-DE" b="0" i="0" kern="1200" noProof="0" dirty="0">
              <a:effectLst/>
              <a:ea typeface="+mn-ea"/>
              <a:cs typeface="+mn-cs"/>
            </a:endParaRPr>
          </a:p>
          <a:p>
            <a:endParaRPr lang="de-DE" noProof="0" dirty="0">
              <a:latin typeface="Arial"/>
              <a:cs typeface="Aria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EC50F1-5BAC-4ECC-863B-78D8EFF17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56302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just" defTabSz="914400" rtl="0" eaLnBrk="1" fontAlgn="auto" latinLnBrk="0" hangingPunct="1">
              <a:lnSpc>
                <a:spcPct val="100000"/>
              </a:lnSpc>
              <a:spcBef>
                <a:spcPts val="574"/>
              </a:spcBef>
              <a:spcAft>
                <a:spcPts val="0"/>
              </a:spcAft>
              <a:buClrTx/>
              <a:buSzTx/>
              <a:buFontTx/>
              <a:buNone/>
              <a:tabLst/>
              <a:defRPr/>
            </a:pPr>
            <a:r>
              <a:rPr kumimoji="0" lang="de-DE" sz="1200" b="1" i="0" u="none" strike="noStrike" kern="1200" cap="none" spc="0" normalizeH="0" baseline="0" noProof="0" dirty="0">
                <a:ln>
                  <a:noFill/>
                </a:ln>
                <a:solidFill>
                  <a:prstClr val="black"/>
                </a:solidFill>
                <a:effectLst/>
                <a:uLnTx/>
                <a:uFillTx/>
                <a:latin typeface="Arial"/>
                <a:ea typeface="+mn-ea"/>
                <a:cs typeface="Arial"/>
              </a:rPr>
              <a:t>Erklärung:</a:t>
            </a:r>
            <a:endParaRPr kumimoji="0" lang="de-DE" sz="1200" b="0" i="0" u="sng" strike="noStrike" kern="1200" cap="none" spc="0" normalizeH="0" baseline="0" noProof="0" dirty="0">
              <a:ln>
                <a:noFill/>
              </a:ln>
              <a:solidFill>
                <a:prstClr val="black"/>
              </a:solidFill>
              <a:effectLst/>
              <a:uLnTx/>
              <a:uFillTx/>
              <a:latin typeface="Arial"/>
              <a:ea typeface="+mn-ea"/>
              <a:cs typeface="Arial"/>
            </a:endParaRPr>
          </a:p>
          <a:p>
            <a:pPr marL="0" marR="0" lvl="0" indent="0" algn="just" defTabSz="914400" rtl="0" eaLnBrk="1" fontAlgn="auto" latinLnBrk="0" hangingPunct="1">
              <a:lnSpc>
                <a:spcPct val="100000"/>
              </a:lnSpc>
              <a:spcBef>
                <a:spcPts val="574"/>
              </a:spcBef>
              <a:spcAft>
                <a:spcPts val="0"/>
              </a:spcAft>
              <a:buClrTx/>
              <a:buSzTx/>
              <a:buFontTx/>
              <a:buNone/>
              <a:tabLst/>
              <a:defRPr/>
            </a:pPr>
            <a:r>
              <a:rPr kumimoji="0" lang="de-DE" sz="1200" b="0" i="0" u="sng" strike="noStrike" kern="1200" cap="none" spc="0" normalizeH="0" baseline="0" noProof="0" dirty="0">
                <a:ln>
                  <a:noFill/>
                </a:ln>
                <a:solidFill>
                  <a:prstClr val="black"/>
                </a:solidFill>
                <a:effectLst/>
                <a:uLnTx/>
                <a:uFillTx/>
                <a:latin typeface="Arial"/>
                <a:ea typeface="+mn-ea"/>
                <a:cs typeface="Arial"/>
              </a:rPr>
              <a:t>Prinzip 1) </a:t>
            </a:r>
            <a:r>
              <a:rPr kumimoji="0" lang="de-DE" sz="1200" b="0" i="0" u="none" strike="noStrike" kern="1200" cap="none" spc="0" normalizeH="0" baseline="0" noProof="0" dirty="0">
                <a:ln>
                  <a:noFill/>
                </a:ln>
                <a:solidFill>
                  <a:prstClr val="black"/>
                </a:solidFill>
                <a:effectLst/>
                <a:uLnTx/>
                <a:uFillTx/>
                <a:latin typeface="Arial"/>
                <a:ea typeface="+mn-ea"/>
                <a:cs typeface="Arial"/>
              </a:rPr>
              <a:t>bedeutet, dass die Fischbestände langfristig auf hohem Niveau gehalten werden. Dabei darf man nicht vergessen, dass Fischbestände natürlichen Schwankungen unterliegen und mal größer und mal kleiner sein können. Wichtig ist jedoch, dass die Fischerei auf solche Veränderungen reagiert und, wenn nötig, weniger fängt, um den Fortbestand zu sichern. </a:t>
            </a:r>
            <a:endParaRPr kumimoji="0" lang="de-DE"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574"/>
              </a:spcBef>
              <a:spcAft>
                <a:spcPts val="0"/>
              </a:spcAft>
              <a:buClrTx/>
              <a:buSzTx/>
              <a:buFontTx/>
              <a:buNone/>
              <a:tabLst/>
              <a:defRPr/>
            </a:pPr>
            <a:r>
              <a:rPr kumimoji="0" lang="de-DE" sz="1200" b="0" i="0" u="sng" strike="noStrike" kern="1200" cap="none" spc="0" normalizeH="0" baseline="0" noProof="0" dirty="0">
                <a:ln>
                  <a:noFill/>
                </a:ln>
                <a:solidFill>
                  <a:prstClr val="black"/>
                </a:solidFill>
                <a:effectLst/>
                <a:uLnTx/>
                <a:uFillTx/>
                <a:latin typeface="Arial"/>
                <a:ea typeface="+mn-ea"/>
                <a:cs typeface="Arial"/>
              </a:rPr>
              <a:t>Prinzip 2) </a:t>
            </a:r>
            <a:r>
              <a:rPr kumimoji="0" lang="de-DE" sz="1200" b="0" i="0" u="none" strike="noStrike" kern="1200" cap="none" spc="0" normalizeH="0" baseline="0" noProof="0" dirty="0">
                <a:ln>
                  <a:noFill/>
                </a:ln>
                <a:solidFill>
                  <a:prstClr val="black"/>
                </a:solidFill>
                <a:effectLst/>
                <a:uLnTx/>
                <a:uFillTx/>
                <a:latin typeface="Arial"/>
                <a:ea typeface="+mn-ea"/>
                <a:cs typeface="Arial"/>
              </a:rPr>
              <a:t>bedeutet, dass die Fischerei keine langfristigen irreparablen Schäden im Lebensraum Meer verursachen darf. Unter diesem Prinzip wird z.B. der Beifang an Jungfischen, anderen Fischarten, Meeresvögeln und -säugern betrachtet. Beifang ist alles, was ungewollt im Netz der Fischer landet. Auch die Auswirkungen des Fanggerätes auf den Gewässerboden spielen eine Rolle.</a:t>
            </a:r>
          </a:p>
          <a:p>
            <a:pPr marL="0" marR="0" lvl="0" indent="0" algn="just" defTabSz="914400" rtl="0" eaLnBrk="1" fontAlgn="auto" latinLnBrk="0" hangingPunct="1">
              <a:lnSpc>
                <a:spcPct val="100000"/>
              </a:lnSpc>
              <a:spcBef>
                <a:spcPts val="574"/>
              </a:spcBef>
              <a:spcAft>
                <a:spcPts val="0"/>
              </a:spcAft>
              <a:buClrTx/>
              <a:buSzTx/>
              <a:buFontTx/>
              <a:buNone/>
              <a:tabLst/>
              <a:defRPr/>
            </a:pPr>
            <a:r>
              <a:rPr kumimoji="0" lang="de-DE" sz="1200" b="0" i="0" u="sng" strike="noStrike" kern="1200" cap="none" spc="0" normalizeH="0" baseline="0" noProof="0" dirty="0">
                <a:ln>
                  <a:noFill/>
                </a:ln>
                <a:solidFill>
                  <a:prstClr val="black"/>
                </a:solidFill>
                <a:effectLst/>
                <a:uLnTx/>
                <a:uFillTx/>
                <a:latin typeface="Arial"/>
                <a:ea typeface="+mn-ea"/>
                <a:cs typeface="Arial"/>
              </a:rPr>
              <a:t>Prinzip 3) </a:t>
            </a:r>
            <a:r>
              <a:rPr kumimoji="0" lang="de-DE" sz="1200" b="0" i="0" u="none" strike="noStrike" kern="1200" cap="none" spc="0" normalizeH="0" baseline="0" noProof="0" dirty="0">
                <a:ln>
                  <a:noFill/>
                </a:ln>
                <a:solidFill>
                  <a:prstClr val="black"/>
                </a:solidFill>
                <a:effectLst/>
                <a:uLnTx/>
                <a:uFillTx/>
                <a:latin typeface="Arial"/>
                <a:ea typeface="+mn-ea"/>
                <a:cs typeface="Arial"/>
              </a:rPr>
              <a:t>bedeutet, dass die Fischerei alle lokalen, nationalen und internationalen Standards und Gesetze einhält. Weiterhin muss die Fischerei Strukturen schaffen, die es ihr erlauben, schnell und angemessen auf veränderte Bedingungen zu reagieren (wie z.B. klimatische Veränderungen oder Bestandsschwankungen), um so die Nachhaltigkeit der Fischerei zu ermöglichen.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Arial"/>
                <a:ea typeface="+mn-ea"/>
                <a:cs typeface="Arial"/>
              </a:rPr>
              <a:t>Die drei Prinzipien untergliedern sich in 28 Indikatoren, die von einem unabhängigen Fischerei-Zertifizierungsteam bewertet werden. Die Bewertung einer Fischerei dauert im Durchschnitt 18 Monate.</a:t>
            </a:r>
            <a:endParaRPr kumimoji="0" lang="en-US" sz="1200" b="0" i="0" u="none" strike="noStrike" kern="1200" cap="none" spc="0" normalizeH="0" baseline="0" noProof="0" dirty="0">
              <a:ln>
                <a:noFill/>
              </a:ln>
              <a:solidFill>
                <a:prstClr val="black"/>
              </a:solidFill>
              <a:effectLst/>
              <a:uLnTx/>
              <a:uFillTx/>
              <a:latin typeface="Arial"/>
              <a:ea typeface="+mn-ea"/>
              <a:cs typeface="Arial"/>
            </a:endParaRPr>
          </a:p>
          <a:p>
            <a:endParaRPr lang="de-D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6F60ED-7D70-4776-8C49-D303DCD4ED95}"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09805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Erklärung</a:t>
            </a:r>
            <a:r>
              <a:rPr lang="de-DE" dirty="0"/>
              <a:t>:</a:t>
            </a:r>
          </a:p>
          <a:p>
            <a:r>
              <a:rPr lang="de-DE" dirty="0"/>
              <a:t>Alle weltweit nach dem MSC-Umweltstandard zertifzierten Fischereien sind öffentlich und transparent in einer Online-Datenbank gelistet.</a:t>
            </a: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EC50F1-5BAC-4ECC-863B-78D8EFF17216}"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8259253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a:latin typeface="Arial" panose="020B0604020202020204" pitchFamily="34" charset="0"/>
                <a:cs typeface="Arial" panose="020B0604020202020204" pitchFamily="34" charset="0"/>
              </a:rPr>
              <a:t>Erklärung:</a:t>
            </a:r>
          </a:p>
          <a:p>
            <a:r>
              <a:rPr lang="de-DE" dirty="0">
                <a:latin typeface="Arial" panose="020B0604020202020204" pitchFamily="34" charset="0"/>
                <a:cs typeface="Arial" panose="020B0604020202020204" pitchFamily="34" charset="0"/>
              </a:rPr>
              <a:t>Die Präsentation besteht aus fünf Teilen:</a:t>
            </a:r>
          </a:p>
          <a:p>
            <a:pPr marL="228600" indent="-228600">
              <a:buFont typeface="+mj-lt"/>
              <a:buAutoNum type="arabicParenR"/>
            </a:pPr>
            <a:r>
              <a:rPr lang="de-DE" dirty="0">
                <a:latin typeface="Arial" panose="020B0604020202020204" pitchFamily="34" charset="0"/>
                <a:cs typeface="Arial" panose="020B0604020202020204" pitchFamily="34" charset="0"/>
              </a:rPr>
              <a:t>Im ersten Teil werden der MSC, seine Arbeit und seine Ziele vorgestellt.</a:t>
            </a:r>
          </a:p>
          <a:p>
            <a:pPr marL="228600" indent="-228600">
              <a:buFont typeface="+mj-lt"/>
              <a:buAutoNum type="arabicParenR"/>
            </a:pPr>
            <a:r>
              <a:rPr lang="de-DE" dirty="0">
                <a:latin typeface="Arial" panose="020B0604020202020204" pitchFamily="34" charset="0"/>
                <a:cs typeface="Arial" panose="020B0604020202020204" pitchFamily="34" charset="0"/>
              </a:rPr>
              <a:t>Im zweiten Teil wird der MSC-Umweltstandard für Fischereien erläutert.</a:t>
            </a:r>
          </a:p>
          <a:p>
            <a:pPr marL="228600" indent="-228600">
              <a:buFont typeface="+mj-lt"/>
              <a:buAutoNum type="arabicParenR"/>
            </a:pPr>
            <a:r>
              <a:rPr lang="de-DE" dirty="0">
                <a:latin typeface="Arial" panose="020B0604020202020204" pitchFamily="34" charset="0"/>
                <a:cs typeface="Arial" panose="020B0604020202020204" pitchFamily="34" charset="0"/>
              </a:rPr>
              <a:t>Der dritte Teil informiert über den MSC-Lieferkettenstandard.</a:t>
            </a:r>
          </a:p>
          <a:p>
            <a:pPr marL="228600" indent="-228600">
              <a:buFont typeface="+mj-lt"/>
              <a:buAutoNum type="arabicParenR"/>
            </a:pPr>
            <a:r>
              <a:rPr lang="de-DE" dirty="0">
                <a:latin typeface="Arial" panose="020B0604020202020204" pitchFamily="34" charset="0"/>
                <a:cs typeface="Arial" panose="020B0604020202020204" pitchFamily="34" charset="0"/>
              </a:rPr>
              <a:t>Im vierten Teil wird erläutert, worauf bei der Verwendung des MSC-Siegels zu achten ist. </a:t>
            </a:r>
          </a:p>
          <a:p>
            <a:pPr marL="228600" indent="-228600">
              <a:buFont typeface="+mj-lt"/>
              <a:buAutoNum type="arabicParenR"/>
            </a:pPr>
            <a:r>
              <a:rPr lang="de-DE" baseline="0" dirty="0">
                <a:latin typeface="Arial"/>
                <a:cs typeface="Arial"/>
              </a:rPr>
              <a:t>Im fünften Teil werden </a:t>
            </a:r>
            <a:r>
              <a:rPr lang="de-DE" dirty="0">
                <a:latin typeface="Arial"/>
                <a:cs typeface="Arial"/>
              </a:rPr>
              <a:t>Möglichkeiten und Materialien</a:t>
            </a:r>
            <a:r>
              <a:rPr lang="de-DE" baseline="0" dirty="0">
                <a:latin typeface="Arial"/>
                <a:cs typeface="Arial"/>
              </a:rPr>
              <a:t> vorgestellt, die Ihr Unternehmen für seine Kommunikation </a:t>
            </a:r>
            <a:r>
              <a:rPr lang="de-DE" dirty="0">
                <a:latin typeface="Arial"/>
                <a:cs typeface="Arial"/>
              </a:rPr>
              <a:t>einsetzen bzw. verwenden</a:t>
            </a:r>
            <a:r>
              <a:rPr lang="de-DE" baseline="0" dirty="0">
                <a:latin typeface="Arial"/>
                <a:cs typeface="Arial"/>
              </a:rPr>
              <a:t> kann.</a:t>
            </a:r>
          </a:p>
          <a:p>
            <a:pPr marL="228600" indent="-228600">
              <a:buFont typeface="+mj-lt"/>
              <a:buAutoNum type="arabicParenR"/>
            </a:pPr>
            <a:endParaRPr lang="de-DE" dirty="0">
              <a:latin typeface="Arial" panose="020B0604020202020204" pitchFamily="34" charset="0"/>
              <a:cs typeface="Arial" panose="020B0604020202020204" pitchFamily="34" charset="0"/>
            </a:endParaRPr>
          </a:p>
          <a:p>
            <a:r>
              <a:rPr lang="de-DE" dirty="0">
                <a:latin typeface="Arial" panose="020B0604020202020204" pitchFamily="34" charset="0"/>
                <a:cs typeface="Arial" panose="020B0604020202020204" pitchFamily="34" charset="0"/>
              </a:rPr>
              <a:t>Die Teile 3 und 4 sind sehr wichtig für die MSC-Zertifizierung und Ihr Audit, da sie Informationen beinhalten, die im Tagesgeschäft umgesetzt werden müssen. </a:t>
            </a:r>
            <a:endParaRPr lang="en-DE"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EC50F1-5BAC-4ECC-863B-78D8EFF17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441863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1">
              <a:spcBef>
                <a:spcPct val="0"/>
              </a:spcBef>
            </a:pPr>
            <a:r>
              <a:rPr lang="de-DE" altLang="de-DE" sz="1200" b="1" dirty="0">
                <a:latin typeface="Arial" panose="020B0604020202020204" pitchFamily="34" charset="0"/>
                <a:cs typeface="Arial" panose="020B0604020202020204" pitchFamily="34" charset="0"/>
              </a:rPr>
              <a:t>Erklärung:</a:t>
            </a:r>
            <a:endParaRPr lang="de-DE" altLang="de-DE" sz="1200" dirty="0">
              <a:latin typeface="Arial" panose="020B0604020202020204" pitchFamily="34" charset="0"/>
              <a:cs typeface="Arial" panose="020B0604020202020204" pitchFamily="34" charset="0"/>
            </a:endParaRPr>
          </a:p>
          <a:p>
            <a:pPr algn="just" eaLnBrk="1" hangingPunct="1">
              <a:spcBef>
                <a:spcPct val="0"/>
              </a:spcBef>
            </a:pPr>
            <a:r>
              <a:rPr lang="de-DE" altLang="de-DE" sz="1200" dirty="0">
                <a:latin typeface="Arial" panose="020B0604020202020204" pitchFamily="34" charset="0"/>
                <a:cs typeface="Arial" panose="020B0604020202020204" pitchFamily="34" charset="0"/>
              </a:rPr>
              <a:t>Die Zertifzierung nach dem MSC-Lieferkettenstandard ist – im Gegensatz zur Zertifizierung von Fischereien – eine reine </a:t>
            </a:r>
            <a:r>
              <a:rPr lang="de-DE" altLang="de-DE" sz="1200" b="1" dirty="0">
                <a:latin typeface="Arial" panose="020B0604020202020204" pitchFamily="34" charset="0"/>
                <a:cs typeface="Arial" panose="020B0604020202020204" pitchFamily="34" charset="0"/>
              </a:rPr>
              <a:t>Prozess</a:t>
            </a:r>
            <a:r>
              <a:rPr lang="de-DE" altLang="de-DE" sz="1200" dirty="0">
                <a:latin typeface="Arial" panose="020B0604020202020204" pitchFamily="34" charset="0"/>
                <a:cs typeface="Arial" panose="020B0604020202020204" pitchFamily="34" charset="0"/>
              </a:rPr>
              <a:t>zertifizierung, keine Umwelt- oder Nachhaltigkeitszertifizierung!</a:t>
            </a:r>
          </a:p>
          <a:p>
            <a:pPr algn="just" eaLnBrk="1" hangingPunct="1">
              <a:spcBef>
                <a:spcPct val="0"/>
              </a:spcBef>
            </a:pPr>
            <a:endParaRPr lang="de-DE" altLang="de-DE" sz="1200" dirty="0">
              <a:latin typeface="Arial" panose="020B0604020202020204" pitchFamily="34" charset="0"/>
              <a:cs typeface="Arial" panose="020B0604020202020204" pitchFamily="34" charset="0"/>
            </a:endParaRPr>
          </a:p>
          <a:p>
            <a:pPr algn="just" eaLnBrk="1" hangingPunct="1">
              <a:spcBef>
                <a:spcPct val="0"/>
              </a:spcBef>
            </a:pPr>
            <a:r>
              <a:rPr lang="de-DE" altLang="de-DE" sz="1200" dirty="0">
                <a:latin typeface="Arial" panose="020B0604020202020204" pitchFamily="34" charset="0"/>
                <a:cs typeface="Arial" panose="020B0604020202020204" pitchFamily="34" charset="0"/>
              </a:rPr>
              <a:t>Ziel ist der Aufbau getrennter Warenströme für Fisch aus MSC-zertifizierten Fischereien. Jedes Unternehmen, das MSC-Fisch verarbeitet oder umpackt, muss daher zertifiziert sein und nachweisen, dass es MSC-Fisch getrennt lagert und verarbeitet, und zu jederzeit eindeutig kennzeichnet und dokumentiert. So soll sichergestellt werden, dass kein illegal gefangener Fisch in die Lieferkette gelangt, und dass kein nicht-zertifizierter Fisch als MSC-zertifiziert verkauft wird. </a:t>
            </a:r>
          </a:p>
          <a:p>
            <a:pPr algn="just" eaLnBrk="1" hangingPunct="1">
              <a:spcBef>
                <a:spcPct val="0"/>
              </a:spcBef>
            </a:pPr>
            <a:endParaRPr lang="de-DE" altLang="de-DE" sz="1200" dirty="0">
              <a:latin typeface="Arial" panose="020B0604020202020204" pitchFamily="34" charset="0"/>
              <a:cs typeface="Arial" panose="020B0604020202020204" pitchFamily="34" charset="0"/>
            </a:endParaRPr>
          </a:p>
          <a:p>
            <a:pPr algn="just" eaLnBrk="1" hangingPunct="1">
              <a:spcBef>
                <a:spcPct val="0"/>
              </a:spcBef>
            </a:pPr>
            <a:r>
              <a:rPr lang="de-DE" altLang="de-DE" sz="1200" dirty="0">
                <a:latin typeface="Arial" panose="020B0604020202020204" pitchFamily="34" charset="0"/>
                <a:cs typeface="Arial" panose="020B0604020202020204" pitchFamily="34" charset="0"/>
              </a:rPr>
              <a:t>Am Ende der Lieferkette ist Fisch aus MSC-zertifizierter Fischerei dann für den Verbraucher zu erkennen am </a:t>
            </a:r>
            <a:r>
              <a:rPr lang="de-DE" altLang="de-DE" sz="1200" b="0" dirty="0">
                <a:latin typeface="Arial" panose="020B0604020202020204" pitchFamily="34" charset="0"/>
                <a:cs typeface="Arial" panose="020B0604020202020204" pitchFamily="34" charset="0"/>
              </a:rPr>
              <a:t>kleinen blauen MSC-Siegel auf einem Produkt</a:t>
            </a:r>
            <a:r>
              <a:rPr lang="de-DE" altLang="de-DE" sz="1200" dirty="0">
                <a:latin typeface="Arial" panose="020B0604020202020204" pitchFamily="34" charset="0"/>
                <a:cs typeface="Arial" panose="020B0604020202020204" pitchFamily="34" charset="0"/>
              </a:rPr>
              <a:t>. </a:t>
            </a:r>
          </a:p>
          <a:p>
            <a:endParaRPr lang="en-DE" dirty="0"/>
          </a:p>
        </p:txBody>
      </p:sp>
      <p:sp>
        <p:nvSpPr>
          <p:cNvPr id="4" name="Slide Number Placeholder 3"/>
          <p:cNvSpPr>
            <a:spLocks noGrp="1"/>
          </p:cNvSpPr>
          <p:nvPr>
            <p:ph type="sldNum" sz="quarter" idx="5"/>
          </p:nvPr>
        </p:nvSpPr>
        <p:spPr/>
        <p:txBody>
          <a:bodyPr/>
          <a:lstStyle/>
          <a:p>
            <a:fld id="{98EC50F1-5BAC-4ECC-863B-78D8EFF17216}" type="slidenum">
              <a:rPr lang="en-US" smtClean="0"/>
              <a:pPr/>
              <a:t>14</a:t>
            </a:fld>
            <a:endParaRPr lang="en-US"/>
          </a:p>
        </p:txBody>
      </p:sp>
    </p:spTree>
    <p:extLst>
      <p:ext uri="{BB962C8B-B14F-4D97-AF65-F5344CB8AC3E}">
        <p14:creationId xmlns:p14="http://schemas.microsoft.com/office/powerpoint/2010/main" val="3615662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a:latin typeface="Arial" panose="020B0604020202020204" pitchFamily="34" charset="0"/>
                <a:cs typeface="Arial" panose="020B0604020202020204" pitchFamily="34" charset="0"/>
              </a:rPr>
              <a:t>Erklärung:</a:t>
            </a:r>
          </a:p>
          <a:p>
            <a:r>
              <a:rPr lang="de-DE" dirty="0">
                <a:latin typeface="Arial" panose="020B0604020202020204" pitchFamily="34" charset="0"/>
                <a:cs typeface="Arial" panose="020B0604020202020204" pitchFamily="34" charset="0"/>
              </a:rPr>
              <a:t>Der Lieferkettenstandard besteht aus 5 Prinzipien. Diese werden auf den folgenden Folien erläutert:</a:t>
            </a:r>
          </a:p>
          <a:p>
            <a:endParaRPr lang="de-DE" dirty="0">
              <a:latin typeface="Arial" panose="020B0604020202020204" pitchFamily="34" charset="0"/>
              <a:cs typeface="Arial" panose="020B0604020202020204" pitchFamily="34" charset="0"/>
            </a:endParaRPr>
          </a:p>
          <a:p>
            <a:pPr marL="228600" indent="-228600">
              <a:buFont typeface="+mj-lt"/>
              <a:buAutoNum type="arabicPeriod"/>
            </a:pPr>
            <a:r>
              <a:rPr lang="de-DE" dirty="0">
                <a:latin typeface="Arial" panose="020B0604020202020204" pitchFamily="34" charset="0"/>
                <a:cs typeface="Arial" panose="020B0604020202020204" pitchFamily="34" charset="0"/>
              </a:rPr>
              <a:t>Zertifizierte Produkte werden von zertifizierten Lieferanten eingekauft</a:t>
            </a:r>
          </a:p>
          <a:p>
            <a:pPr marL="228600" indent="-228600">
              <a:buFont typeface="+mj-lt"/>
              <a:buAutoNum type="arabicPeriod"/>
            </a:pPr>
            <a:r>
              <a:rPr lang="de-DE" dirty="0">
                <a:latin typeface="Arial" panose="020B0604020202020204" pitchFamily="34" charset="0"/>
                <a:cs typeface="Arial" panose="020B0604020202020204" pitchFamily="34" charset="0"/>
              </a:rPr>
              <a:t>Zertifizierte Produkte sind identifizierbar</a:t>
            </a:r>
          </a:p>
          <a:p>
            <a:pPr marL="228600" indent="-228600">
              <a:buFont typeface="+mj-lt"/>
              <a:buAutoNum type="arabicPeriod"/>
            </a:pPr>
            <a:r>
              <a:rPr lang="de-DE" dirty="0">
                <a:latin typeface="Arial" panose="020B0604020202020204" pitchFamily="34" charset="0"/>
                <a:cs typeface="Arial" panose="020B0604020202020204" pitchFamily="34" charset="0"/>
              </a:rPr>
              <a:t>Zertifizierte Produkte werden getrennt</a:t>
            </a:r>
          </a:p>
          <a:p>
            <a:pPr marL="228600" indent="-228600">
              <a:buFont typeface="+mj-lt"/>
              <a:buAutoNum type="arabicPeriod"/>
            </a:pPr>
            <a:r>
              <a:rPr lang="de-DE" dirty="0">
                <a:latin typeface="Arial" panose="020B0604020202020204" pitchFamily="34" charset="0"/>
                <a:cs typeface="Arial" panose="020B0604020202020204" pitchFamily="34" charset="0"/>
              </a:rPr>
              <a:t>Zertifizierte Produkte sind rückverfolgbar und die Mengen werden aufgezeichnet</a:t>
            </a:r>
          </a:p>
          <a:p>
            <a:pPr marL="228600" indent="-228600">
              <a:buFont typeface="+mj-lt"/>
              <a:buAutoNum type="arabicPeriod"/>
            </a:pPr>
            <a:r>
              <a:rPr lang="de-DE" dirty="0">
                <a:latin typeface="Arial" panose="020B0604020202020204" pitchFamily="34" charset="0"/>
                <a:cs typeface="Arial" panose="020B0604020202020204" pitchFamily="34" charset="0"/>
              </a:rPr>
              <a:t>Das Managementsystem des Unternehmens setzt die Anforderungen dieses Standards um.</a:t>
            </a:r>
          </a:p>
          <a:p>
            <a:endParaRPr lang="de-DE" dirty="0">
              <a:latin typeface="Arial" panose="020B0604020202020204" pitchFamily="34" charset="0"/>
              <a:cs typeface="Arial" panose="020B0604020202020204" pitchFamily="34" charset="0"/>
            </a:endParaRPr>
          </a:p>
          <a:p>
            <a:r>
              <a:rPr lang="de-DE" dirty="0">
                <a:latin typeface="Arial" panose="020B0604020202020204" pitchFamily="34" charset="0"/>
                <a:cs typeface="Arial" panose="020B0604020202020204" pitchFamily="34" charset="0"/>
              </a:rPr>
              <a:t>Die Zertifizierung wird, wie auch bei den Fischereien, von einer unabhängigen Zertifizierungsgesellschaft durchgeführt. Der MSC verdient hieran kein Geld.</a:t>
            </a:r>
          </a:p>
          <a:p>
            <a:endParaRPr lang="de-DE" dirty="0">
              <a:latin typeface="Arial" panose="020B0604020202020204" pitchFamily="34" charset="0"/>
              <a:cs typeface="Arial" panose="020B0604020202020204" pitchFamily="34" charset="0"/>
            </a:endParaRPr>
          </a:p>
          <a:p>
            <a:endParaRPr lang="en-DE" dirty="0"/>
          </a:p>
        </p:txBody>
      </p:sp>
      <p:sp>
        <p:nvSpPr>
          <p:cNvPr id="4" name="Slide Number Placeholder 3"/>
          <p:cNvSpPr>
            <a:spLocks noGrp="1"/>
          </p:cNvSpPr>
          <p:nvPr>
            <p:ph type="sldNum" sz="quarter" idx="5"/>
          </p:nvPr>
        </p:nvSpPr>
        <p:spPr/>
        <p:txBody>
          <a:bodyPr/>
          <a:lstStyle/>
          <a:p>
            <a:fld id="{98EC50F1-5BAC-4ECC-863B-78D8EFF17216}" type="slidenum">
              <a:rPr lang="en-US" smtClean="0"/>
              <a:pPr/>
              <a:t>15</a:t>
            </a:fld>
            <a:endParaRPr lang="en-US"/>
          </a:p>
        </p:txBody>
      </p:sp>
    </p:spTree>
    <p:extLst>
      <p:ext uri="{BB962C8B-B14F-4D97-AF65-F5344CB8AC3E}">
        <p14:creationId xmlns:p14="http://schemas.microsoft.com/office/powerpoint/2010/main" val="657371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a:latin typeface="Arial" panose="020B0604020202020204" pitchFamily="34" charset="0"/>
                <a:cs typeface="Arial" panose="020B0604020202020204" pitchFamily="34" charset="0"/>
              </a:rPr>
              <a:t>Erklärung:</a:t>
            </a:r>
          </a:p>
          <a:p>
            <a:pPr marL="0" marR="0" indent="0" algn="l" defTabSz="914400" rtl="0" eaLnBrk="1" fontAlgn="auto" latinLnBrk="0" hangingPunct="1">
              <a:lnSpc>
                <a:spcPct val="100000"/>
              </a:lnSpc>
              <a:spcBef>
                <a:spcPts val="0"/>
              </a:spcBef>
              <a:spcAft>
                <a:spcPts val="0"/>
              </a:spcAft>
              <a:buClrTx/>
              <a:buSzTx/>
              <a:buFontTx/>
              <a:buNone/>
              <a:tabLst/>
              <a:defRPr/>
            </a:pPr>
            <a:r>
              <a:rPr lang="de-DE" b="0" dirty="0">
                <a:latin typeface="Arial" panose="020B0604020202020204" pitchFamily="34" charset="0"/>
                <a:cs typeface="Arial" panose="020B0604020202020204" pitchFamily="34" charset="0"/>
              </a:rPr>
              <a:t>Das</a:t>
            </a:r>
            <a:r>
              <a:rPr lang="de-DE" b="0" baseline="0" dirty="0">
                <a:latin typeface="Arial" panose="020B0604020202020204" pitchFamily="34" charset="0"/>
                <a:cs typeface="Arial" panose="020B0604020202020204" pitchFamily="34" charset="0"/>
              </a:rPr>
              <a:t> </a:t>
            </a:r>
            <a:r>
              <a:rPr lang="de-DE" b="1" baseline="0" dirty="0">
                <a:latin typeface="Arial" panose="020B0604020202020204" pitchFamily="34" charset="0"/>
                <a:cs typeface="Arial" panose="020B0604020202020204" pitchFamily="34" charset="0"/>
              </a:rPr>
              <a:t>1. Prinzip </a:t>
            </a:r>
            <a:r>
              <a:rPr lang="de-DE" b="0" baseline="0" dirty="0">
                <a:latin typeface="Arial" panose="020B0604020202020204" pitchFamily="34" charset="0"/>
                <a:cs typeface="Arial" panose="020B0604020202020204" pitchFamily="34" charset="0"/>
              </a:rPr>
              <a:t>des Lieferkettenstandards besagt, dass z</a:t>
            </a:r>
            <a:r>
              <a:rPr lang="de-DE" sz="1200" b="0" dirty="0">
                <a:solidFill>
                  <a:prstClr val="white"/>
                </a:solidFill>
                <a:latin typeface="Arial" panose="020B0604020202020204" pitchFamily="34" charset="0"/>
                <a:cs typeface="Arial" panose="020B0604020202020204" pitchFamily="34" charset="0"/>
              </a:rPr>
              <a:t>ertifizierte Produkte von zertifizierten Lieferanten gekauft werden müssen.</a:t>
            </a:r>
          </a:p>
          <a:p>
            <a:pPr marL="0" marR="0" indent="0" algn="l" defTabSz="914400" rtl="0" eaLnBrk="1" fontAlgn="auto" latinLnBrk="0" hangingPunct="1">
              <a:lnSpc>
                <a:spcPct val="100000"/>
              </a:lnSpc>
              <a:spcBef>
                <a:spcPts val="0"/>
              </a:spcBef>
              <a:spcAft>
                <a:spcPts val="0"/>
              </a:spcAft>
              <a:buClrTx/>
              <a:buSzTx/>
              <a:buFontTx/>
              <a:buNone/>
              <a:tabLst/>
              <a:defRPr/>
            </a:pPr>
            <a:r>
              <a:rPr lang="de-DE" sz="1200" b="0" dirty="0">
                <a:solidFill>
                  <a:prstClr val="white"/>
                </a:solidFill>
                <a:latin typeface="Arial" panose="020B0604020202020204" pitchFamily="34" charset="0"/>
                <a:cs typeface="Arial" panose="020B0604020202020204" pitchFamily="34" charset="0"/>
              </a:rPr>
              <a:t>“Zertifizierte Produkte“ sind Fisch und Meeresfrüchte, die aus zertifizierten Fischereien bzw. Fischfarmen stammen und entlang der Lieferkette lückenlos rückverfolgbar sind. </a:t>
            </a:r>
          </a:p>
          <a:p>
            <a:pPr marL="0" marR="0" indent="0" algn="l" defTabSz="914400" rtl="0" eaLnBrk="1" fontAlgn="auto" latinLnBrk="0" hangingPunct="1">
              <a:lnSpc>
                <a:spcPct val="100000"/>
              </a:lnSpc>
              <a:spcBef>
                <a:spcPts val="0"/>
              </a:spcBef>
              <a:spcAft>
                <a:spcPts val="0"/>
              </a:spcAft>
              <a:buClrTx/>
              <a:buSzTx/>
              <a:buFontTx/>
              <a:buNone/>
              <a:tabLst/>
              <a:defRPr/>
            </a:pPr>
            <a:r>
              <a:rPr lang="de-DE" sz="1200" b="0" dirty="0">
                <a:solidFill>
                  <a:prstClr val="white"/>
                </a:solidFill>
                <a:latin typeface="Arial" panose="020B0604020202020204" pitchFamily="34" charset="0"/>
                <a:cs typeface="Arial" panose="020B0604020202020204" pitchFamily="34" charset="0"/>
              </a:rPr>
              <a:t>Sie können in</a:t>
            </a:r>
            <a:r>
              <a:rPr lang="de-DE" sz="1200" b="0" baseline="0" dirty="0">
                <a:solidFill>
                  <a:prstClr val="white"/>
                </a:solidFill>
                <a:latin typeface="Arial" panose="020B0604020202020204" pitchFamily="34" charset="0"/>
                <a:cs typeface="Arial" panose="020B0604020202020204" pitchFamily="34" charset="0"/>
              </a:rPr>
              <a:t> der Lieferantendatenbank überprüfen, ob Ihr Lieferant über ein gültiges MSC-Zertifikat verfügt. </a:t>
            </a:r>
          </a:p>
          <a:p>
            <a:endParaRPr lang="en-DE" dirty="0"/>
          </a:p>
        </p:txBody>
      </p:sp>
      <p:sp>
        <p:nvSpPr>
          <p:cNvPr id="4" name="Slide Number Placeholder 3"/>
          <p:cNvSpPr>
            <a:spLocks noGrp="1"/>
          </p:cNvSpPr>
          <p:nvPr>
            <p:ph type="sldNum" sz="quarter" idx="5"/>
          </p:nvPr>
        </p:nvSpPr>
        <p:spPr/>
        <p:txBody>
          <a:bodyPr/>
          <a:lstStyle/>
          <a:p>
            <a:fld id="{98EC50F1-5BAC-4ECC-863B-78D8EFF17216}" type="slidenum">
              <a:rPr lang="en-US" smtClean="0"/>
              <a:pPr/>
              <a:t>16</a:t>
            </a:fld>
            <a:endParaRPr lang="en-US"/>
          </a:p>
        </p:txBody>
      </p:sp>
    </p:spTree>
    <p:extLst>
      <p:ext uri="{BB962C8B-B14F-4D97-AF65-F5344CB8AC3E}">
        <p14:creationId xmlns:p14="http://schemas.microsoft.com/office/powerpoint/2010/main" val="40136772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de-DE" sz="1200" b="1" i="0" u="none" strike="noStrike" kern="1200" dirty="0">
                <a:solidFill>
                  <a:schemeClr val="tx1"/>
                </a:solidFill>
                <a:effectLst/>
                <a:latin typeface="+mn-lt"/>
                <a:ea typeface="+mn-ea"/>
                <a:cs typeface="+mn-cs"/>
              </a:rPr>
              <a:t>Erklärung:</a:t>
            </a:r>
            <a:r>
              <a:rPr lang="de-DE" sz="1200" b="0" i="0" kern="1200" dirty="0">
                <a:solidFill>
                  <a:schemeClr val="tx1"/>
                </a:solidFill>
                <a:effectLst/>
                <a:latin typeface="+mn-lt"/>
                <a:ea typeface="+mn-ea"/>
                <a:cs typeface="+mn-cs"/>
              </a:rPr>
              <a:t>​</a:t>
            </a:r>
            <a:endParaRPr lang="de-DE" b="0" i="0" dirty="0">
              <a:effectLs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de-DE" sz="1200" b="0" i="0" u="none" strike="noStrike" kern="1200" dirty="0">
                <a:solidFill>
                  <a:schemeClr val="tx1"/>
                </a:solidFill>
                <a:effectLst/>
                <a:latin typeface="+mn-lt"/>
                <a:ea typeface="+mn-ea"/>
                <a:cs typeface="+mn-cs"/>
              </a:rPr>
              <a:t>Zertifizierte Produkte müssen in allen Phasen von Einkauf, Wareneingang, Lagerung, Verarbeitung, Verpackung, Kennzeichnung, Verkauf und Auslieferung als zertifiziert erkennbar sein. Davon ausgeschlossen sind Verkaufsrechnungen an Endverbraucher: z.B. Belege in Restaurants und Gastronomiebetrieben. Darauf müssen zertifizierte Produkte nicht einzeln aufgeführt sein, obwohl die zertifizierten Artikel am Ort des Produktangebots (z. B. auf der Speisekarte oder an der Fischtheke) ausgewiesen werden müssen.</a:t>
            </a:r>
            <a:r>
              <a:rPr lang="en-US" sz="1200" b="0" i="0" kern="1200" dirty="0">
                <a:solidFill>
                  <a:schemeClr val="tx1"/>
                </a:solidFill>
                <a:effectLst/>
                <a:latin typeface="+mn-lt"/>
                <a:ea typeface="+mn-ea"/>
                <a:cs typeface="+mn-cs"/>
              </a:rPr>
              <a:t>​</a:t>
            </a:r>
            <a:endParaRPr lang="en-US" b="0" i="0" dirty="0">
              <a:effectLst/>
            </a:endParaRPr>
          </a:p>
          <a:p>
            <a:pPr rtl="0" fontAlgn="base"/>
            <a:endParaRPr lang="de-DE" sz="1200" b="0" i="0" u="none" strike="noStrike" kern="1200" dirty="0">
              <a:solidFill>
                <a:schemeClr val="tx1"/>
              </a:solidFill>
              <a:effectLst/>
              <a:latin typeface="+mn-lt"/>
              <a:ea typeface="+mn-ea"/>
              <a:cs typeface="+mn-cs"/>
            </a:endParaRPr>
          </a:p>
          <a:p>
            <a:pPr rtl="0" fontAlgn="base"/>
            <a:r>
              <a:rPr lang="de-DE" sz="1200" b="0" i="0" u="none" strike="noStrike" kern="1200" dirty="0">
                <a:solidFill>
                  <a:schemeClr val="tx1"/>
                </a:solidFill>
                <a:effectLst/>
                <a:latin typeface="+mn-lt"/>
                <a:ea typeface="+mn-ea"/>
                <a:cs typeface="+mn-cs"/>
              </a:rPr>
              <a:t>Es wird empfohlen, dass zertifizierte Produkte sowohl auf dem Produkt selbst als auch auf den dazugehörigen Begleitdokumenten als zertifiziert identifizierbar sind. So können zum Beispiel auf der Verpackung, dem Behälter oder der Palette eine Beschriftung oder ein Etikett angebracht werden. </a:t>
            </a:r>
            <a:r>
              <a:rPr lang="en-US" sz="1200" b="0" i="0" kern="1200" dirty="0">
                <a:solidFill>
                  <a:schemeClr val="tx1"/>
                </a:solidFill>
                <a:effectLst/>
                <a:latin typeface="+mn-lt"/>
                <a:ea typeface="+mn-ea"/>
                <a:cs typeface="+mn-cs"/>
              </a:rPr>
              <a:t>​</a:t>
            </a:r>
            <a:endParaRPr lang="en-US" b="0" i="0" dirty="0">
              <a:effectLst/>
            </a:endParaRPr>
          </a:p>
          <a:p>
            <a:pPr rtl="0" fontAlgn="base"/>
            <a:r>
              <a:rPr lang="de-DE" sz="1200" b="0" i="0" u="none" strike="noStrike" kern="1200" dirty="0">
                <a:solidFill>
                  <a:schemeClr val="tx1"/>
                </a:solidFill>
                <a:effectLst/>
                <a:latin typeface="+mn-lt"/>
                <a:ea typeface="+mn-ea"/>
                <a:cs typeface="+mn-cs"/>
              </a:rPr>
              <a:t>Es können vielfältige Kennzeichnungsmethoden benutzt werden, um zertifizierte Produkte zu identifizieren, u. a. Abkürzungen („MSC“ oder „ASC“), die Zertifizierungsnummer oder ein anderes, internes Kennzeichnungssystem. Ist es u. U. nicht möglich oder nicht praktikabel, physische Produkte zu kennzeichnen (z. B. Fisch in Behältern zum Auftauen), müssen Sie zeigen können, wie das physische Produkt seinen entsprechenden Begleitdokumenten zugeordnet werden kann, aus denen Zertifizierungsstatus und Rückverfolgbarkeit hervorgehen. </a:t>
            </a:r>
            <a:r>
              <a:rPr lang="en-US" sz="1200" b="0" i="0" kern="1200" dirty="0">
                <a:solidFill>
                  <a:schemeClr val="tx1"/>
                </a:solidFill>
                <a:effectLst/>
                <a:latin typeface="+mn-lt"/>
                <a:ea typeface="+mn-ea"/>
                <a:cs typeface="+mn-cs"/>
              </a:rPr>
              <a:t>​</a:t>
            </a:r>
            <a:endParaRPr lang="en-US" b="0" i="0" dirty="0">
              <a:effectLst/>
            </a:endParaRPr>
          </a:p>
          <a:p>
            <a:pPr rtl="0" fontAlgn="base"/>
            <a:r>
              <a:rPr lang="de-DE" sz="1200" b="0" i="0" u="none" strike="noStrike" kern="1200" dirty="0">
                <a:solidFill>
                  <a:schemeClr val="tx1"/>
                </a:solidFill>
                <a:effectLst/>
                <a:latin typeface="+mn-lt"/>
                <a:ea typeface="+mn-ea"/>
                <a:cs typeface="+mn-cs"/>
              </a:rPr>
              <a:t>Informationen zur Lizenzvereinbarung und Nutzung des MSC-Siegels finden Sie in Kapitel 4 dieser Präsentation. </a:t>
            </a:r>
            <a:r>
              <a:rPr lang="en-US" sz="1200" b="0" i="0" kern="1200" dirty="0">
                <a:solidFill>
                  <a:schemeClr val="tx1"/>
                </a:solidFill>
                <a:effectLst/>
                <a:latin typeface="+mn-lt"/>
                <a:ea typeface="+mn-ea"/>
                <a:cs typeface="+mn-cs"/>
              </a:rPr>
              <a:t>​</a:t>
            </a:r>
            <a:endParaRPr lang="en-US" b="0" i="0" dirty="0">
              <a:effectLst/>
            </a:endParaRPr>
          </a:p>
          <a:p>
            <a:endParaRPr lang="en-DE" dirty="0"/>
          </a:p>
        </p:txBody>
      </p:sp>
      <p:sp>
        <p:nvSpPr>
          <p:cNvPr id="4" name="Slide Number Placeholder 3"/>
          <p:cNvSpPr>
            <a:spLocks noGrp="1"/>
          </p:cNvSpPr>
          <p:nvPr>
            <p:ph type="sldNum" sz="quarter" idx="5"/>
          </p:nvPr>
        </p:nvSpPr>
        <p:spPr/>
        <p:txBody>
          <a:bodyPr/>
          <a:lstStyle/>
          <a:p>
            <a:fld id="{98EC50F1-5BAC-4ECC-863B-78D8EFF17216}" type="slidenum">
              <a:rPr lang="en-US" smtClean="0"/>
              <a:pPr/>
              <a:t>17</a:t>
            </a:fld>
            <a:endParaRPr lang="en-US"/>
          </a:p>
        </p:txBody>
      </p:sp>
    </p:spTree>
    <p:extLst>
      <p:ext uri="{BB962C8B-B14F-4D97-AF65-F5344CB8AC3E}">
        <p14:creationId xmlns:p14="http://schemas.microsoft.com/office/powerpoint/2010/main" val="31020121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eaLnBrk="1" hangingPunct="1">
              <a:spcBef>
                <a:spcPct val="0"/>
              </a:spcBef>
              <a:defRPr/>
            </a:pPr>
            <a:r>
              <a:rPr lang="de-DE" altLang="de-DE" sz="1200" b="1" dirty="0">
                <a:latin typeface="Arial" pitchFamily="34" charset="0"/>
                <a:cs typeface="Arial" pitchFamily="34" charset="0"/>
              </a:rPr>
              <a:t>Erklärung:</a:t>
            </a:r>
            <a:endParaRPr lang="de-DE" altLang="de-DE" sz="1200" dirty="0">
              <a:latin typeface="Arial" pitchFamily="34" charset="0"/>
              <a:cs typeface="Arial" pitchFamily="34" charset="0"/>
            </a:endParaRPr>
          </a:p>
          <a:p>
            <a:pPr marL="0" lvl="1" algn="just" eaLnBrk="1" hangingPunct="1">
              <a:spcBef>
                <a:spcPct val="0"/>
              </a:spcBef>
              <a:defRPr/>
            </a:pPr>
            <a:r>
              <a:rPr lang="de-DE" altLang="de-DE" sz="1200" dirty="0">
                <a:latin typeface="Arial" pitchFamily="34" charset="0"/>
                <a:cs typeface="Arial" pitchFamily="34" charset="0"/>
              </a:rPr>
              <a:t>Überprüfen Sie bei Eintreffen der Ware, ob diese separat verpackt und als MSC-zertifiziert erkenntlich ist (Verpackung, Rechnung, Lieferschein oder elektronische Information des Lieferanten). Die Ware muss NICHT notwendigerweise mit dem MSC-Siegel, Kürzel „MSC“ oder der Zertifikatsnummer ausgewiesen sein. </a:t>
            </a:r>
            <a:r>
              <a:rPr lang="de-DE" altLang="en-US" sz="1200" dirty="0">
                <a:latin typeface="Arial" pitchFamily="34" charset="0"/>
                <a:cs typeface="Arial" pitchFamily="34" charset="0"/>
              </a:rPr>
              <a:t>MSC-zertifizierter Ware könnte z.B. auch ein bestimmter interner Code zugewiesen werden, der als „Platzhalter“ für MSC fungiert. Dies muss dem Kunden gegenüber jedoch deutlich gemacht werden. </a:t>
            </a:r>
          </a:p>
          <a:p>
            <a:pPr marL="0" lvl="1" algn="just" eaLnBrk="1" hangingPunct="1">
              <a:spcBef>
                <a:spcPct val="0"/>
              </a:spcBef>
              <a:defRPr/>
            </a:pPr>
            <a:endParaRPr lang="de-DE" altLang="de-DE" sz="1200" dirty="0">
              <a:latin typeface="Arial" pitchFamily="34" charset="0"/>
              <a:cs typeface="Arial" pitchFamily="34" charset="0"/>
            </a:endParaRPr>
          </a:p>
          <a:p>
            <a:pPr marL="0" lvl="1" algn="just" eaLnBrk="1" hangingPunct="1">
              <a:spcBef>
                <a:spcPct val="0"/>
              </a:spcBef>
              <a:defRPr/>
            </a:pPr>
            <a:r>
              <a:rPr lang="de-DE" altLang="de-DE" sz="1200" dirty="0">
                <a:latin typeface="Arial" pitchFamily="34" charset="0"/>
                <a:cs typeface="Arial" pitchFamily="34" charset="0"/>
              </a:rPr>
              <a:t>Gleichen Sie die Menge des gelieferten und die Menge des auf dem Lieferschein angegebenen MSC-zertifizierten Fischs ab. Bewahren Sie alle Lieferdokumente auf. Informieren Sie Ihre Mitarbeiter, wo die Lieferscheine aufzubewahren sind.</a:t>
            </a:r>
          </a:p>
          <a:p>
            <a:endParaRPr lang="en-DE"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EC50F1-5BAC-4ECC-863B-78D8EFF17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20121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rtl="0" fontAlgn="base"/>
            <a:r>
              <a:rPr lang="de-DE" sz="1200" b="1" i="0" u="none" strike="noStrike" kern="1200" dirty="0">
                <a:solidFill>
                  <a:schemeClr val="tx1"/>
                </a:solidFill>
                <a:effectLst/>
                <a:latin typeface="+mn-lt"/>
                <a:ea typeface="+mn-ea"/>
                <a:cs typeface="+mn-cs"/>
              </a:rPr>
              <a:t>Erklärung</a:t>
            </a:r>
            <a:r>
              <a:rPr lang="de-DE" sz="1200" b="0" i="0" u="none" strike="noStrike" kern="1200" dirty="0">
                <a:solidFill>
                  <a:schemeClr val="tx1"/>
                </a:solidFill>
                <a:effectLst/>
                <a:latin typeface="+mn-lt"/>
                <a:ea typeface="+mn-ea"/>
                <a:cs typeface="+mn-cs"/>
              </a:rPr>
              <a:t>:​</a:t>
            </a:r>
          </a:p>
          <a:p>
            <a:pPr rtl="0" fontAlgn="base"/>
            <a:r>
              <a:rPr lang="de-DE" sz="1200" b="0" i="0" u="none" strike="noStrike" kern="1200" dirty="0">
                <a:solidFill>
                  <a:schemeClr val="tx1"/>
                </a:solidFill>
                <a:effectLst/>
                <a:latin typeface="+mn-lt"/>
                <a:ea typeface="+mn-ea"/>
                <a:cs typeface="+mn-cs"/>
              </a:rPr>
              <a:t>Jedes Unternehmen hat eigene Abläufe und Systeme entwickelt. Der MSC hat deshalb darauf geachtet, dass seine Anforderungen in bestehende Systeme integriert werden können. Dies bedeutet, dass jedes Unternehmen ein eigenes Vorgehen zum Erfüllen des MSC-Standards entwickeln kann. Die oben genannten Beispiele zeigen, welche Möglichkeiten es gibt, die Trennung von MSC-zertifiziertem Fisch und anderem Fisch sicherzustellen.​</a:t>
            </a:r>
          </a:p>
          <a:p>
            <a:pPr rtl="0" fontAlgn="base"/>
            <a:endParaRPr lang="de-DE" sz="1200" b="0" i="1"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de-DE" sz="1200" b="0" i="1" u="none" strike="noStrike" kern="1200" dirty="0">
                <a:solidFill>
                  <a:schemeClr val="tx1"/>
                </a:solidFill>
                <a:effectLst/>
                <a:latin typeface="+mn-lt"/>
                <a:ea typeface="+mn-ea"/>
                <a:cs typeface="+mn-cs"/>
              </a:rPr>
              <a:t>*​ Werden beispielsweise sowohl MSC-Lachs als auch ASC-Lachs an einer Frischfischtheke angeboten, müssen diese separat ausgelegt und entsprechend als MSC bzw. ASC gekennzeichnet werden. </a:t>
            </a:r>
            <a:r>
              <a:rPr kumimoji="0" lang="de-DE" sz="1200" b="0" i="1" u="none" strike="noStrike" kern="1200" cap="none" spc="0" normalizeH="0" baseline="0" noProof="0" dirty="0">
                <a:ln>
                  <a:noFill/>
                </a:ln>
                <a:solidFill>
                  <a:prstClr val="black"/>
                </a:solidFill>
                <a:effectLst/>
                <a:uLnTx/>
                <a:uFillTx/>
                <a:latin typeface="Calibri"/>
                <a:ea typeface="+mn-ea"/>
                <a:cs typeface="+mn-cs"/>
              </a:rPr>
              <a:t>Eine gemeinsame Kennzeichnung der jeweiligen Bestandteile muss durch den MSC erlaubt werden (z.B. bei einem Gericht, dass sowohl MSC-Lachs als auch ASC-Garnelen enthält).</a:t>
            </a:r>
          </a:p>
          <a:p>
            <a:pPr rtl="0" fontAlgn="base"/>
            <a:r>
              <a:rPr lang="de-DE" sz="1200" b="0" i="1" u="none" strike="noStrike" kern="1200" dirty="0">
                <a:solidFill>
                  <a:schemeClr val="tx1"/>
                </a:solidFill>
                <a:effectLst/>
                <a:latin typeface="+mn-lt"/>
                <a:ea typeface="+mn-ea"/>
                <a:cs typeface="+mn-cs"/>
              </a:rPr>
              <a:t>** Wird ein Endprodukt wie z.B. ein Heringssalat in der Feinkosttheke aus zertifiziertem und nicht-zertifiziertem Fisch hergestellt, muss der Anteil des MSC-zertifizierten Fisches mindestens 95% betragen, um als MSC-zertifiziert verkauft werden zu können. Gleiches gilt für in Restaurants zubereitete Fischgerichte.</a:t>
            </a:r>
          </a:p>
          <a:p>
            <a:pPr rtl="0" fontAlgn="base"/>
            <a:endParaRPr lang="de-DE" sz="1200" b="0" i="0" u="none" strike="noStrike" kern="1200" dirty="0">
              <a:solidFill>
                <a:schemeClr val="tx1"/>
              </a:solidFill>
              <a:effectLst/>
              <a:latin typeface="+mn-lt"/>
              <a:ea typeface="+mn-ea"/>
              <a:cs typeface="+mn-cs"/>
            </a:endParaRPr>
          </a:p>
          <a:p>
            <a:pPr rtl="0" fontAlgn="base"/>
            <a:r>
              <a:rPr lang="de-DE" sz="1200" b="0" i="0" u="none" strike="noStrike" kern="1200" dirty="0">
                <a:solidFill>
                  <a:schemeClr val="tx1"/>
                </a:solidFill>
                <a:effectLst/>
                <a:latin typeface="+mn-lt"/>
                <a:ea typeface="+mn-ea"/>
                <a:cs typeface="+mn-cs"/>
              </a:rPr>
              <a:t>Wichtig ist auch, darüber zu informieren, was passiert, wenn kein MSC-zertifizierter Fisch mehr auf Lager liegt (Neubestellung, Ware nicht als MSC-Ware kennzeichnen, falls stattdessen nicht-MSC-zertifizierter Fisch verwendet wird. Im folgenden Teil der Präsentation werden detaillierte Informationen zur Handhabung von MSC-zertifiziertem Fisch gegeben.​</a:t>
            </a:r>
          </a:p>
          <a:p>
            <a:pPr rtl="0" fontAlgn="base"/>
            <a:r>
              <a:rPr lang="de-DE" sz="1200" b="0" i="0" u="none" strike="noStrike" kern="1200" dirty="0">
                <a:solidFill>
                  <a:schemeClr val="tx1"/>
                </a:solidFill>
                <a:effectLst/>
                <a:latin typeface="+mn-lt"/>
                <a:ea typeface="+mn-ea"/>
                <a:cs typeface="+mn-cs"/>
              </a:rPr>
              <a:t>​</a:t>
            </a:r>
          </a:p>
          <a:p>
            <a:pPr rtl="0" fontAlgn="base"/>
            <a:r>
              <a:rPr lang="de-DE" sz="1200" b="0" i="1" u="none" strike="noStrike" kern="1200" dirty="0">
                <a:solidFill>
                  <a:schemeClr val="tx1"/>
                </a:solidFill>
                <a:effectLst/>
                <a:latin typeface="+mn-lt"/>
                <a:ea typeface="+mn-ea"/>
                <a:cs typeface="+mn-cs"/>
              </a:rPr>
              <a:t>ANMERKUNG des MSC: Wir empfehlen, Ihre Vorgehensweisen und Maßnahmen in diese Präsentation für Mitarbeiterinnen und Mitarbeiter aufzunehmen. Gegebenenfalls empfiehlt es sich, die folgenden und Ihre eigenen Folien auszudrucken und gut sichtbar in allen Standorten auszuhängen oder in einem Ordner zugänglich zu machen.</a:t>
            </a:r>
          </a:p>
          <a:p>
            <a:pPr rtl="0" fontAlgn="base"/>
            <a:endParaRPr lang="de-DE" b="0" i="0" dirty="0">
              <a:effectLst/>
            </a:endParaRPr>
          </a:p>
          <a:p>
            <a:endParaRPr lang="en-DE" dirty="0"/>
          </a:p>
        </p:txBody>
      </p:sp>
      <p:sp>
        <p:nvSpPr>
          <p:cNvPr id="4" name="Slide Number Placeholder 3"/>
          <p:cNvSpPr>
            <a:spLocks noGrp="1"/>
          </p:cNvSpPr>
          <p:nvPr>
            <p:ph type="sldNum" sz="quarter" idx="5"/>
          </p:nvPr>
        </p:nvSpPr>
        <p:spPr/>
        <p:txBody>
          <a:bodyPr/>
          <a:lstStyle/>
          <a:p>
            <a:fld id="{98EC50F1-5BAC-4ECC-863B-78D8EFF17216}" type="slidenum">
              <a:rPr lang="en-US" smtClean="0"/>
              <a:pPr/>
              <a:t>19</a:t>
            </a:fld>
            <a:endParaRPr lang="en-US"/>
          </a:p>
        </p:txBody>
      </p:sp>
    </p:spTree>
    <p:extLst>
      <p:ext uri="{BB962C8B-B14F-4D97-AF65-F5344CB8AC3E}">
        <p14:creationId xmlns:p14="http://schemas.microsoft.com/office/powerpoint/2010/main" val="2198374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Calibri"/>
                <a:ea typeface="+mn-ea"/>
                <a:cs typeface="+mn-cs"/>
              </a:rPr>
              <a:t> </a:t>
            </a:r>
          </a:p>
          <a:p>
            <a:pPr marL="0" indent="0">
              <a:buFontTx/>
              <a:buNone/>
            </a:pPr>
            <a:endParaRPr lang="de-DE" dirty="0"/>
          </a:p>
        </p:txBody>
      </p:sp>
      <p:sp>
        <p:nvSpPr>
          <p:cNvPr id="4" name="Foliennummernplatzhalt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EC50F1-5BAC-4ECC-863B-78D8EFF17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933831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rtl="0" fontAlgn="base"/>
            <a:r>
              <a:rPr lang="de-DE" sz="1200" b="1" i="0" u="none" strike="noStrike" kern="1200" dirty="0">
                <a:solidFill>
                  <a:schemeClr val="tx1"/>
                </a:solidFill>
                <a:effectLst/>
                <a:latin typeface="+mn-lt"/>
                <a:ea typeface="+mn-ea"/>
                <a:cs typeface="+mn-cs"/>
              </a:rPr>
              <a:t>Erklärung:</a:t>
            </a:r>
            <a:r>
              <a:rPr lang="en-US" sz="1200" b="0" i="0" kern="1200" dirty="0">
                <a:solidFill>
                  <a:schemeClr val="tx1"/>
                </a:solidFill>
                <a:effectLst/>
                <a:latin typeface="+mn-lt"/>
                <a:ea typeface="+mn-ea"/>
                <a:cs typeface="+mn-cs"/>
              </a:rPr>
              <a:t>​</a:t>
            </a:r>
            <a:endParaRPr lang="en-US" b="0" i="0" dirty="0">
              <a:effectLst/>
            </a:endParaRP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Ihr Unternehmen muss über ein System zur Rückverfolgbarkeit über alle Standorte und Transfers zwischen diesen Standorten hinweg verfügen. Verfügt Ihr Unternehmen etwa über zentrale Lagerstellen, Verarbeitungsstandorte und Standorte im Endverbrauchergeschäft, muss zu jeder Zeit gewährleistet sein, dass sich ein dem Endkunden angebotenes oder auf Lager befindliches Produkt zu der Lieferung von einem zertifizierten Lieferanten zurückverfolgen lässt. </a:t>
            </a:r>
          </a:p>
          <a:p>
            <a:pPr marL="0" marR="0" lvl="1" indent="0" algn="just"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Calibri"/>
                <a:ea typeface="+mn-ea"/>
                <a:cs typeface="+mn-cs"/>
              </a:rPr>
              <a:t>Aufzeichnungen zu den Mengen der gehandhabten zertifizierten Produkte müssen zu jedem Zeitpunkt, mit Ausnahme des Verkaufs oder Servierens, geführt werden. </a:t>
            </a:r>
            <a:r>
              <a:rPr kumimoji="0" lang="de-DE" sz="1200" b="0" i="0" u="sng" strike="noStrike" kern="1200" cap="none" spc="0" normalizeH="0" baseline="0" noProof="0" dirty="0">
                <a:ln>
                  <a:noFill/>
                </a:ln>
                <a:solidFill>
                  <a:prstClr val="black"/>
                </a:solidFill>
                <a:effectLst/>
                <a:uLnTx/>
                <a:uFillTx/>
                <a:latin typeface="Calibri"/>
                <a:ea typeface="+mn-ea"/>
                <a:cs typeface="+mn-cs"/>
              </a:rPr>
              <a:t>Mengenaufzeichnungen für verkaufte oder servierte zertifizierte Produkte sind nicht erforderlich.</a:t>
            </a:r>
            <a:r>
              <a:rPr kumimoji="0" lang="de-DE" sz="1200" b="0" i="0" u="none" strike="noStrike" kern="1200" cap="none" spc="0" normalizeH="0" baseline="0" noProof="0" dirty="0">
                <a:ln>
                  <a:noFill/>
                </a:ln>
                <a:solidFill>
                  <a:prstClr val="black"/>
                </a:solidFill>
                <a:effectLst/>
                <a:uLnTx/>
                <a:uFillTx/>
                <a:latin typeface="Calibri"/>
                <a:ea typeface="+mn-ea"/>
                <a:cs typeface="+mn-cs"/>
              </a:rPr>
              <a:t> Verfügt Ihr Unternehmen jedoch über ein System zum Durchführen von Abgleichen von Wareneingang und -ausgang (d. h. zum Vergleich der Gesamtmenge von eingegangenem und verkauftem/serviertem zertifizierten Fisch), so verringert sich der Risikowert, was sich ggf. positiv auf die Anzahl der durchzuführenden Audits auswirkt.</a:t>
            </a:r>
          </a:p>
          <a:p>
            <a:pPr marL="0" marR="0" lvl="1" indent="0" algn="just"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Calibri"/>
                <a:ea typeface="+mn-ea"/>
                <a:cs typeface="+mn-cs"/>
              </a:rPr>
              <a:t>Werden an einem Standort zum gleichen Zeitpunkt zertifizierte und nicht-zertifizierte Produkte der gleichen (oder ähnlicher) Fischarten gehandhabt, müssen Sie auch Aufzeichnungen über nicht-zertifizierten Fisch und Meeresfrüchte oder die Lieferungen für diese ähnlichen Arten führen. Dies soll der Zertifizierungsstelle ermöglichen zu prüfen, dass nur zertifizierte Produkte als zertifiziert identifiziert oder gekennzeichnet sind. Aufzeichnungen zum Verkauf oder Servieren von nicht-zertifizierten Produkten sind jedoch </a:t>
            </a:r>
            <a:r>
              <a:rPr kumimoji="0" lang="de-DE" sz="1200" b="0" i="0" u="sng" strike="noStrike" kern="1200" cap="none" spc="0" normalizeH="0" baseline="0" noProof="0" dirty="0">
                <a:ln>
                  <a:noFill/>
                </a:ln>
                <a:solidFill>
                  <a:prstClr val="black"/>
                </a:solidFill>
                <a:effectLst/>
                <a:uLnTx/>
                <a:uFillTx/>
                <a:latin typeface="Calibri"/>
                <a:ea typeface="+mn-ea"/>
                <a:cs typeface="+mn-cs"/>
              </a:rPr>
              <a:t>nicht</a:t>
            </a:r>
            <a:r>
              <a:rPr kumimoji="0" lang="de-DE" sz="1200" b="0" i="0" u="none" strike="noStrike" kern="1200" cap="none" spc="0" normalizeH="0" baseline="0" noProof="0" dirty="0">
                <a:ln>
                  <a:noFill/>
                </a:ln>
                <a:solidFill>
                  <a:prstClr val="black"/>
                </a:solidFill>
                <a:effectLst/>
                <a:uLnTx/>
                <a:uFillTx/>
                <a:latin typeface="Calibri"/>
                <a:ea typeface="+mn-ea"/>
                <a:cs typeface="+mn-cs"/>
              </a:rPr>
              <a:t> erforderlich. Ähnliche Arten sind Fisch oder Meeresfrüchte, die eng miteinander verwandt sind (z. B. Kabeljau/Dorsch und Schellfisch) oder die ein ähnliches Aussehen haben, wie z. B. Filets verschiedener weißer Fischarten.</a:t>
            </a:r>
            <a:endParaRPr kumimoji="0" lang="de-DE"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rtl="0" fontAlgn="base"/>
            <a:endParaRPr lang="de-DE" sz="1200" b="0" i="0" u="none" strike="noStrike" kern="1200" dirty="0">
              <a:solidFill>
                <a:schemeClr val="tx1"/>
              </a:solidFill>
              <a:effectLst/>
              <a:latin typeface="+mn-lt"/>
              <a:ea typeface="+mn-ea"/>
              <a:cs typeface="+mn-cs"/>
            </a:endParaRPr>
          </a:p>
          <a:p>
            <a:pPr rtl="0" fontAlgn="base"/>
            <a:endParaRPr lang="de-DE" sz="1200" b="0" i="0" u="none" strike="noStrike" kern="1200" dirty="0">
              <a:solidFill>
                <a:schemeClr val="tx1"/>
              </a:solidFill>
              <a:effectLst/>
              <a:latin typeface="+mn-lt"/>
              <a:ea typeface="+mn-ea"/>
              <a:cs typeface="+mn-cs"/>
            </a:endParaRPr>
          </a:p>
          <a:p>
            <a:pPr rtl="0" fontAlgn="base"/>
            <a:endParaRPr lang="en-US" b="0" i="0" dirty="0">
              <a:effectLst/>
            </a:endParaRPr>
          </a:p>
          <a:p>
            <a:pPr rtl="0" fontAlgn="base"/>
            <a:r>
              <a:rPr lang="de-DE" sz="1200" b="0" i="0" kern="1200" dirty="0">
                <a:solidFill>
                  <a:schemeClr val="tx1"/>
                </a:solidFill>
                <a:effectLst/>
                <a:latin typeface="+mn-lt"/>
                <a:ea typeface="+mn-ea"/>
                <a:cs typeface="+mn-cs"/>
              </a:rPr>
              <a:t>​</a:t>
            </a:r>
            <a:endParaRPr lang="de-DE" b="0" i="0" dirty="0">
              <a:effectLst/>
            </a:endParaRPr>
          </a:p>
          <a:p>
            <a:endParaRPr lang="en-DE" dirty="0"/>
          </a:p>
        </p:txBody>
      </p:sp>
      <p:sp>
        <p:nvSpPr>
          <p:cNvPr id="4" name="Slide Number Placeholder 3"/>
          <p:cNvSpPr>
            <a:spLocks noGrp="1"/>
          </p:cNvSpPr>
          <p:nvPr>
            <p:ph type="sldNum" sz="quarter" idx="5"/>
          </p:nvPr>
        </p:nvSpPr>
        <p:spPr/>
        <p:txBody>
          <a:bodyPr/>
          <a:lstStyle/>
          <a:p>
            <a:fld id="{98EC50F1-5BAC-4ECC-863B-78D8EFF17216}" type="slidenum">
              <a:rPr lang="en-US" smtClean="0"/>
              <a:pPr/>
              <a:t>20</a:t>
            </a:fld>
            <a:endParaRPr lang="en-US"/>
          </a:p>
        </p:txBody>
      </p:sp>
    </p:spTree>
    <p:extLst>
      <p:ext uri="{BB962C8B-B14F-4D97-AF65-F5344CB8AC3E}">
        <p14:creationId xmlns:p14="http://schemas.microsoft.com/office/powerpoint/2010/main" val="39283661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de-DE" altLang="de-DE" b="1" dirty="0">
                <a:latin typeface="Arial" panose="020B0604020202020204" pitchFamily="34" charset="0"/>
                <a:cs typeface="Arial" panose="020B0604020202020204" pitchFamily="34" charset="0"/>
              </a:rPr>
              <a:t>Erklärung:</a:t>
            </a:r>
          </a:p>
          <a:p>
            <a:r>
              <a:rPr lang="de-DE" altLang="de-DE" b="0" dirty="0">
                <a:latin typeface="Arial" panose="020B0604020202020204" pitchFamily="34" charset="0"/>
                <a:cs typeface="Arial" panose="020B0604020202020204" pitchFamily="34" charset="0"/>
              </a:rPr>
              <a:t>Was ist zu beachten, wenn eine Fehlkennzeichnung entdeckt wird?</a:t>
            </a:r>
          </a:p>
          <a:p>
            <a:pPr marL="0" indent="0">
              <a:spcBef>
                <a:spcPts val="600"/>
              </a:spcBef>
              <a:spcAft>
                <a:spcPts val="600"/>
              </a:spcAft>
              <a:buFont typeface="Arial" panose="020B0604020202020204" pitchFamily="34" charset="0"/>
              <a:buNone/>
            </a:pPr>
            <a:endParaRPr lang="de-DE" b="0" u="sng" noProof="0" dirty="0">
              <a:latin typeface="Arial" panose="020B0604020202020204" pitchFamily="34" charset="0"/>
              <a:ea typeface="Calibri"/>
              <a:cs typeface="Arial" panose="020B0604020202020204" pitchFamily="34" charset="0"/>
            </a:endParaRPr>
          </a:p>
          <a:p>
            <a:pPr marL="0" indent="0">
              <a:spcBef>
                <a:spcPts val="600"/>
              </a:spcBef>
              <a:spcAft>
                <a:spcPts val="600"/>
              </a:spcAft>
              <a:buFont typeface="Arial" panose="020B0604020202020204" pitchFamily="34" charset="0"/>
              <a:buNone/>
            </a:pPr>
            <a:r>
              <a:rPr lang="de-DE" b="0" u="sng" noProof="0" dirty="0">
                <a:latin typeface="Arial" panose="020B0604020202020204" pitchFamily="34" charset="0"/>
                <a:ea typeface="Calibri"/>
                <a:cs typeface="Arial" panose="020B0604020202020204" pitchFamily="34" charset="0"/>
              </a:rPr>
              <a:t>Problem: </a:t>
            </a:r>
            <a:r>
              <a:rPr lang="de-DE" b="0" noProof="0" dirty="0">
                <a:latin typeface="Arial" panose="020B0604020202020204" pitchFamily="34" charset="0"/>
                <a:ea typeface="Calibri"/>
                <a:cs typeface="Arial" panose="020B0604020202020204" pitchFamily="34" charset="0"/>
              </a:rPr>
              <a:t>Nicht-zertifizierter Fisch ist fälschlicherweise als MSC-Ware ausgewiesen, bzw. es kann nicht nachgewiesen werden, dass ein Produkt mit MSC-Siegel aus einer zertifizierten Quelle stammt. </a:t>
            </a:r>
          </a:p>
          <a:p>
            <a:pPr marL="0" indent="0">
              <a:spcBef>
                <a:spcPts val="600"/>
              </a:spcBef>
              <a:spcAft>
                <a:spcPts val="600"/>
              </a:spcAft>
              <a:buFont typeface="Arial" panose="020B0604020202020204" pitchFamily="34" charset="0"/>
              <a:buNone/>
            </a:pPr>
            <a:endParaRPr lang="de-DE" b="0" noProof="0" dirty="0">
              <a:latin typeface="Arial" panose="020B0604020202020204" pitchFamily="34" charset="0"/>
              <a:ea typeface="Calibri"/>
              <a:cs typeface="Arial" panose="020B0604020202020204" pitchFamily="34" charset="0"/>
            </a:endParaRPr>
          </a:p>
          <a:p>
            <a:pPr marL="0" indent="0">
              <a:spcBef>
                <a:spcPts val="600"/>
              </a:spcBef>
              <a:spcAft>
                <a:spcPts val="600"/>
              </a:spcAft>
              <a:buFont typeface="Arial" panose="020B0604020202020204" pitchFamily="34" charset="0"/>
              <a:buNone/>
            </a:pPr>
            <a:r>
              <a:rPr lang="de-DE" b="0" noProof="0" dirty="0">
                <a:latin typeface="Arial" panose="020B0604020202020204" pitchFamily="34" charset="0"/>
                <a:ea typeface="Calibri"/>
                <a:cs typeface="Arial" panose="020B0604020202020204" pitchFamily="34" charset="0"/>
              </a:rPr>
              <a:t>In einem solchen Fall ist unmittelbar der zuständige Zertifizierungsbeauftrage zu informieren, damit dieser angemessene Maßnahmen ergreifen kann. Es müssen umgehend alle fälschlich gekennzeichneten Produkte aus dem Verkauf genommen werden. Die Zertifizierungsstelle ist innerhalb von 2 Tagen zu benachrichtigen. Wichtig ist auch, die Ursache der Fehlkennzeichnung zu ergründen und Schritte einzuleiten, um weitere Fehlkennzeichnungen zukünftig zu vermeiden.</a:t>
            </a:r>
            <a:endParaRPr lang="en-GB" b="0" dirty="0"/>
          </a:p>
          <a:p>
            <a:pPr algn="l">
              <a:spcBef>
                <a:spcPts val="600"/>
              </a:spcBef>
              <a:spcAft>
                <a:spcPts val="600"/>
              </a:spcAft>
            </a:pPr>
            <a:endParaRPr lang="de-DE" sz="1200" b="0" u="sng" noProof="0" dirty="0">
              <a:effectLst/>
              <a:latin typeface="Arial" panose="020B0604020202020204" pitchFamily="34" charset="0"/>
              <a:ea typeface="Calibri"/>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lang="de-DE" sz="1200" b="1" u="none" noProof="0" dirty="0">
                <a:effectLst/>
                <a:latin typeface="Arial" panose="020B0604020202020204" pitchFamily="34" charset="0"/>
                <a:ea typeface="Calibri"/>
                <a:cs typeface="Arial" panose="020B0604020202020204" pitchFamily="34" charset="0"/>
              </a:rPr>
              <a:t>Umgang mit anderen Problemen bei der Handhabung von MSC-Ware</a:t>
            </a:r>
          </a:p>
          <a:p>
            <a:pPr algn="l">
              <a:spcBef>
                <a:spcPts val="600"/>
              </a:spcBef>
              <a:spcAft>
                <a:spcPts val="600"/>
              </a:spcAft>
            </a:pPr>
            <a:r>
              <a:rPr lang="de-DE" sz="1200" b="0" u="none" noProof="0" dirty="0">
                <a:effectLst/>
                <a:latin typeface="Arial" panose="020B0604020202020204" pitchFamily="34" charset="0"/>
                <a:ea typeface="Calibri"/>
                <a:cs typeface="Arial" panose="020B0604020202020204" pitchFamily="34" charset="0"/>
              </a:rPr>
              <a:t>Weitere</a:t>
            </a:r>
            <a:r>
              <a:rPr lang="de-DE" sz="1200" b="0" u="none" baseline="0" noProof="0" dirty="0">
                <a:effectLst/>
                <a:latin typeface="Arial" panose="020B0604020202020204" pitchFamily="34" charset="0"/>
                <a:ea typeface="Calibri"/>
                <a:cs typeface="Arial" panose="020B0604020202020204" pitchFamily="34" charset="0"/>
              </a:rPr>
              <a:t> Probleme in Bezug auf den MSC-Prozess können unter anderem sein, dass Rechnungen oder Lieferscheine verloren gehen, neue Fischarten nicht rechtzeitig an die Zertifizierungsstelle gemeldet wurden oder ein Werbematerial vor der Veröffentlichung nicht vom MSC freigegeben wurde. </a:t>
            </a:r>
            <a:r>
              <a:rPr lang="de-DE" sz="1200" b="0" noProof="0" dirty="0">
                <a:solidFill>
                  <a:srgbClr val="FF0000"/>
                </a:solidFill>
                <a:effectLst/>
                <a:latin typeface="Arial" panose="020B0604020202020204" pitchFamily="34" charset="0"/>
                <a:cs typeface="Arial" panose="020B0604020202020204" pitchFamily="34" charset="0"/>
              </a:rPr>
              <a:t>Auch hier muss der Zertifizierungsbeauftragte unmittelbar benachrichtigt werden, um zu entscheiden, wie mit diesen geringfügigen Abweichungen umzugehen ist.</a:t>
            </a:r>
            <a:endParaRPr lang="en-DE"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EC50F1-5BAC-4ECC-863B-78D8EFF17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65516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ltLang="de-DE" b="1" dirty="0">
                <a:latin typeface="Arial" panose="020B0604020202020204" pitchFamily="34" charset="0"/>
                <a:cs typeface="Arial" panose="020B0604020202020204" pitchFamily="34" charset="0"/>
              </a:rPr>
              <a:t>Erklärung:</a:t>
            </a:r>
            <a:endParaRPr lang="de-DE" altLang="de-DE" dirty="0">
              <a:latin typeface="Arial" panose="020B0604020202020204" pitchFamily="34" charset="0"/>
              <a:cs typeface="Arial" panose="020B0604020202020204" pitchFamily="34" charset="0"/>
            </a:endParaRPr>
          </a:p>
          <a:p>
            <a:r>
              <a:rPr lang="de-DE" altLang="de-DE" dirty="0"/>
              <a:t>Das Zertifikatsumfang ist der Geltungsbereich des Zertifikats Ihres Unternehmens und hat drei Komponenten:</a:t>
            </a:r>
          </a:p>
          <a:p>
            <a:pPr marL="171450" indent="-171450">
              <a:buFontTx/>
              <a:buChar char="-"/>
            </a:pPr>
            <a:r>
              <a:rPr lang="de-DE" altLang="de-DE" dirty="0"/>
              <a:t>die von Ihrem Unternehmen gehandhabten zertifizierten Fisch- und Meeresfrüchtearten;</a:t>
            </a:r>
          </a:p>
          <a:p>
            <a:pPr marL="171450" indent="-171450">
              <a:buFontTx/>
              <a:buChar char="-"/>
            </a:pPr>
            <a:r>
              <a:rPr lang="de-DE" altLang="de-DE" dirty="0"/>
              <a:t>die mit den zertifizierten Produkten ausgeführten Tätigkeiten. Hierzu zählen u.a. der Lebensmitteleinzelhandel, Vertrieb, Transport, Lagerung, Ver- und Umpacken, Großhandel, Erstverarbeitung und Restaurantbetrieb;</a:t>
            </a:r>
          </a:p>
          <a:p>
            <a:pPr marL="171450" indent="-171450">
              <a:buFontTx/>
              <a:buChar char="-"/>
            </a:pPr>
            <a:r>
              <a:rPr lang="de-DE" altLang="de-DE" dirty="0"/>
              <a:t>die von Ihrem Unternehmen genutzten Zertifizierungsproamme, die den MSC-Lieferkettenstandard nutzen. Hierbei handelt es sich ausschließlich um MSC und ASC</a:t>
            </a:r>
          </a:p>
          <a:p>
            <a:pPr marL="171450" indent="-171450">
              <a:buFontTx/>
              <a:buChar char="-"/>
            </a:pPr>
            <a:endParaRPr lang="de-DE" altLang="de-DE" dirty="0"/>
          </a:p>
          <a:p>
            <a:pPr marL="0" indent="0">
              <a:buFontTx/>
              <a:buNone/>
            </a:pPr>
            <a:r>
              <a:rPr lang="de-DE" altLang="de-DE" dirty="0"/>
              <a:t>Ändern sich die gehandhabten Arten, erweitern Sie ihr Sortiment um ASC-Ware oder führen Sie neue Tätigkeiten aus, muss auch Ihr Zertifikatsumfang entsprechend erweitert werden. Die entsprechenden Änderungen müssen immer direkt Ihrer Zertifizierungsstelle mitgeteilt werden (nicht dem MSC)!</a:t>
            </a:r>
            <a:endParaRPr lang="en-DE" dirty="0"/>
          </a:p>
        </p:txBody>
      </p:sp>
      <p:sp>
        <p:nvSpPr>
          <p:cNvPr id="4" name="Slide Number Placeholder 3"/>
          <p:cNvSpPr>
            <a:spLocks noGrp="1"/>
          </p:cNvSpPr>
          <p:nvPr>
            <p:ph type="sldNum" sz="quarter" idx="5"/>
          </p:nvPr>
        </p:nvSpPr>
        <p:spPr/>
        <p:txBody>
          <a:bodyPr/>
          <a:lstStyle/>
          <a:p>
            <a:fld id="{98EC50F1-5BAC-4ECC-863B-78D8EFF17216}" type="slidenum">
              <a:rPr lang="en-US" smtClean="0"/>
              <a:pPr/>
              <a:t>22</a:t>
            </a:fld>
            <a:endParaRPr lang="en-US"/>
          </a:p>
        </p:txBody>
      </p:sp>
    </p:spTree>
    <p:extLst>
      <p:ext uri="{BB962C8B-B14F-4D97-AF65-F5344CB8AC3E}">
        <p14:creationId xmlns:p14="http://schemas.microsoft.com/office/powerpoint/2010/main" val="27509803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ltLang="de-DE" b="1" dirty="0">
                <a:latin typeface="Arial" panose="020B0604020202020204" pitchFamily="34" charset="0"/>
                <a:cs typeface="Arial" panose="020B0604020202020204" pitchFamily="34" charset="0"/>
              </a:rPr>
              <a:t>Erklärung:</a:t>
            </a:r>
          </a:p>
          <a:p>
            <a:r>
              <a:rPr lang="de-DE" altLang="de-DE" b="0" dirty="0">
                <a:latin typeface="Arial" panose="020B0604020202020204" pitchFamily="34" charset="0"/>
                <a:cs typeface="Arial" panose="020B0604020202020204" pitchFamily="34" charset="0"/>
              </a:rPr>
              <a:t>Falls Änderungen am Zertifikatsumfang oder in den Abläufen des Betriebes auftreten, müssen diese der </a:t>
            </a:r>
            <a:r>
              <a:rPr lang="de-DE" altLang="de-DE" b="0" u="sng" dirty="0">
                <a:latin typeface="Arial" panose="020B0604020202020204" pitchFamily="34" charset="0"/>
                <a:cs typeface="Arial" panose="020B0604020202020204" pitchFamily="34" charset="0"/>
              </a:rPr>
              <a:t>Zertifizierungsstelle</a:t>
            </a:r>
            <a:r>
              <a:rPr lang="de-DE" altLang="de-DE" b="0" dirty="0">
                <a:latin typeface="Arial" panose="020B0604020202020204" pitchFamily="34" charset="0"/>
                <a:cs typeface="Arial" panose="020B0604020202020204" pitchFamily="34" charset="0"/>
              </a:rPr>
              <a:t> gemeldet werden. Hierfür ist der Zertifizierungsbeauftragte Ihres Unternehmens zuständig. Es gelten unterschiedliche Zeiträume für die Benachrichtigung, abhängig von der Änderung.</a:t>
            </a:r>
          </a:p>
          <a:p>
            <a:r>
              <a:rPr lang="de-DE" altLang="de-DE" b="0" dirty="0">
                <a:latin typeface="Arial" panose="020B0604020202020204" pitchFamily="34" charset="0"/>
                <a:cs typeface="Arial" panose="020B0604020202020204" pitchFamily="34" charset="0"/>
              </a:rPr>
              <a:t>So müssen:</a:t>
            </a:r>
          </a:p>
          <a:p>
            <a:pPr marL="228600" indent="-228600">
              <a:buAutoNum type="arabicParenR"/>
            </a:pPr>
            <a:r>
              <a:rPr lang="de-DE" altLang="de-DE" b="0" dirty="0">
                <a:latin typeface="Arial" panose="020B0604020202020204" pitchFamily="34" charset="0"/>
                <a:cs typeface="Arial" panose="020B0604020202020204" pitchFamily="34" charset="0"/>
              </a:rPr>
              <a:t>Innerhalb von 10 Tagen schriftlich neue Zertifizierungsbeauftragte, neue zertifizierte Lieferanten und neue zertifizierte Fischarten gemeldet werden.</a:t>
            </a:r>
          </a:p>
          <a:p>
            <a:pPr marL="228600" indent="-228600">
              <a:buAutoNum type="arabicParenR"/>
            </a:pPr>
            <a:r>
              <a:rPr lang="de-DE" altLang="de-DE" b="0" dirty="0">
                <a:latin typeface="Arial" panose="020B0604020202020204" pitchFamily="34" charset="0"/>
                <a:cs typeface="Arial" panose="020B0604020202020204" pitchFamily="34" charset="0"/>
              </a:rPr>
              <a:t>Vorab schriftlich neue Aktivitäten oder Tätigkeiten, weitere Zertifizierungsprogramme oder das Beauftragen von neuen Subunternehmen, die in der Lohnverarbeitung oder im Umverpacken tätig sind, gemeldet werden.</a:t>
            </a:r>
          </a:p>
          <a:p>
            <a:pPr marL="228600" indent="-228600">
              <a:buAutoNum type="arabicParenR"/>
            </a:pPr>
            <a:r>
              <a:rPr lang="de-DE" altLang="de-DE" b="0" dirty="0">
                <a:latin typeface="Arial" panose="020B0604020202020204" pitchFamily="34" charset="0"/>
                <a:cs typeface="Arial" panose="020B0604020202020204" pitchFamily="34" charset="0"/>
              </a:rPr>
              <a:t>Beim nächsten Audit die Beauftragung von neuen Subunternehmen für Lagerung und/oder Transport gemeldet werden.</a:t>
            </a:r>
          </a:p>
          <a:p>
            <a:endParaRPr lang="en-DE" dirty="0"/>
          </a:p>
        </p:txBody>
      </p:sp>
      <p:sp>
        <p:nvSpPr>
          <p:cNvPr id="4" name="Slide Number Placeholder 3"/>
          <p:cNvSpPr>
            <a:spLocks noGrp="1"/>
          </p:cNvSpPr>
          <p:nvPr>
            <p:ph type="sldNum" sz="quarter" idx="5"/>
          </p:nvPr>
        </p:nvSpPr>
        <p:spPr/>
        <p:txBody>
          <a:bodyPr/>
          <a:lstStyle/>
          <a:p>
            <a:fld id="{98EC50F1-5BAC-4ECC-863B-78D8EFF17216}" type="slidenum">
              <a:rPr lang="en-US" smtClean="0"/>
              <a:pPr/>
              <a:t>23</a:t>
            </a:fld>
            <a:endParaRPr lang="en-US"/>
          </a:p>
        </p:txBody>
      </p:sp>
    </p:spTree>
    <p:extLst>
      <p:ext uri="{BB962C8B-B14F-4D97-AF65-F5344CB8AC3E}">
        <p14:creationId xmlns:p14="http://schemas.microsoft.com/office/powerpoint/2010/main" val="2789215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1" algn="just">
              <a:spcBef>
                <a:spcPts val="0"/>
              </a:spcBef>
              <a:spcAft>
                <a:spcPts val="0"/>
              </a:spcAft>
              <a:defRPr/>
            </a:pPr>
            <a:r>
              <a:rPr lang="de-DE" altLang="de-DE" sz="1200" b="1" dirty="0">
                <a:latin typeface="Arial"/>
                <a:cs typeface="Arial"/>
              </a:rPr>
              <a:t>Erklärung:</a:t>
            </a:r>
          </a:p>
          <a:p>
            <a:pPr marL="0" lvl="1" algn="just">
              <a:defRPr/>
            </a:pPr>
            <a:r>
              <a:rPr lang="de-DE" altLang="de-DE" sz="1200" dirty="0">
                <a:latin typeface="Arial"/>
                <a:cs typeface="Arial"/>
              </a:rPr>
              <a:t>Während des Audits prüft der Zertifizierer, ob die Arbeitsabläufe im Unternehmen sicherstellen, dass MSC-gekennzeichneter Fisch nicht mit anderem Fisch vermengt oder vertauscht wird. Auch verwaltende Arbeiten werden geprüft, d.h. es werden Massenbilanzrechnungen durchgeführt und Dokumente gesichtet. Mitarbeiterinnen und Mitarbeitern werden </a:t>
            </a:r>
            <a:r>
              <a:rPr lang="de-DE" altLang="de-DE" sz="1200" b="0" dirty="0">
                <a:latin typeface="Arial"/>
                <a:cs typeface="Arial"/>
              </a:rPr>
              <a:t>Fragen über den MSC-Lieferkettenstandard und dessen Einhaltung </a:t>
            </a:r>
            <a:r>
              <a:rPr lang="de-DE" altLang="de-DE" sz="1200" dirty="0">
                <a:latin typeface="Arial"/>
                <a:cs typeface="Arial"/>
              </a:rPr>
              <a:t>gestellt.</a:t>
            </a:r>
            <a:r>
              <a:rPr lang="de-DE" altLang="de-DE" dirty="0">
                <a:latin typeface="Arial"/>
                <a:cs typeface="Arial"/>
              </a:rPr>
              <a:t> </a:t>
            </a:r>
            <a:endParaRPr lang="de-DE" altLang="de-DE" sz="1200" dirty="0">
              <a:latin typeface="Arial" pitchFamily="34" charset="0"/>
              <a:cs typeface="Arial" pitchFamily="34" charset="0"/>
            </a:endParaRPr>
          </a:p>
          <a:p>
            <a:pPr marL="0" lvl="1" algn="just">
              <a:spcBef>
                <a:spcPts val="0"/>
              </a:spcBef>
              <a:spcAft>
                <a:spcPts val="0"/>
              </a:spcAft>
              <a:defRPr/>
            </a:pPr>
            <a:endParaRPr lang="de-DE" altLang="de-DE" sz="1200" dirty="0">
              <a:latin typeface="Arial" pitchFamily="34" charset="0"/>
              <a:cs typeface="Arial" pitchFamily="34" charset="0"/>
            </a:endParaRPr>
          </a:p>
          <a:p>
            <a:pPr marL="0" lvl="1" algn="just">
              <a:spcBef>
                <a:spcPts val="0"/>
              </a:spcBef>
              <a:spcAft>
                <a:spcPts val="0"/>
              </a:spcAft>
              <a:defRPr/>
            </a:pPr>
            <a:r>
              <a:rPr lang="de-DE" altLang="de-DE" sz="1200" dirty="0">
                <a:latin typeface="Arial"/>
                <a:cs typeface="Arial"/>
              </a:rPr>
              <a:t>Der Auditor führt Rückverfolgbarkeitstests durch, die die Verbindung zwischen Warenein- und -ausgang prüfen. Zusätzlich können der Ware durch den Auditor Proben z.B. für DNA-Tests entnommen werden, um sicherzustellen, dass die ausgewiesene Fischart mit dem verkauften Fisch übereinstimmt.</a:t>
            </a:r>
          </a:p>
          <a:p>
            <a:pPr marL="0" lvl="1" algn="just">
              <a:spcBef>
                <a:spcPts val="0"/>
              </a:spcBef>
              <a:spcAft>
                <a:spcPts val="0"/>
              </a:spcAft>
              <a:defRPr/>
            </a:pPr>
            <a:endParaRPr lang="de-DE" altLang="de-DE" sz="1200" dirty="0">
              <a:latin typeface="Arial" pitchFamily="34" charset="0"/>
              <a:cs typeface="Arial" pitchFamily="34" charset="0"/>
            </a:endParaRPr>
          </a:p>
          <a:p>
            <a:pPr marL="0" lvl="1" algn="just">
              <a:defRPr/>
            </a:pPr>
            <a:r>
              <a:rPr lang="de-DE" altLang="de-DE" sz="1200" dirty="0">
                <a:latin typeface="Arial"/>
                <a:cs typeface="Arial"/>
              </a:rPr>
              <a:t>Das MSC-Zertifikat ist drei Jahre gültig und kann danach mittels einer erneuten Zertifizierung verlängert werden. In der Zwischenzeit gibt es regelmäßige Überprüfungen (Kontrollaudits) durch den Zertifizierer. Ein Audit findet in der Regel alle 12 Monate nach Erhalt des Zertifikats statt. Eine Überprüfung kann angekündigt oder unangekündigt erfolgen. Ein unangekündigtes Kontrollaudit kann 90 Tage vor oder nach dem ursprünglich angesetzten Termin stattfinden. Bei einem Verdacht auf Verstoß gegen die Anforderungen des Standards ist ein unangekündigtes Audit jederzeit möglich.</a:t>
            </a:r>
            <a:r>
              <a:rPr lang="de-DE" altLang="de-DE" dirty="0">
                <a:latin typeface="Arial"/>
                <a:cs typeface="Arial"/>
              </a:rPr>
              <a:t>  </a:t>
            </a:r>
          </a:p>
          <a:p>
            <a:pPr marL="0" lvl="1" algn="just">
              <a:defRPr/>
            </a:pPr>
            <a:endParaRPr lang="de-DE" dirty="0">
              <a:latin typeface="Arial"/>
              <a:cs typeface="Arial"/>
            </a:endParaRPr>
          </a:p>
        </p:txBody>
      </p:sp>
      <p:sp>
        <p:nvSpPr>
          <p:cNvPr id="4" name="Slide Number Placeholder 3"/>
          <p:cNvSpPr>
            <a:spLocks noGrp="1"/>
          </p:cNvSpPr>
          <p:nvPr>
            <p:ph type="sldNum" sz="quarter" idx="5"/>
          </p:nvPr>
        </p:nvSpPr>
        <p:spPr/>
        <p:txBody>
          <a:bodyPr/>
          <a:lstStyle/>
          <a:p>
            <a:fld id="{98EC50F1-5BAC-4ECC-863B-78D8EFF17216}" type="slidenum">
              <a:rPr lang="en-US" smtClean="0"/>
              <a:pPr/>
              <a:t>24</a:t>
            </a:fld>
            <a:endParaRPr lang="en-US"/>
          </a:p>
        </p:txBody>
      </p:sp>
    </p:spTree>
    <p:extLst>
      <p:ext uri="{BB962C8B-B14F-4D97-AF65-F5344CB8AC3E}">
        <p14:creationId xmlns:p14="http://schemas.microsoft.com/office/powerpoint/2010/main" val="39729337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marL="0" lvl="1" algn="just" eaLnBrk="1" fontAlgn="auto" hangingPunct="1">
              <a:spcBef>
                <a:spcPts val="0"/>
              </a:spcBef>
              <a:spcAft>
                <a:spcPts val="0"/>
              </a:spcAft>
              <a:defRPr/>
            </a:pPr>
            <a:r>
              <a:rPr lang="de-DE" sz="1200" b="1" dirty="0">
                <a:latin typeface="Arial" panose="020B0604020202020204" pitchFamily="34" charset="0"/>
                <a:cs typeface="Arial" panose="020B0604020202020204" pitchFamily="34" charset="0"/>
              </a:rPr>
              <a:t>Erklärung:</a:t>
            </a:r>
          </a:p>
          <a:p>
            <a:pPr marL="0" lvl="1" algn="just" eaLnBrk="1" fontAlgn="auto" hangingPunct="1">
              <a:spcBef>
                <a:spcPts val="0"/>
              </a:spcBef>
              <a:spcAft>
                <a:spcPts val="0"/>
              </a:spcAft>
              <a:defRPr/>
            </a:pPr>
            <a:r>
              <a:rPr lang="de-DE" sz="1200" dirty="0">
                <a:latin typeface="Arial" panose="020B0604020202020204" pitchFamily="34" charset="0"/>
                <a:cs typeface="Arial" panose="020B0604020202020204" pitchFamily="34" charset="0"/>
              </a:rPr>
              <a:t>Folgende Dokumentation muss für MSC-zertifizierte Ware erstellt </a:t>
            </a:r>
            <a:r>
              <a:rPr lang="de-DE" sz="1200" b="0" dirty="0">
                <a:latin typeface="Arial" panose="020B0604020202020204" pitchFamily="34" charset="0"/>
                <a:cs typeface="Arial" panose="020B0604020202020204" pitchFamily="34" charset="0"/>
              </a:rPr>
              <a:t>und bei einem Audit dem Zertifizierer vorgelegt werden:</a:t>
            </a:r>
          </a:p>
          <a:p>
            <a:pPr marL="0" marR="0" lvl="1" indent="0" algn="just" defTabSz="914400" rtl="0" eaLnBrk="1" fontAlgn="auto" latinLnBrk="0" hangingPunct="1">
              <a:lnSpc>
                <a:spcPct val="100000"/>
              </a:lnSpc>
              <a:spcBef>
                <a:spcPts val="0"/>
              </a:spcBef>
              <a:spcAft>
                <a:spcPts val="0"/>
              </a:spcAft>
              <a:buClrTx/>
              <a:buSzTx/>
              <a:buFontTx/>
              <a:buNone/>
              <a:tabLst/>
              <a:defRPr/>
            </a:pPr>
            <a:endParaRPr lang="de-DE" sz="1200" b="0" dirty="0">
              <a:latin typeface="Arial" panose="020B0604020202020204" pitchFamily="34" charset="0"/>
              <a:cs typeface="Arial" panose="020B0604020202020204" pitchFamily="34" charset="0"/>
            </a:endParaRPr>
          </a:p>
          <a:p>
            <a:pPr marL="0" marR="0" lvl="1" indent="0" algn="just" defTabSz="914400" rtl="0" eaLnBrk="1" fontAlgn="auto" latinLnBrk="0" hangingPunct="1">
              <a:lnSpc>
                <a:spcPct val="100000"/>
              </a:lnSpc>
              <a:spcBef>
                <a:spcPts val="0"/>
              </a:spcBef>
              <a:spcAft>
                <a:spcPts val="0"/>
              </a:spcAft>
              <a:buClrTx/>
              <a:buSzTx/>
              <a:buFontTx/>
              <a:buNone/>
              <a:tabLst/>
              <a:defRPr/>
            </a:pPr>
            <a:r>
              <a:rPr lang="de-DE" sz="1200" b="1" dirty="0">
                <a:latin typeface="Arial" panose="020B0604020202020204" pitchFamily="34" charset="0"/>
                <a:cs typeface="Arial" panose="020B0604020202020204" pitchFamily="34" charset="0"/>
              </a:rPr>
              <a:t>Allgemeines:</a:t>
            </a:r>
            <a:endParaRPr lang="de-DE" sz="1200" dirty="0">
              <a:latin typeface="Arial" panose="020B0604020202020204" pitchFamily="34" charset="0"/>
              <a:cs typeface="Arial" panose="020B0604020202020204" pitchFamily="34" charset="0"/>
            </a:endParaRPr>
          </a:p>
          <a:p>
            <a:pPr marL="0" lvl="1" algn="just" eaLnBrk="1" fontAlgn="auto" hangingPunct="1">
              <a:spcBef>
                <a:spcPts val="0"/>
              </a:spcBef>
              <a:spcAft>
                <a:spcPts val="0"/>
              </a:spcAft>
              <a:defRPr/>
            </a:pPr>
            <a:r>
              <a:rPr lang="de-DE" sz="1200" dirty="0">
                <a:latin typeface="Arial" panose="020B0604020202020204" pitchFamily="34" charset="0"/>
                <a:cs typeface="Arial" panose="020B0604020202020204" pitchFamily="34" charset="0"/>
              </a:rPr>
              <a:t>Erarbeiten Sie eine Verfahrensanweisung für die Handhabung von MSC-zertifizierter Ware. Hierfür können Sie beispielsweise diese Präsentation ergänzen und Ihre eigene Verfahrensanweisung und/oder Ihr spezifisches System einfügen.</a:t>
            </a:r>
          </a:p>
          <a:p>
            <a:pPr marL="0" marR="0" lvl="1" indent="0" algn="just" defTabSz="914400" rtl="0" eaLnBrk="1" fontAlgn="auto" latinLnBrk="0" hangingPunct="1">
              <a:lnSpc>
                <a:spcPct val="100000"/>
              </a:lnSpc>
              <a:spcBef>
                <a:spcPts val="0"/>
              </a:spcBef>
              <a:spcAft>
                <a:spcPts val="0"/>
              </a:spcAft>
              <a:buClrTx/>
              <a:buSzTx/>
              <a:buFontTx/>
              <a:buNone/>
              <a:tabLst/>
              <a:defRPr/>
            </a:pPr>
            <a:r>
              <a:rPr lang="de-DE" sz="1200" dirty="0">
                <a:latin typeface="Arial" panose="020B0604020202020204" pitchFamily="34" charset="0"/>
                <a:cs typeface="Arial" panose="020B0604020202020204" pitchFamily="34" charset="0"/>
              </a:rPr>
              <a:t>Es müssen regelmäßig Schulungen für alle mit der Handhabung von MSC-zertifizierter Ware betrauten Mitarbeiter durchgeführt und für das Audit dokumentiert werden. </a:t>
            </a:r>
          </a:p>
          <a:p>
            <a:pPr marL="0" lvl="1" algn="just" eaLnBrk="1" fontAlgn="auto" hangingPunct="1">
              <a:spcBef>
                <a:spcPts val="0"/>
              </a:spcBef>
              <a:spcAft>
                <a:spcPts val="0"/>
              </a:spcAft>
              <a:defRPr/>
            </a:pPr>
            <a:r>
              <a:rPr lang="de-DE" sz="1200" dirty="0">
                <a:latin typeface="Arial" panose="020B0604020202020204" pitchFamily="34" charset="0"/>
                <a:cs typeface="Arial" panose="020B0604020202020204" pitchFamily="34" charset="0"/>
              </a:rPr>
              <a:t>Stellen Sie sicher, dass die bei Ihnen im Verkauf befindlichen MSC-zertifizierten Fischarten mit jenen übereinstimmen, die Sie Ihrem Zertifizierer als von Ihnen geführte Ware gemeldet haben.</a:t>
            </a:r>
          </a:p>
          <a:p>
            <a:pPr marL="0" lvl="1" algn="just" eaLnBrk="1" fontAlgn="auto" hangingPunct="1">
              <a:spcBef>
                <a:spcPts val="0"/>
              </a:spcBef>
              <a:spcAft>
                <a:spcPts val="0"/>
              </a:spcAft>
              <a:defRPr/>
            </a:pPr>
            <a:endParaRPr lang="de-DE" sz="1200" dirty="0">
              <a:latin typeface="Arial" panose="020B0604020202020204" pitchFamily="34" charset="0"/>
              <a:cs typeface="Arial" panose="020B0604020202020204" pitchFamily="34" charset="0"/>
            </a:endParaRPr>
          </a:p>
          <a:p>
            <a:pPr marL="0" lvl="1" algn="just" eaLnBrk="1" fontAlgn="auto" hangingPunct="1">
              <a:spcBef>
                <a:spcPts val="0"/>
              </a:spcBef>
              <a:spcAft>
                <a:spcPts val="0"/>
              </a:spcAft>
              <a:defRPr/>
            </a:pPr>
            <a:r>
              <a:rPr lang="de-DE" sz="1200" b="1" dirty="0">
                <a:latin typeface="Arial" panose="020B0604020202020204" pitchFamily="34" charset="0"/>
                <a:cs typeface="Arial" panose="020B0604020202020204" pitchFamily="34" charset="0"/>
              </a:rPr>
              <a:t>Einkauf/Wareneingang:</a:t>
            </a:r>
          </a:p>
          <a:p>
            <a:pPr marL="0" lvl="1" algn="just" eaLnBrk="1" fontAlgn="auto" hangingPunct="1">
              <a:spcBef>
                <a:spcPts val="0"/>
              </a:spcBef>
              <a:spcAft>
                <a:spcPts val="0"/>
              </a:spcAft>
              <a:defRPr/>
            </a:pPr>
            <a:r>
              <a:rPr lang="de-DE" sz="1200" dirty="0">
                <a:latin typeface="Arial" panose="020B0604020202020204" pitchFamily="34" charset="0"/>
                <a:cs typeface="Arial" panose="020B0604020202020204" pitchFamily="34" charset="0"/>
              </a:rPr>
              <a:t>Heben Sie alle Lieferscheine zu MSC-zertifizierter Ware auf (die MSC-Zertifizierung der Ware muss hier vermerkt/hieraus ersichtlich sein).</a:t>
            </a:r>
          </a:p>
          <a:p>
            <a:pPr marL="0" lvl="1" algn="just" eaLnBrk="1" fontAlgn="auto" hangingPunct="1">
              <a:spcBef>
                <a:spcPts val="0"/>
              </a:spcBef>
              <a:spcAft>
                <a:spcPts val="0"/>
              </a:spcAft>
              <a:defRPr/>
            </a:pPr>
            <a:r>
              <a:rPr lang="de-DE" sz="1200" dirty="0">
                <a:latin typeface="Arial" panose="020B0604020202020204" pitchFamily="34" charset="0"/>
                <a:cs typeface="Arial" panose="020B0604020202020204" pitchFamily="34" charset="0"/>
              </a:rPr>
              <a:t>Sie benötigen einen Nachweis über die gültige Zertifizierung Ihres/Ihrer Lieferanten. Drucken Sie dessen Eintrag in der Lieferanten-Datenbank des MSC aus. Die Lieferanten-Datenbank finden Sie unter: </a:t>
            </a:r>
            <a:r>
              <a:rPr lang="de-DE" sz="1200" b="1" dirty="0">
                <a:latin typeface="Arial" panose="020B0604020202020204" pitchFamily="34" charset="0"/>
                <a:cs typeface="Arial" panose="020B0604020202020204" pitchFamily="34" charset="0"/>
              </a:rPr>
              <a:t>https://www.msc.org/de/zertifizierung-logonutzung/b2b-lieferantendatenbank</a:t>
            </a:r>
            <a:r>
              <a:rPr lang="de-DE" sz="1200" dirty="0">
                <a:latin typeface="Arial" panose="020B0604020202020204" pitchFamily="34" charset="0"/>
                <a:cs typeface="Arial" panose="020B0604020202020204" pitchFamily="34" charset="0"/>
              </a:rPr>
              <a:t>. Achten Sie bitte darauf, dass das Zertifikat Ihrer Lieferanten gültig ist.</a:t>
            </a:r>
          </a:p>
          <a:p>
            <a:pPr marL="0" lvl="1" algn="just" eaLnBrk="1" fontAlgn="auto" hangingPunct="1">
              <a:spcBef>
                <a:spcPts val="0"/>
              </a:spcBef>
              <a:spcAft>
                <a:spcPts val="0"/>
              </a:spcAft>
              <a:defRPr/>
            </a:pPr>
            <a:endParaRPr lang="de-DE" sz="1200" b="1" dirty="0">
              <a:latin typeface="Arial" panose="020B0604020202020204" pitchFamily="34" charset="0"/>
              <a:cs typeface="Arial" panose="020B0604020202020204" pitchFamily="34" charset="0"/>
            </a:endParaRP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Handhabung bis zum Ort der Ausgabe</a:t>
            </a:r>
            <a:endParaRPr kumimoji="0" lang="de-DE"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Sie müssen dem Zertifizierer die lückenlose Rückverfolgbarkeit MSC-zertifizierter Ware vom Ort der Ausgabe – sprich: der Auslage von MSC-Fisch in Ihrer Fischtheke oder vom Servieren an den Gast – zu einer entsprechenden zertifizierten Lieferung erläutern und nachweisen können. Mengenaufzeichnungen für verkaufte Produkte wie z.B. Verkaufsnachweise in Form eines Kassenbons müssen nicht zwingend vorgelegt werden.</a:t>
            </a:r>
            <a:endParaRPr kumimoji="0" lang="de-DE"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98EC50F1-5BAC-4ECC-863B-78D8EFF17216}" type="slidenum">
              <a:rPr lang="en-US" smtClean="0"/>
              <a:pPr/>
              <a:t>25</a:t>
            </a:fld>
            <a:endParaRPr lang="en-US"/>
          </a:p>
        </p:txBody>
      </p:sp>
    </p:spTree>
    <p:extLst>
      <p:ext uri="{BB962C8B-B14F-4D97-AF65-F5344CB8AC3E}">
        <p14:creationId xmlns:p14="http://schemas.microsoft.com/office/powerpoint/2010/main" val="24415021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eaLnBrk="1" hangingPunct="1">
              <a:spcBef>
                <a:spcPts val="0"/>
              </a:spcBef>
              <a:defRPr/>
            </a:pPr>
            <a:r>
              <a:rPr lang="de-DE" altLang="de-DE" sz="1050" b="1">
                <a:latin typeface="Arial" pitchFamily="34" charset="0"/>
                <a:cs typeface="Arial" pitchFamily="34" charset="0"/>
              </a:rPr>
              <a:t>Erklärung</a:t>
            </a:r>
            <a:r>
              <a:rPr lang="de-DE" altLang="de-DE" sz="1050">
                <a:latin typeface="Arial" pitchFamily="34" charset="0"/>
                <a:cs typeface="Arial" pitchFamily="34" charset="0"/>
              </a:rPr>
              <a:t>:</a:t>
            </a:r>
          </a:p>
          <a:p>
            <a:pPr marL="0" lvl="1" algn="just" eaLnBrk="1" hangingPunct="1">
              <a:spcBef>
                <a:spcPts val="0"/>
              </a:spcBef>
              <a:defRPr/>
            </a:pPr>
            <a:r>
              <a:rPr lang="de-DE" altLang="de-DE" sz="1050">
                <a:latin typeface="Arial" pitchFamily="34" charset="0"/>
                <a:cs typeface="Arial" pitchFamily="34" charset="0"/>
              </a:rPr>
              <a:t>Diese Checkliste können Sie bei Bedarf verändern, ausdrucken und an Ihre Mitarbeiter verteilen.</a:t>
            </a:r>
          </a:p>
          <a:p>
            <a:endParaRPr lang="en-DE"/>
          </a:p>
        </p:txBody>
      </p:sp>
      <p:sp>
        <p:nvSpPr>
          <p:cNvPr id="4" name="Slide Number Placeholder 3"/>
          <p:cNvSpPr>
            <a:spLocks noGrp="1"/>
          </p:cNvSpPr>
          <p:nvPr>
            <p:ph type="sldNum" sz="quarter" idx="5"/>
          </p:nvPr>
        </p:nvSpPr>
        <p:spPr/>
        <p:txBody>
          <a:bodyPr/>
          <a:lstStyle/>
          <a:p>
            <a:fld id="{98EC50F1-5BAC-4ECC-863B-78D8EFF17216}" type="slidenum">
              <a:rPr lang="en-US" smtClean="0"/>
              <a:pPr/>
              <a:t>26</a:t>
            </a:fld>
            <a:endParaRPr lang="en-US"/>
          </a:p>
        </p:txBody>
      </p:sp>
    </p:spTree>
    <p:extLst>
      <p:ext uri="{BB962C8B-B14F-4D97-AF65-F5344CB8AC3E}">
        <p14:creationId xmlns:p14="http://schemas.microsoft.com/office/powerpoint/2010/main" val="24753008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noProof="0" dirty="0"/>
              <a:t>Erklärung:</a:t>
            </a:r>
          </a:p>
          <a:p>
            <a:r>
              <a:rPr lang="de-DE" noProof="0" dirty="0"/>
              <a:t>Dieses Video erklärt den MSC-Lieferkettenstandard  für Unternehmen der </a:t>
            </a:r>
            <a:r>
              <a:rPr lang="de-DE" b="0" noProof="0" dirty="0"/>
              <a:t>Lieferkette</a:t>
            </a:r>
            <a:r>
              <a:rPr lang="de-DE" noProof="0" dirty="0"/>
              <a:t>. </a:t>
            </a:r>
          </a:p>
          <a:p>
            <a:endParaRPr lang="de-DE" noProof="0" dirty="0"/>
          </a:p>
          <a:p>
            <a:r>
              <a:rPr lang="de-DE" i="1" noProof="0" dirty="0"/>
              <a:t>(Hinweis der MSC: im Video wird noch von „MSC-Rückverfolgbarkeitsstandard“ gesprochen. Dieser wurde 2023 umgenannt in MSC-Lieferkettenstandard. Die Inhalte sind jedoch gleich geblieben).</a:t>
            </a:r>
          </a:p>
          <a:p>
            <a:endParaRPr lang="de-DE" noProof="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EC50F1-5BAC-4ECC-863B-78D8EFF17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89106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a:latin typeface="Arial" panose="020B0604020202020204" pitchFamily="34" charset="0"/>
                <a:cs typeface="Arial" panose="020B0604020202020204" pitchFamily="34" charset="0"/>
              </a:rPr>
              <a:t>Erklärung:</a:t>
            </a:r>
          </a:p>
          <a:p>
            <a:r>
              <a:rPr lang="de-DE" dirty="0">
                <a:latin typeface="Arial" panose="020B0604020202020204" pitchFamily="34" charset="0"/>
                <a:cs typeface="Arial" panose="020B0604020202020204" pitchFamily="34" charset="0"/>
              </a:rPr>
              <a:t>Die Präsentation besteht aus fünf Teilen:</a:t>
            </a:r>
          </a:p>
          <a:p>
            <a:pPr marL="228600" indent="-228600">
              <a:buFont typeface="+mj-lt"/>
              <a:buAutoNum type="arabicParenR"/>
            </a:pPr>
            <a:r>
              <a:rPr lang="de-DE" dirty="0">
                <a:latin typeface="Arial" panose="020B0604020202020204" pitchFamily="34" charset="0"/>
                <a:cs typeface="Arial" panose="020B0604020202020204" pitchFamily="34" charset="0"/>
              </a:rPr>
              <a:t>Im ersten Teil werden der MSC, seine Arbeit und seine Ziele vorgestellt.</a:t>
            </a:r>
          </a:p>
          <a:p>
            <a:pPr marL="228600" indent="-228600">
              <a:buFont typeface="+mj-lt"/>
              <a:buAutoNum type="arabicParenR"/>
            </a:pPr>
            <a:r>
              <a:rPr lang="de-DE" dirty="0">
                <a:latin typeface="Arial" panose="020B0604020202020204" pitchFamily="34" charset="0"/>
                <a:cs typeface="Arial" panose="020B0604020202020204" pitchFamily="34" charset="0"/>
              </a:rPr>
              <a:t>Im zweiten Teil wird der MSC-Umweltstandard für Fischereien erläutert.</a:t>
            </a:r>
          </a:p>
          <a:p>
            <a:pPr marL="228600" indent="-228600">
              <a:buFont typeface="+mj-lt"/>
              <a:buAutoNum type="arabicParenR"/>
            </a:pPr>
            <a:r>
              <a:rPr lang="de-DE" dirty="0">
                <a:latin typeface="Arial" panose="020B0604020202020204" pitchFamily="34" charset="0"/>
                <a:cs typeface="Arial" panose="020B0604020202020204" pitchFamily="34" charset="0"/>
              </a:rPr>
              <a:t>Der dritte Teil informiert über den MSC-Lieferkettenstandard.</a:t>
            </a:r>
          </a:p>
          <a:p>
            <a:pPr marL="228600" indent="-228600">
              <a:buFont typeface="+mj-lt"/>
              <a:buAutoNum type="arabicParenR"/>
            </a:pPr>
            <a:r>
              <a:rPr lang="de-DE" dirty="0">
                <a:latin typeface="Arial" panose="020B0604020202020204" pitchFamily="34" charset="0"/>
                <a:cs typeface="Arial" panose="020B0604020202020204" pitchFamily="34" charset="0"/>
              </a:rPr>
              <a:t>Im vierten Teil wird erläutert, worauf bei der Verwendung des MSC-Siegels zu achten ist. </a:t>
            </a:r>
          </a:p>
          <a:p>
            <a:pPr marL="228600" indent="-228600">
              <a:buFont typeface="+mj-lt"/>
              <a:buAutoNum type="arabicParenR"/>
            </a:pPr>
            <a:r>
              <a:rPr lang="de-DE" baseline="0" dirty="0">
                <a:latin typeface="Arial"/>
                <a:cs typeface="Arial"/>
              </a:rPr>
              <a:t>Im fünften Teil werden </a:t>
            </a:r>
            <a:r>
              <a:rPr lang="de-DE" dirty="0">
                <a:latin typeface="Arial"/>
                <a:cs typeface="Arial"/>
              </a:rPr>
              <a:t>Möglichkeiten und Materialien</a:t>
            </a:r>
            <a:r>
              <a:rPr lang="de-DE" baseline="0" dirty="0">
                <a:latin typeface="Arial"/>
                <a:cs typeface="Arial"/>
              </a:rPr>
              <a:t> vorgestellt, die Ihr Unternehmen für seine Kommunikation </a:t>
            </a:r>
            <a:r>
              <a:rPr lang="de-DE" dirty="0">
                <a:latin typeface="Arial"/>
                <a:cs typeface="Arial"/>
              </a:rPr>
              <a:t>einsetzen bzw. verwenden</a:t>
            </a:r>
            <a:r>
              <a:rPr lang="de-DE" baseline="0" dirty="0">
                <a:latin typeface="Arial"/>
                <a:cs typeface="Arial"/>
              </a:rPr>
              <a:t> kann.</a:t>
            </a:r>
          </a:p>
          <a:p>
            <a:pPr marL="228600" indent="-228600">
              <a:buFont typeface="+mj-lt"/>
              <a:buAutoNum type="arabicParenR"/>
            </a:pPr>
            <a:endParaRPr lang="de-DE" dirty="0">
              <a:latin typeface="Arial" panose="020B0604020202020204" pitchFamily="34" charset="0"/>
              <a:cs typeface="Arial" panose="020B0604020202020204" pitchFamily="34" charset="0"/>
            </a:endParaRPr>
          </a:p>
          <a:p>
            <a:r>
              <a:rPr lang="de-DE" dirty="0">
                <a:latin typeface="Arial" panose="020B0604020202020204" pitchFamily="34" charset="0"/>
                <a:cs typeface="Arial" panose="020B0604020202020204" pitchFamily="34" charset="0"/>
              </a:rPr>
              <a:t>Die Teile 3 und 4 sind sehr wichtig für die MSC-Zertifizierung und Ihr Audit, da sie Informationen beinhalten, die im Tagesgeschäft umgesetzt werden müssen. </a:t>
            </a:r>
            <a:endParaRPr lang="en-DE"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EC50F1-5BAC-4ECC-863B-78D8EFF17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54404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eaLnBrk="1" fontAlgn="auto" hangingPunct="1">
              <a:spcBef>
                <a:spcPts val="0"/>
              </a:spcBef>
              <a:spcAft>
                <a:spcPts val="0"/>
              </a:spcAft>
              <a:defRPr/>
            </a:pPr>
            <a:r>
              <a:rPr lang="de-DE" sz="1200" b="1" dirty="0">
                <a:latin typeface="Arial" pitchFamily="34" charset="0"/>
                <a:cs typeface="Arial" pitchFamily="34" charset="0"/>
              </a:rPr>
              <a:t>Erklärung:</a:t>
            </a:r>
          </a:p>
          <a:p>
            <a:pPr algn="l" eaLnBrk="1" fontAlgn="auto" hangingPunct="1">
              <a:spcBef>
                <a:spcPts val="0"/>
              </a:spcBef>
              <a:spcAft>
                <a:spcPts val="0"/>
              </a:spcAft>
              <a:defRPr/>
            </a:pPr>
            <a:r>
              <a:rPr lang="de-DE" sz="1200" b="0" dirty="0">
                <a:latin typeface="Arial" pitchFamily="34" charset="0"/>
                <a:cs typeface="Arial" pitchFamily="34" charset="0"/>
              </a:rPr>
              <a:t>Bevor das MSC-Siegel werblich verwendet werden kann, müssen einige Voraussetzungen erfüllt sein:</a:t>
            </a:r>
          </a:p>
          <a:p>
            <a:pPr algn="l" eaLnBrk="1" fontAlgn="auto" hangingPunct="1">
              <a:spcBef>
                <a:spcPts val="0"/>
              </a:spcBef>
              <a:spcAft>
                <a:spcPts val="0"/>
              </a:spcAft>
              <a:defRPr/>
            </a:pPr>
            <a:endParaRPr lang="de-DE" sz="1200" b="0" dirty="0">
              <a:latin typeface="Arial" pitchFamily="34" charset="0"/>
              <a:cs typeface="Arial" pitchFamily="34" charset="0"/>
            </a:endParaRPr>
          </a:p>
          <a:p>
            <a:pPr marL="228600" indent="-228600" algn="l" eaLnBrk="1" fontAlgn="auto" hangingPunct="1">
              <a:spcBef>
                <a:spcPts val="0"/>
              </a:spcBef>
              <a:spcAft>
                <a:spcPts val="0"/>
              </a:spcAft>
              <a:buFont typeface="+mj-lt"/>
              <a:buAutoNum type="arabicPeriod"/>
              <a:defRPr/>
            </a:pPr>
            <a:r>
              <a:rPr lang="de-DE" sz="1200" b="0" dirty="0">
                <a:latin typeface="Arial" pitchFamily="34" charset="0"/>
                <a:cs typeface="Arial" pitchFamily="34" charset="0"/>
              </a:rPr>
              <a:t>Das Unternehmen, das MSC-zertifizierten Fisch verkauft, ist zertifiziert. Dies ist auch über die Online-Lieferanten-Datenbank (www.msc.org/wo-kaufen/lieferantendatenbank) des MSC nachvollziehbar. </a:t>
            </a:r>
          </a:p>
          <a:p>
            <a:pPr marL="228600" indent="-228600" algn="l" eaLnBrk="1" fontAlgn="auto" hangingPunct="1">
              <a:spcBef>
                <a:spcPts val="0"/>
              </a:spcBef>
              <a:spcAft>
                <a:spcPts val="0"/>
              </a:spcAft>
              <a:buFont typeface="+mj-lt"/>
              <a:buAutoNum type="arabicPeriod"/>
              <a:defRPr/>
            </a:pPr>
            <a:r>
              <a:rPr lang="de-DE" sz="1200" b="0" dirty="0">
                <a:latin typeface="Arial"/>
                <a:cs typeface="Arial"/>
              </a:rPr>
              <a:t>Es wurde eine Lizenzvereinbarung mit dem MSC geschlossen. Mit dieser Vereinbarung erhalten Sie das Recht, das MSC-Siegel zu zeigen und mit ihm zu werben, z.B. auf Ihrer Webseite, oder aber die Initialen „MSC“ oder den Namen „Marine Stewardship Council“ zu verwenden. </a:t>
            </a:r>
            <a:endParaRPr lang="de-DE" sz="1200" b="0" dirty="0">
              <a:latin typeface="Arial" pitchFamily="34" charset="0"/>
              <a:cs typeface="Arial" pitchFamily="34" charset="0"/>
            </a:endParaRPr>
          </a:p>
        </p:txBody>
      </p:sp>
      <p:sp>
        <p:nvSpPr>
          <p:cNvPr id="4" name="Slide Number Placeholder 3"/>
          <p:cNvSpPr>
            <a:spLocks noGrp="1"/>
          </p:cNvSpPr>
          <p:nvPr>
            <p:ph type="sldNum" sz="quarter" idx="5"/>
          </p:nvPr>
        </p:nvSpPr>
        <p:spPr/>
        <p:txBody>
          <a:bodyPr/>
          <a:lstStyle/>
          <a:p>
            <a:fld id="{98EC50F1-5BAC-4ECC-863B-78D8EFF17216}" type="slidenum">
              <a:rPr lang="en-US" smtClean="0"/>
              <a:pPr/>
              <a:t>29</a:t>
            </a:fld>
            <a:endParaRPr lang="en-US"/>
          </a:p>
        </p:txBody>
      </p:sp>
    </p:spTree>
    <p:extLst>
      <p:ext uri="{BB962C8B-B14F-4D97-AF65-F5344CB8AC3E}">
        <p14:creationId xmlns:p14="http://schemas.microsoft.com/office/powerpoint/2010/main" val="4090375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a:latin typeface="Arial" panose="020B0604020202020204" pitchFamily="34" charset="0"/>
                <a:cs typeface="Arial" panose="020B0604020202020204" pitchFamily="34" charset="0"/>
              </a:rPr>
              <a:t>Erklärung:</a:t>
            </a:r>
          </a:p>
          <a:p>
            <a:r>
              <a:rPr lang="de-DE" dirty="0">
                <a:latin typeface="Arial" panose="020B0604020202020204" pitchFamily="34" charset="0"/>
                <a:cs typeface="Arial" panose="020B0604020202020204" pitchFamily="34" charset="0"/>
              </a:rPr>
              <a:t>Die Präsentation besteht aus fünf Teilen:</a:t>
            </a:r>
          </a:p>
          <a:p>
            <a:pPr marL="228600" indent="-228600">
              <a:buFont typeface="+mj-lt"/>
              <a:buAutoNum type="arabicParenR"/>
            </a:pPr>
            <a:r>
              <a:rPr lang="de-DE" dirty="0">
                <a:latin typeface="Arial" panose="020B0604020202020204" pitchFamily="34" charset="0"/>
                <a:cs typeface="Arial" panose="020B0604020202020204" pitchFamily="34" charset="0"/>
              </a:rPr>
              <a:t>Im ersten Teil werden der MSC, seine Arbeit und seine Ziele vorgestellt.</a:t>
            </a:r>
          </a:p>
          <a:p>
            <a:pPr marL="228600" indent="-228600">
              <a:buFont typeface="+mj-lt"/>
              <a:buAutoNum type="arabicParenR"/>
            </a:pPr>
            <a:r>
              <a:rPr lang="de-DE" dirty="0">
                <a:latin typeface="Arial" panose="020B0604020202020204" pitchFamily="34" charset="0"/>
                <a:cs typeface="Arial" panose="020B0604020202020204" pitchFamily="34" charset="0"/>
              </a:rPr>
              <a:t>Im zweiten Teil wird der MSC-Umweltstandard für Fischereien erläutert.</a:t>
            </a:r>
          </a:p>
          <a:p>
            <a:pPr marL="228600" indent="-228600">
              <a:buFont typeface="+mj-lt"/>
              <a:buAutoNum type="arabicParenR"/>
            </a:pPr>
            <a:r>
              <a:rPr lang="de-DE" dirty="0">
                <a:latin typeface="Arial" panose="020B0604020202020204" pitchFamily="34" charset="0"/>
                <a:cs typeface="Arial" panose="020B0604020202020204" pitchFamily="34" charset="0"/>
              </a:rPr>
              <a:t>Der dritte Teil informiert über den MSC-Lieferkettenstandard.</a:t>
            </a:r>
          </a:p>
          <a:p>
            <a:pPr marL="228600" indent="-228600">
              <a:buFont typeface="+mj-lt"/>
              <a:buAutoNum type="arabicParenR"/>
            </a:pPr>
            <a:r>
              <a:rPr lang="de-DE" dirty="0">
                <a:latin typeface="Arial" panose="020B0604020202020204" pitchFamily="34" charset="0"/>
                <a:cs typeface="Arial" panose="020B0604020202020204" pitchFamily="34" charset="0"/>
              </a:rPr>
              <a:t>Im vierten Teil wird erläutert, worauf bei der Verwendung des MSC-Siegels zu achten ist. </a:t>
            </a:r>
          </a:p>
          <a:p>
            <a:pPr marL="228600" indent="-228600">
              <a:buFont typeface="+mj-lt"/>
              <a:buAutoNum type="arabicParenR"/>
            </a:pPr>
            <a:r>
              <a:rPr lang="de-DE" baseline="0" dirty="0">
                <a:latin typeface="Arial"/>
                <a:cs typeface="Arial"/>
              </a:rPr>
              <a:t>Im fünften Teil werden </a:t>
            </a:r>
            <a:r>
              <a:rPr lang="de-DE" dirty="0">
                <a:latin typeface="Arial"/>
                <a:cs typeface="Arial"/>
              </a:rPr>
              <a:t>Möglichkeiten und Materialien</a:t>
            </a:r>
            <a:r>
              <a:rPr lang="de-DE" baseline="0" dirty="0">
                <a:latin typeface="Arial"/>
                <a:cs typeface="Arial"/>
              </a:rPr>
              <a:t> vorgestellt, die Ihr Unternehmen für seine Kommunikation </a:t>
            </a:r>
            <a:r>
              <a:rPr lang="de-DE" dirty="0">
                <a:latin typeface="Arial"/>
                <a:cs typeface="Arial"/>
              </a:rPr>
              <a:t>einsetzen bzw. verwenden</a:t>
            </a:r>
            <a:r>
              <a:rPr lang="de-DE" baseline="0" dirty="0">
                <a:latin typeface="Arial"/>
                <a:cs typeface="Arial"/>
              </a:rPr>
              <a:t> kann.</a:t>
            </a:r>
          </a:p>
          <a:p>
            <a:pPr marL="228600" indent="-228600">
              <a:buFont typeface="+mj-lt"/>
              <a:buAutoNum type="arabicParenR"/>
            </a:pPr>
            <a:endParaRPr lang="de-DE" dirty="0">
              <a:latin typeface="Arial" panose="020B0604020202020204" pitchFamily="34" charset="0"/>
              <a:cs typeface="Arial" panose="020B0604020202020204" pitchFamily="34" charset="0"/>
            </a:endParaRPr>
          </a:p>
          <a:p>
            <a:r>
              <a:rPr lang="de-DE" dirty="0">
                <a:latin typeface="Arial" panose="020B0604020202020204" pitchFamily="34" charset="0"/>
                <a:cs typeface="Arial" panose="020B0604020202020204" pitchFamily="34" charset="0"/>
              </a:rPr>
              <a:t>Die Teile 3 und 4 sind sehr wichtig für die MSC-Zertifizierung und Ihr Audit, da sie Informationen beinhalten, die im Tagesgeschäft umgesetzt werden müssen. </a:t>
            </a:r>
            <a:endParaRPr lang="en-DE" dirty="0"/>
          </a:p>
        </p:txBody>
      </p:sp>
      <p:sp>
        <p:nvSpPr>
          <p:cNvPr id="4" name="Slide Number Placeholder 3"/>
          <p:cNvSpPr>
            <a:spLocks noGrp="1"/>
          </p:cNvSpPr>
          <p:nvPr>
            <p:ph type="sldNum" sz="quarter" idx="5"/>
          </p:nvPr>
        </p:nvSpPr>
        <p:spPr/>
        <p:txBody>
          <a:bodyPr/>
          <a:lstStyle/>
          <a:p>
            <a:fld id="{98EC50F1-5BAC-4ECC-863B-78D8EFF17216}" type="slidenum">
              <a:rPr lang="en-US" smtClean="0"/>
              <a:pPr/>
              <a:t>3</a:t>
            </a:fld>
            <a:endParaRPr lang="en-US"/>
          </a:p>
        </p:txBody>
      </p:sp>
    </p:spTree>
    <p:extLst>
      <p:ext uri="{BB962C8B-B14F-4D97-AF65-F5344CB8AC3E}">
        <p14:creationId xmlns:p14="http://schemas.microsoft.com/office/powerpoint/2010/main" val="17672651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a:t>Erklärung</a:t>
            </a:r>
            <a:r>
              <a:rPr lang="de-DE" dirty="0"/>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de-DE" sz="1200" b="0" dirty="0">
                <a:latin typeface="Arial" pitchFamily="34" charset="0"/>
                <a:cs typeface="Arial" pitchFamily="34" charset="0"/>
              </a:rPr>
              <a:t>Bei der Verwendung des Siegels ist darauf zu achten, dass die Nutzungsrichtlinien des MSC wie Größe, Farbe, Form, Abstand zu anderen Texten usw. eingehalten werden. </a:t>
            </a:r>
          </a:p>
          <a:p>
            <a:pPr marL="228600" indent="-228600" algn="l" eaLnBrk="1" fontAlgn="auto" hangingPunct="1">
              <a:spcBef>
                <a:spcPts val="0"/>
              </a:spcBef>
              <a:spcAft>
                <a:spcPts val="0"/>
              </a:spcAft>
              <a:buFont typeface="+mj-lt"/>
              <a:buAutoNum type="arabicPeriod"/>
              <a:defRPr/>
            </a:pPr>
            <a:r>
              <a:rPr lang="de-DE" sz="1200" b="0" dirty="0">
                <a:latin typeface="Arial" pitchFamily="34" charset="0"/>
                <a:cs typeface="Arial" pitchFamily="34" charset="0"/>
              </a:rPr>
              <a:t>Bitte schicken Sie jegliche Gestaltungsvorschläge an das Lizenzteam unter </a:t>
            </a:r>
            <a:r>
              <a:rPr lang="de-DE" sz="1200" b="0" u="sng" dirty="0">
                <a:latin typeface="Arial" pitchFamily="34" charset="0"/>
                <a:cs typeface="Arial" pitchFamily="34" charset="0"/>
              </a:rPr>
              <a:t>ecolabel@msc.org</a:t>
            </a:r>
            <a:r>
              <a:rPr lang="de-DE" sz="1200" b="0" dirty="0">
                <a:latin typeface="Arial" pitchFamily="34" charset="0"/>
                <a:cs typeface="Arial" pitchFamily="34" charset="0"/>
              </a:rPr>
              <a:t>. Dieses kontrolliert die vertragsgemäße Nutzung des Siegels.</a:t>
            </a:r>
          </a:p>
          <a:p>
            <a:pPr marL="228600" indent="-228600" algn="l" eaLnBrk="1" fontAlgn="auto" hangingPunct="1">
              <a:spcBef>
                <a:spcPts val="0"/>
              </a:spcBef>
              <a:spcAft>
                <a:spcPts val="0"/>
              </a:spcAft>
              <a:buFont typeface="+mj-lt"/>
              <a:buAutoNum type="arabicPeriod"/>
              <a:defRPr/>
            </a:pPr>
            <a:r>
              <a:rPr lang="de-DE" sz="1200" b="0" dirty="0">
                <a:latin typeface="Arial" pitchFamily="34" charset="0"/>
                <a:cs typeface="Arial" pitchFamily="34" charset="0"/>
              </a:rPr>
              <a:t>Verpackungsmaterial und alle Kommunikationsmittel wie Prospekte, Webseite etc., die das MSC-Siegel zeigen, wurden beim MSC angemeldet und von diesem vor Drucklegung freigegeben. </a:t>
            </a:r>
          </a:p>
          <a:p>
            <a:pPr algn="l" eaLnBrk="1" fontAlgn="auto" hangingPunct="1">
              <a:spcBef>
                <a:spcPts val="0"/>
              </a:spcBef>
              <a:spcAft>
                <a:spcPts val="0"/>
              </a:spcAft>
              <a:defRPr/>
            </a:pPr>
            <a:endParaRPr lang="de-DE" sz="1200" b="0" dirty="0">
              <a:latin typeface="Arial" pitchFamily="34" charset="0"/>
              <a:cs typeface="Arial" pitchFamily="34" charset="0"/>
            </a:endParaRPr>
          </a:p>
          <a:p>
            <a:pPr algn="l" eaLnBrk="1" fontAlgn="auto" hangingPunct="1">
              <a:spcBef>
                <a:spcPts val="0"/>
              </a:spcBef>
              <a:spcAft>
                <a:spcPts val="0"/>
              </a:spcAft>
              <a:defRPr/>
            </a:pPr>
            <a:r>
              <a:rPr lang="de-DE" sz="1200" b="0" dirty="0">
                <a:latin typeface="Arial" pitchFamily="34" charset="0"/>
                <a:cs typeface="Arial" pitchFamily="34" charset="0"/>
              </a:rPr>
              <a:t>Auf diese Weise stellt der MSC sicher, dass sein Name und sein Siegel rechtmäßig eingesetzt werden und unterstützt das Unternehmen dabei, das MSC-Siegel optimal mit dem höchstmöglichen Wiedererkennungswert für seine Kunden anzuwenden. </a:t>
            </a:r>
            <a:endParaRPr lang="en-DE" dirty="0"/>
          </a:p>
          <a:p>
            <a:endParaRPr lang="de-DE" dirty="0"/>
          </a:p>
          <a:p>
            <a:endParaRPr lang="de-D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F03CF-3785-45FE-9036-7679CD35A9C1}"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95483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F3CF9-2D3C-591C-E032-493F6A59B4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2F76ED-57E8-94A5-840F-07AF79D3DD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ECD526-9D51-9318-5F5D-505083CDAAA4}"/>
              </a:ext>
            </a:extLst>
          </p:cNvPr>
          <p:cNvSpPr>
            <a:spLocks noGrp="1"/>
          </p:cNvSpPr>
          <p:nvPr>
            <p:ph type="body" idx="1"/>
          </p:nvPr>
        </p:nvSpPr>
        <p:spPr/>
        <p:txBody>
          <a:bodyPr>
            <a:normAutofit fontScale="92500"/>
          </a:bodyPr>
          <a:lstStyle/>
          <a:p>
            <a:pPr algn="l" eaLnBrk="1" fontAlgn="auto" hangingPunct="1">
              <a:spcBef>
                <a:spcPts val="0"/>
              </a:spcBef>
              <a:spcAft>
                <a:spcPts val="0"/>
              </a:spcAft>
              <a:defRPr/>
            </a:pPr>
            <a:r>
              <a:rPr lang="de-DE" sz="1200" b="1" dirty="0">
                <a:latin typeface="Arial" pitchFamily="34" charset="0"/>
                <a:cs typeface="Arial" pitchFamily="34" charset="0"/>
              </a:rPr>
              <a:t>Erklärung:</a:t>
            </a:r>
          </a:p>
          <a:p>
            <a:pPr algn="just">
              <a:defRPr/>
            </a:pPr>
            <a:r>
              <a:rPr lang="de-DE" sz="1200" dirty="0">
                <a:latin typeface="Arial" panose="020B0604020202020204" pitchFamily="34" charset="0"/>
                <a:cs typeface="Arial" panose="020B0604020202020204" pitchFamily="34" charset="0"/>
              </a:rPr>
              <a:t>Für Ihre Speisekarten/-pläne können Sie entweder das MSC-Siegel, die Abkürzung MSC oder das speziell für Listen entworfene MSC-Oval verwenden. </a:t>
            </a:r>
          </a:p>
          <a:p>
            <a:pPr algn="just">
              <a:defRPr/>
            </a:pPr>
            <a:r>
              <a:rPr lang="de-DE" sz="1200" dirty="0">
                <a:latin typeface="Arial" panose="020B0604020202020204" pitchFamily="34" charset="0"/>
                <a:cs typeface="Arial" panose="020B0604020202020204" pitchFamily="34" charset="0"/>
              </a:rPr>
              <a:t>Siegel, Abkürzung oder Oval müssen neben Ihren MSC-zertifizierten Produkten abgebildet werden. In der Legende sollte das MSC-Siegel mit folgendem Begleittext abgedruckt werden: „Fisch mit diesem Zeichen stammt aus einer MSC-zertifizierten nachhaltigen Fischerei. www.msc.org/de“ sowie – falls vorhanden - mit der Zertifizierungsnummer Ihres Unternehmens. </a:t>
            </a:r>
          </a:p>
          <a:p>
            <a:pPr algn="just" eaLnBrk="1" hangingPunct="1">
              <a:spcBef>
                <a:spcPts val="0"/>
              </a:spcBef>
              <a:spcAft>
                <a:spcPts val="0"/>
              </a:spcAft>
              <a:defRPr/>
            </a:pPr>
            <a:r>
              <a:rPr lang="de-DE" sz="1200" dirty="0">
                <a:latin typeface="Arial" panose="020B0604020202020204" pitchFamily="34" charset="0"/>
                <a:cs typeface="Arial" panose="020B0604020202020204" pitchFamily="34" charset="0"/>
              </a:rPr>
              <a:t>Gerne können Sie auch Ihren eigenen Begleittext entwerfen, müssen vor der Veröffentlichung jedoch die Genehmigung des Lizenzteams einholen. </a:t>
            </a:r>
          </a:p>
          <a:p>
            <a:pPr algn="just" eaLnBrk="1" hangingPunct="1">
              <a:spcBef>
                <a:spcPts val="0"/>
              </a:spcBef>
              <a:spcAft>
                <a:spcPts val="0"/>
              </a:spcAft>
              <a:defRPr/>
            </a:pPr>
            <a:endParaRPr lang="de-DE" altLang="de-DE" sz="1200" b="1" dirty="0">
              <a:latin typeface="Arial" pitchFamily="34" charset="0"/>
              <a:cs typeface="Arial" pitchFamily="34" charset="0"/>
            </a:endParaRPr>
          </a:p>
          <a:p>
            <a:pPr algn="just" eaLnBrk="1" hangingPunct="1">
              <a:spcBef>
                <a:spcPts val="0"/>
              </a:spcBef>
              <a:spcAft>
                <a:spcPts val="0"/>
              </a:spcAft>
              <a:defRPr/>
            </a:pPr>
            <a:r>
              <a:rPr lang="de-DE" altLang="de-DE" sz="1200" dirty="0">
                <a:latin typeface="Arial" pitchFamily="34" charset="0"/>
                <a:cs typeface="Arial" pitchFamily="34" charset="0"/>
              </a:rPr>
              <a:t>In der Nähe des MSC-Siegels/Begleittextes muss Ihre Zertifizierungsnummer stehen.</a:t>
            </a:r>
          </a:p>
          <a:p>
            <a:pPr algn="just" eaLnBrk="1" hangingPunct="1">
              <a:spcBef>
                <a:spcPts val="0"/>
              </a:spcBef>
              <a:spcAft>
                <a:spcPts val="0"/>
              </a:spcAft>
              <a:defRPr/>
            </a:pPr>
            <a:r>
              <a:rPr lang="de-DE" altLang="de-DE" sz="1200" dirty="0">
                <a:latin typeface="Arial" pitchFamily="34" charset="0"/>
                <a:cs typeface="Arial" pitchFamily="34" charset="0"/>
              </a:rPr>
              <a:t>Nur MSC-zertifizierter Fisch darf mit dem MSC-Siegel ausgezeichnet werden.  </a:t>
            </a:r>
          </a:p>
          <a:p>
            <a:pPr algn="just" eaLnBrk="1" hangingPunct="1">
              <a:spcBef>
                <a:spcPts val="0"/>
              </a:spcBef>
              <a:spcAft>
                <a:spcPts val="0"/>
              </a:spcAft>
              <a:defRPr/>
            </a:pPr>
            <a:endParaRPr lang="de-DE" altLang="de-DE" sz="1200" dirty="0">
              <a:latin typeface="Arial" pitchFamily="34" charset="0"/>
              <a:cs typeface="Arial" pitchFamily="34" charset="0"/>
            </a:endParaRPr>
          </a:p>
          <a:p>
            <a:pPr algn="just" eaLnBrk="1" hangingPunct="1">
              <a:spcBef>
                <a:spcPts val="0"/>
              </a:spcBef>
              <a:spcAft>
                <a:spcPts val="0"/>
              </a:spcAft>
              <a:defRPr/>
            </a:pPr>
            <a:r>
              <a:rPr lang="de-DE" altLang="de-DE" sz="1200" dirty="0">
                <a:latin typeface="Arial" pitchFamily="34" charset="0"/>
                <a:cs typeface="Arial" pitchFamily="34" charset="0"/>
              </a:rPr>
              <a:t>Bitte beachten Sie bei der Auszeichnung Folgendes: Werden auch Fischspeisen angeboten, die nicht-zertifiziert sind, darf der Gast nicht den Eindruck gewinnen, dass alle angebotenen Gerichte MSC-zertifiziert sind, sondern muss klar zuordnen können, welcher Fisch MSC-zertifiziert ist und welcher nicht. </a:t>
            </a:r>
          </a:p>
          <a:p>
            <a:pPr algn="just" eaLnBrk="1" hangingPunct="1">
              <a:spcBef>
                <a:spcPts val="0"/>
              </a:spcBef>
              <a:spcAft>
                <a:spcPts val="0"/>
              </a:spcAft>
              <a:defRPr/>
            </a:pPr>
            <a:endParaRPr lang="de-DE" altLang="de-DE" sz="1200" dirty="0">
              <a:latin typeface="Arial" pitchFamily="34" charset="0"/>
              <a:cs typeface="Arial" pitchFamily="34" charset="0"/>
            </a:endParaRPr>
          </a:p>
          <a:p>
            <a:pPr algn="just" eaLnBrk="1" hangingPunct="1">
              <a:spcBef>
                <a:spcPts val="0"/>
              </a:spcBef>
              <a:spcAft>
                <a:spcPts val="0"/>
              </a:spcAft>
              <a:defRPr/>
            </a:pPr>
            <a:r>
              <a:rPr lang="de-DE" altLang="de-DE" sz="1200" dirty="0">
                <a:latin typeface="Arial" pitchFamily="34" charset="0"/>
                <a:cs typeface="Arial" pitchFamily="34" charset="0"/>
              </a:rPr>
              <a:t>Im obigen Beispiel wird dargestellt, wie Fisch aus einer MSC-zertifizierten Fischerei in der Speisekarte gekennzeichnet werden kann.</a:t>
            </a:r>
          </a:p>
          <a:p>
            <a:pPr algn="just" eaLnBrk="1" hangingPunct="1">
              <a:spcBef>
                <a:spcPts val="0"/>
              </a:spcBef>
              <a:spcAft>
                <a:spcPts val="0"/>
              </a:spcAft>
              <a:defRPr/>
            </a:pPr>
            <a:r>
              <a:rPr lang="de-DE" altLang="de-DE" sz="1200" dirty="0">
                <a:latin typeface="Arial" pitchFamily="34" charset="0"/>
                <a:cs typeface="Arial" pitchFamily="34" charset="0"/>
              </a:rPr>
              <a:t>Das MSC-Siegel ist in das Speisenangebot integriert. Der MSC-Begleittext </a:t>
            </a:r>
            <a:r>
              <a:rPr lang="de-DE" altLang="de-DE" sz="1200" dirty="0">
                <a:solidFill>
                  <a:srgbClr val="000000"/>
                </a:solidFill>
                <a:latin typeface="Arial" pitchFamily="34" charset="0"/>
                <a:cs typeface="Arial" pitchFamily="34" charset="0"/>
              </a:rPr>
              <a:t>und die Zertifizierungsnummer </a:t>
            </a:r>
            <a:r>
              <a:rPr lang="de-DE" altLang="de-DE" sz="1200" dirty="0">
                <a:latin typeface="Arial" pitchFamily="34" charset="0"/>
                <a:cs typeface="Arial" pitchFamily="34" charset="0"/>
              </a:rPr>
              <a:t>sind in diesem Fall am unteren Ende der Speisekarte gut sichtbar abgebildet.</a:t>
            </a:r>
          </a:p>
          <a:p>
            <a:pPr algn="just" eaLnBrk="1" hangingPunct="1">
              <a:spcBef>
                <a:spcPts val="0"/>
              </a:spcBef>
              <a:spcAft>
                <a:spcPts val="0"/>
              </a:spcAft>
              <a:defRPr/>
            </a:pPr>
            <a:endParaRPr lang="de-DE" altLang="de-DE" sz="1200" dirty="0">
              <a:latin typeface="Arial" pitchFamily="34" charset="0"/>
              <a:cs typeface="Arial" pitchFamily="34" charset="0"/>
            </a:endParaRPr>
          </a:p>
        </p:txBody>
      </p:sp>
      <p:sp>
        <p:nvSpPr>
          <p:cNvPr id="4" name="Slide Number Placeholder 3">
            <a:extLst>
              <a:ext uri="{FF2B5EF4-FFF2-40B4-BE49-F238E27FC236}">
                <a16:creationId xmlns:a16="http://schemas.microsoft.com/office/drawing/2014/main" id="{8DE2C5AE-0DA9-39BB-C6D2-3FABB2F3CB0C}"/>
              </a:ext>
            </a:extLst>
          </p:cNvPr>
          <p:cNvSpPr>
            <a:spLocks noGrp="1"/>
          </p:cNvSpPr>
          <p:nvPr>
            <p:ph type="sldNum" sz="quarter" idx="5"/>
          </p:nvPr>
        </p:nvSpPr>
        <p:spPr/>
        <p:txBody>
          <a:bodyPr/>
          <a:lstStyle/>
          <a:p>
            <a:fld id="{98EC50F1-5BAC-4ECC-863B-78D8EFF17216}" type="slidenum">
              <a:rPr lang="en-US" smtClean="0"/>
              <a:pPr/>
              <a:t>31</a:t>
            </a:fld>
            <a:endParaRPr lang="en-US"/>
          </a:p>
        </p:txBody>
      </p:sp>
    </p:spTree>
    <p:extLst>
      <p:ext uri="{BB962C8B-B14F-4D97-AF65-F5344CB8AC3E}">
        <p14:creationId xmlns:p14="http://schemas.microsoft.com/office/powerpoint/2010/main" val="39514977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907E49-C594-3BAA-09BC-9142193A24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54D74D-CDAB-91B4-5FF7-0E7FA22E7C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069E35-6E6D-2BBC-0EB3-4E179145818A}"/>
              </a:ext>
            </a:extLst>
          </p:cNvPr>
          <p:cNvSpPr>
            <a:spLocks noGrp="1"/>
          </p:cNvSpPr>
          <p:nvPr>
            <p:ph type="body" idx="1"/>
          </p:nvPr>
        </p:nvSpPr>
        <p:spPr/>
        <p:txBody>
          <a:bodyPr>
            <a:normAutofit/>
          </a:bodyPr>
          <a:lstStyle/>
          <a:p>
            <a:pPr algn="l" eaLnBrk="1" fontAlgn="auto" hangingPunct="1">
              <a:spcBef>
                <a:spcPts val="0"/>
              </a:spcBef>
              <a:spcAft>
                <a:spcPts val="0"/>
              </a:spcAft>
              <a:defRPr/>
            </a:pPr>
            <a:r>
              <a:rPr lang="de-DE" sz="1200" b="1" dirty="0">
                <a:latin typeface="Arial" pitchFamily="34" charset="0"/>
                <a:cs typeface="Arial" pitchFamily="34" charset="0"/>
              </a:rPr>
              <a:t>Erklärung:</a:t>
            </a:r>
          </a:p>
          <a:p>
            <a:pPr algn="just">
              <a:defRPr/>
            </a:pPr>
            <a:r>
              <a:rPr lang="de-DE" sz="1200" dirty="0">
                <a:latin typeface="Arial" panose="020B0604020202020204" pitchFamily="34" charset="0"/>
                <a:cs typeface="Arial" panose="020B0604020202020204" pitchFamily="34" charset="0"/>
              </a:rPr>
              <a:t>Die in einer Fischtheke gebotene Ware muss durch die oben genannten Elemente gekennzeichnet sein. </a:t>
            </a:r>
            <a:r>
              <a:rPr lang="de-DE" altLang="de-DE" sz="1200" dirty="0">
                <a:latin typeface="Arial" pitchFamily="34" charset="0"/>
                <a:cs typeface="Arial" pitchFamily="34" charset="0"/>
              </a:rPr>
              <a:t>Nur MSC-zertifizierter Fisch darf mit dem MSC-Siegel ausgezeichnet werden.  </a:t>
            </a:r>
          </a:p>
          <a:p>
            <a:pPr algn="just" eaLnBrk="1" hangingPunct="1">
              <a:spcBef>
                <a:spcPts val="0"/>
              </a:spcBef>
              <a:spcAft>
                <a:spcPts val="0"/>
              </a:spcAft>
              <a:defRPr/>
            </a:pPr>
            <a:endParaRPr lang="de-DE" altLang="de-DE" sz="1200" dirty="0">
              <a:latin typeface="Arial" pitchFamily="34" charset="0"/>
              <a:cs typeface="Arial" pitchFamily="34" charset="0"/>
            </a:endParaRPr>
          </a:p>
          <a:p>
            <a:pPr algn="just" eaLnBrk="1" hangingPunct="1">
              <a:spcBef>
                <a:spcPts val="0"/>
              </a:spcBef>
              <a:spcAft>
                <a:spcPts val="0"/>
              </a:spcAft>
              <a:defRPr/>
            </a:pPr>
            <a:r>
              <a:rPr lang="de-DE" altLang="de-DE" sz="1200" dirty="0">
                <a:latin typeface="Arial" pitchFamily="34" charset="0"/>
                <a:cs typeface="Arial" pitchFamily="34" charset="0"/>
              </a:rPr>
              <a:t>Bitte beachten Sie bei der Kennzeichnung außerdem Folgendes: Werden auch Fisch und Meeresfrüchte angeboten, die nicht MSC-zertifiziert sind, darf der Kunde nicht den Eindruck gewinnen, dass alle angebotenen Waren MSC-zertifiziert sind, sondern muss klar zuordnen können, welcher Fisch MSC-zertifiziert ist und welcher nicht. </a:t>
            </a:r>
          </a:p>
          <a:p>
            <a:pPr algn="just" eaLnBrk="1" hangingPunct="1">
              <a:spcBef>
                <a:spcPts val="0"/>
              </a:spcBef>
              <a:spcAft>
                <a:spcPts val="0"/>
              </a:spcAft>
              <a:defRPr/>
            </a:pPr>
            <a:endParaRPr lang="de-DE" altLang="de-DE" sz="1200" dirty="0">
              <a:latin typeface="Arial" pitchFamily="34" charset="0"/>
              <a:cs typeface="Arial" pitchFamily="34" charset="0"/>
            </a:endParaRPr>
          </a:p>
        </p:txBody>
      </p:sp>
      <p:sp>
        <p:nvSpPr>
          <p:cNvPr id="4" name="Slide Number Placeholder 3">
            <a:extLst>
              <a:ext uri="{FF2B5EF4-FFF2-40B4-BE49-F238E27FC236}">
                <a16:creationId xmlns:a16="http://schemas.microsoft.com/office/drawing/2014/main" id="{2A2A8E4B-EB3D-2BAA-A9DE-D06228FA195C}"/>
              </a:ext>
            </a:extLst>
          </p:cNvPr>
          <p:cNvSpPr>
            <a:spLocks noGrp="1"/>
          </p:cNvSpPr>
          <p:nvPr>
            <p:ph type="sldNum" sz="quarter" idx="5"/>
          </p:nvPr>
        </p:nvSpPr>
        <p:spPr/>
        <p:txBody>
          <a:bodyPr/>
          <a:lstStyle/>
          <a:p>
            <a:fld id="{98EC50F1-5BAC-4ECC-863B-78D8EFF17216}" type="slidenum">
              <a:rPr lang="en-US" smtClean="0"/>
              <a:pPr/>
              <a:t>32</a:t>
            </a:fld>
            <a:endParaRPr lang="en-US"/>
          </a:p>
        </p:txBody>
      </p:sp>
    </p:spTree>
    <p:extLst>
      <p:ext uri="{BB962C8B-B14F-4D97-AF65-F5344CB8AC3E}">
        <p14:creationId xmlns:p14="http://schemas.microsoft.com/office/powerpoint/2010/main" val="37110322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algn="just" eaLnBrk="1" hangingPunct="1">
              <a:spcBef>
                <a:spcPts val="0"/>
              </a:spcBef>
              <a:defRPr/>
            </a:pPr>
            <a:r>
              <a:rPr lang="de-DE" altLang="de-DE" sz="1200" b="1" dirty="0">
                <a:latin typeface="Arial"/>
                <a:cs typeface="Arial"/>
              </a:rPr>
              <a:t>Erklärung:</a:t>
            </a:r>
          </a:p>
          <a:p>
            <a:pPr algn="just" eaLnBrk="1" hangingPunct="1">
              <a:spcBef>
                <a:spcPts val="0"/>
              </a:spcBef>
              <a:defRPr/>
            </a:pPr>
            <a:r>
              <a:rPr lang="de-DE" altLang="de-DE" sz="1200" b="0" dirty="0">
                <a:latin typeface="Arial"/>
                <a:cs typeface="Arial"/>
              </a:rPr>
              <a:t>Soll ein ganzer Fisch mithilfe von Fischclips, Gummibändern oder ähnlichem als MSC-zertifiziert gekennzeichnet werden, muss folgendes beachtet werden:</a:t>
            </a:r>
          </a:p>
          <a:p>
            <a:pPr marL="171450" marR="0" lvl="0" indent="-171450" algn="just"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de-DE" altLang="de-DE" sz="1200" b="0" kern="1200" dirty="0">
                <a:solidFill>
                  <a:schemeClr val="tx1"/>
                </a:solidFill>
                <a:latin typeface="Arial"/>
                <a:ea typeface="+mn-ea"/>
                <a:cs typeface="Arial"/>
              </a:rPr>
              <a:t>Der Clip oder das Band müssen folgende Angaben enthalten: 1) den Namen der Fischart, 2) das MSC-Siegel, 3) die Zertifizierungsnummer des Unternehmens, das den Clip oder das Band angebracht hat, 4) eine Version des MSC-Begleittextes</a:t>
            </a:r>
          </a:p>
          <a:p>
            <a:pPr marL="171450" marR="0" lvl="0" indent="-171450" algn="just"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de-DE" altLang="de-DE" sz="1200" b="0" dirty="0">
                <a:latin typeface="Arial"/>
                <a:cs typeface="Arial"/>
              </a:rPr>
              <a:t>Der Clip oder das Band müssen die Anforderungen des MSC an verbrauchsfertige und manipulationssicher verpackte Produkte erfüllen. Die Clips dürfen nur einmalig verwendet werden und es darf nicht möglich sein, diese zu entfernen.</a:t>
            </a:r>
            <a:endParaRPr lang="de-DE" altLang="de-DE" sz="1200" b="0" kern="1200" dirty="0">
              <a:solidFill>
                <a:schemeClr val="tx1"/>
              </a:solidFill>
              <a:latin typeface="Arial"/>
              <a:ea typeface="+mn-ea"/>
              <a:cs typeface="Arial"/>
            </a:endParaRPr>
          </a:p>
          <a:p>
            <a:pPr marL="171450" marR="0" lvl="0" indent="-171450" algn="just"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de-DE" altLang="de-DE" sz="1200" b="0" kern="1200" dirty="0">
                <a:solidFill>
                  <a:schemeClr val="tx1"/>
                </a:solidFill>
                <a:latin typeface="Arial"/>
                <a:ea typeface="+mn-ea"/>
                <a:cs typeface="Arial"/>
              </a:rPr>
              <a:t>Der Clip oder das Band müssen deutlich sichtbar am MSC-zertifizierten Produkt angebracht sein</a:t>
            </a:r>
          </a:p>
          <a:p>
            <a:pPr marL="0" indent="0" algn="just" eaLnBrk="1" hangingPunct="1">
              <a:spcBef>
                <a:spcPts val="0"/>
              </a:spcBef>
              <a:buFontTx/>
              <a:buNone/>
              <a:defRPr/>
            </a:pPr>
            <a:endParaRPr lang="de-DE" altLang="de-DE" sz="1200" b="0" dirty="0">
              <a:latin typeface="Arial"/>
              <a:cs typeface="Arial"/>
            </a:endParaRPr>
          </a:p>
          <a:p>
            <a:pPr marL="0" indent="0" algn="just" eaLnBrk="1" hangingPunct="1">
              <a:spcBef>
                <a:spcPts val="0"/>
              </a:spcBef>
              <a:buFontTx/>
              <a:buNone/>
              <a:defRPr/>
            </a:pPr>
            <a:r>
              <a:rPr lang="de-DE" altLang="de-DE" sz="1200" b="0" dirty="0">
                <a:latin typeface="Arial"/>
                <a:cs typeface="Arial"/>
              </a:rPr>
              <a:t>Es muss eine der folgenden Versionen des MSC-Begleittextes auf dem Clip abgedruckt sein:</a:t>
            </a:r>
          </a:p>
          <a:p>
            <a:pPr marL="0" lvl="1" algn="just">
              <a:spcBef>
                <a:spcPts val="0"/>
              </a:spcBef>
              <a:defRPr/>
            </a:pPr>
            <a:r>
              <a:rPr lang="de-DE" sz="1200" i="1" u="sng" dirty="0">
                <a:latin typeface="Arial"/>
                <a:cs typeface="Arial"/>
              </a:rPr>
              <a:t>Option 1: </a:t>
            </a:r>
            <a:r>
              <a:rPr lang="de-DE" sz="1200" dirty="0">
                <a:latin typeface="Arial"/>
                <a:cs typeface="Arial"/>
              </a:rPr>
              <a:t>Vielen Dank, dass Sie ein Produkt gewählt haben, das die weltweiten Richtlinien des MSC für nachhaltige Fischereien erfüllt. Gemeinsam wollen wir Fischbestände für die Zukunft erhalten. www.msc.org/de</a:t>
            </a:r>
          </a:p>
          <a:p>
            <a:pPr marL="0" lvl="1" algn="just">
              <a:spcBef>
                <a:spcPts val="0"/>
              </a:spcBef>
              <a:defRPr/>
            </a:pPr>
            <a:r>
              <a:rPr lang="de-DE" sz="1200" i="1" u="sng" dirty="0">
                <a:latin typeface="Arial"/>
                <a:cs typeface="Arial"/>
              </a:rPr>
              <a:t>Option 2:</a:t>
            </a:r>
            <a:r>
              <a:rPr lang="de-DE" sz="1200" u="sng" dirty="0">
                <a:latin typeface="Arial"/>
                <a:cs typeface="Arial"/>
              </a:rPr>
              <a:t> </a:t>
            </a:r>
            <a:r>
              <a:rPr lang="de-DE" sz="1200" dirty="0">
                <a:latin typeface="Arial"/>
                <a:cs typeface="Arial"/>
              </a:rPr>
              <a:t>Dieses Produkt stammt aus einer Fischerei, die unabhängig nach den Richtlinien des MSC für eine beispielhafte und nachhaltige Fischerei zertifiziert wurde. www.msc.org/de</a:t>
            </a:r>
          </a:p>
          <a:p>
            <a:pPr marL="0" lvl="1" algn="just">
              <a:spcBef>
                <a:spcPts val="0"/>
              </a:spcBef>
              <a:defRPr/>
            </a:pPr>
            <a:r>
              <a:rPr lang="de-DE" sz="1200" i="1" u="sng" dirty="0">
                <a:latin typeface="Arial"/>
                <a:cs typeface="Arial"/>
              </a:rPr>
              <a:t>Option 3: </a:t>
            </a:r>
            <a:r>
              <a:rPr lang="de-DE" sz="1200" dirty="0">
                <a:latin typeface="Arial"/>
                <a:cs typeface="Arial"/>
              </a:rPr>
              <a:t>Der/Die/Das XXXXXX (bitte Fischsorte angeben) in diesem Produkt stammt aus einer Fischerei, die unabhängig nach den Richtlinien des MSC für eine beispielhafte und nachhaltige Fischerei zertifiziert wurde. www.msc.org/de</a:t>
            </a:r>
          </a:p>
          <a:p>
            <a:pPr marL="0" lvl="1" algn="just">
              <a:spcBef>
                <a:spcPts val="0"/>
              </a:spcBef>
              <a:defRPr/>
            </a:pPr>
            <a:r>
              <a:rPr lang="de-DE" sz="1200" i="1" u="sng" dirty="0">
                <a:latin typeface="Arial"/>
                <a:cs typeface="Arial"/>
              </a:rPr>
              <a:t>Option 4</a:t>
            </a:r>
            <a:r>
              <a:rPr lang="de-DE" sz="1200" u="sng" dirty="0">
                <a:latin typeface="Arial"/>
                <a:cs typeface="Arial"/>
              </a:rPr>
              <a:t>: </a:t>
            </a:r>
            <a:r>
              <a:rPr lang="de-DE" sz="1200" u="none" dirty="0">
                <a:latin typeface="Arial"/>
                <a:cs typeface="Arial"/>
              </a:rPr>
              <a:t>Dieser Fisch hat den globalen Nachhaltigkeitsstandard des MSC erfüllt. www.msc.org/de</a:t>
            </a:r>
          </a:p>
          <a:p>
            <a:pPr marL="0" lvl="1" algn="just">
              <a:spcBef>
                <a:spcPts val="0"/>
              </a:spcBef>
              <a:defRPr/>
            </a:pPr>
            <a:r>
              <a:rPr lang="de-DE" sz="1200" i="1" u="sng" dirty="0">
                <a:latin typeface="Arial"/>
                <a:cs typeface="Arial"/>
              </a:rPr>
              <a:t>Option 5: </a:t>
            </a:r>
            <a:r>
              <a:rPr lang="de-DE" sz="1200" u="none" dirty="0">
                <a:latin typeface="Arial"/>
                <a:cs typeface="Arial"/>
              </a:rPr>
              <a:t>Aus einer MSC-zertifizierten nachhaltigen Fischerei. www.msc.org/de</a:t>
            </a:r>
          </a:p>
          <a:p>
            <a:pPr marL="0" indent="0" algn="just" eaLnBrk="1" hangingPunct="1">
              <a:spcBef>
                <a:spcPts val="0"/>
              </a:spcBef>
              <a:buFontTx/>
              <a:buNone/>
              <a:defRPr/>
            </a:pPr>
            <a:endParaRPr lang="de-DE" altLang="de-DE" sz="1200" b="0" dirty="0">
              <a:latin typeface="Arial"/>
              <a:cs typeface="Arial"/>
            </a:endParaRPr>
          </a:p>
          <a:p>
            <a:pPr marL="0" indent="0" algn="just" eaLnBrk="1" hangingPunct="1">
              <a:spcBef>
                <a:spcPts val="0"/>
              </a:spcBef>
              <a:buFontTx/>
              <a:buNone/>
              <a:defRPr/>
            </a:pPr>
            <a:r>
              <a:rPr lang="de-DE" altLang="de-DE" sz="1200" b="0" u="sng" dirty="0">
                <a:latin typeface="Arial"/>
                <a:cs typeface="Arial"/>
              </a:rPr>
              <a:t>Hinweis:</a:t>
            </a:r>
          </a:p>
          <a:p>
            <a:pPr marL="0" indent="0" algn="just" eaLnBrk="1" hangingPunct="1">
              <a:spcBef>
                <a:spcPts val="0"/>
              </a:spcBef>
              <a:buFontTx/>
              <a:buNone/>
              <a:defRPr/>
            </a:pPr>
            <a:r>
              <a:rPr lang="de-DE" altLang="de-DE" sz="1200" b="0" dirty="0">
                <a:latin typeface="Arial"/>
                <a:cs typeface="Arial"/>
              </a:rPr>
              <a:t>Mit Clips oder Ähnlichem versehene Fische oder Meeresfrüchte können von Einzelhandelsunternehmen als </a:t>
            </a:r>
            <a:r>
              <a:rPr lang="de-DE" altLang="de-DE" sz="1200" b="0" dirty="0" err="1">
                <a:latin typeface="Arial"/>
                <a:cs typeface="Arial"/>
              </a:rPr>
              <a:t>EndverbraucherInnenprodukte</a:t>
            </a:r>
            <a:r>
              <a:rPr lang="de-DE" altLang="de-DE" sz="1200" b="0" dirty="0">
                <a:latin typeface="Arial"/>
                <a:cs typeface="Arial"/>
              </a:rPr>
              <a:t> verkauft werden, ohne dass das Einzelhandelsunternehmen eine Zertifizierung nach dem MSC-Rückverfolgbarkeits-Standard benötigt. Das Unternehmen, das die Clips anbringt, muss auch die Lizenzgebühren an den MSC entrichten.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EC50F1-5BAC-4ECC-863B-78D8EFF17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62115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algn="just" eaLnBrk="1" hangingPunct="1">
              <a:spcBef>
                <a:spcPct val="0"/>
              </a:spcBef>
              <a:defRPr/>
            </a:pPr>
            <a:r>
              <a:rPr lang="de-DE" altLang="de-DE" sz="1200" b="1" dirty="0">
                <a:latin typeface="Arial" panose="020B0604020202020204" pitchFamily="34" charset="0"/>
                <a:cs typeface="Arial" panose="020B0604020202020204" pitchFamily="34" charset="0"/>
              </a:rPr>
              <a:t>Erklärung:</a:t>
            </a:r>
          </a:p>
          <a:p>
            <a:pPr marL="0" marR="0" lvl="0" indent="0" algn="just" defTabSz="914400" rtl="0" eaLnBrk="1" fontAlgn="auto" latinLnBrk="0" hangingPunct="1">
              <a:lnSpc>
                <a:spcPct val="100000"/>
              </a:lnSpc>
              <a:spcBef>
                <a:spcPct val="0"/>
              </a:spcBef>
              <a:spcAft>
                <a:spcPts val="0"/>
              </a:spcAft>
              <a:buClrTx/>
              <a:buSzTx/>
              <a:buFont typeface="+mj-lt"/>
              <a:buNone/>
              <a:tabLst/>
              <a:defRPr/>
            </a:pPr>
            <a:r>
              <a:rPr kumimoji="0" lang="de-DE" altLang="de-DE"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Materialien für Fischtheken oder Restaurants/Essensausgabe:</a:t>
            </a:r>
          </a:p>
          <a:p>
            <a:pPr marL="0" marR="0" lvl="0" indent="0" algn="just" defTabSz="914400" rtl="0" eaLnBrk="1" fontAlgn="auto" latinLnBrk="0" hangingPunct="1">
              <a:lnSpc>
                <a:spcPct val="100000"/>
              </a:lnSpc>
              <a:spcBef>
                <a:spcPct val="0"/>
              </a:spcBef>
              <a:spcAft>
                <a:spcPts val="0"/>
              </a:spcAft>
              <a:buClrTx/>
              <a:buSzTx/>
              <a:buFont typeface="+mj-lt"/>
              <a:buNone/>
              <a:tabLst/>
              <a:defRPr/>
            </a:pPr>
            <a:r>
              <a:rPr kumimoji="0" lang="de-DE" altLang="de-DE"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Flyer, Aufsteller, Preisschilder: Hierfür hat der MSC ein „Genehmigungsformular“ entwickelt, das als Checkliste für das Unternehmen und den MSC dient (das Formular können Sie vom MSC unter </a:t>
            </a:r>
            <a:r>
              <a:rPr kumimoji="0" lang="de-DE" altLang="de-DE"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hlinkClick r:id="rId3"/>
              </a:rPr>
              <a:t>ecolabel@msc.org</a:t>
            </a:r>
            <a:r>
              <a:rPr kumimoji="0" lang="de-DE" altLang="de-DE"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erfragen). Alle MSC-zertifizierten Fischarten werden in das Formular eingetragen. Das Formular wird vollständig ausgefüllt und zusammen mit dem entwickelten Material per E-Mail an den MSC zur Freigabe gesendet. Nach erfolgter Freigabe können alle Materialien eingesetzt werden. Nur wenn eine neue Fischsorte verwendet wird, muss das Formular erneut eingereicht und diese Fischsorte angemeldet werden. Bei neuen Gerichten, die aus bereits angemeldeten Fischsorten zubereitet werden, müssen neue Materialien die das MSC-Siegel tragen erneut zur Freigabe eingereicht werden, nicht aber das Formular.</a:t>
            </a:r>
          </a:p>
          <a:p>
            <a:pPr marL="0" marR="0" lvl="0" indent="0" algn="just" defTabSz="914400" rtl="0" eaLnBrk="1" fontAlgn="auto" latinLnBrk="0" hangingPunct="1">
              <a:lnSpc>
                <a:spcPct val="100000"/>
              </a:lnSpc>
              <a:spcBef>
                <a:spcPct val="0"/>
              </a:spcBef>
              <a:spcAft>
                <a:spcPts val="0"/>
              </a:spcAft>
              <a:buClrTx/>
              <a:buSzTx/>
              <a:buFontTx/>
              <a:buNone/>
              <a:tabLst/>
              <a:defRPr/>
            </a:pPr>
            <a:endParaRPr kumimoji="0" lang="de-DE" altLang="de-DE"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de-DE" altLang="de-DE"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Kommunikationsmittel</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de-DE" altLang="de-DE"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Flyer, Webseite, Handzettel, Plakate </a:t>
            </a:r>
            <a:r>
              <a:rPr kumimoji="0" lang="de-DE" altLang="de-DE" sz="12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etc</a:t>
            </a:r>
            <a:r>
              <a:rPr kumimoji="0" lang="de-DE" altLang="de-DE"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Diese müssen vor Drucken des Materials per E-Mail an den MSC geschickt werden. Mehr Informationen finden Sie hierzu auf der übernächsten Folie.</a:t>
            </a:r>
          </a:p>
          <a:p>
            <a:pPr marL="0" marR="0" lvl="0" indent="0" algn="just" defTabSz="914400" rtl="0" eaLnBrk="1" fontAlgn="auto" latinLnBrk="0" hangingPunct="1">
              <a:lnSpc>
                <a:spcPct val="100000"/>
              </a:lnSpc>
              <a:spcBef>
                <a:spcPct val="0"/>
              </a:spcBef>
              <a:spcAft>
                <a:spcPts val="0"/>
              </a:spcAft>
              <a:buClrTx/>
              <a:buSzTx/>
              <a:buFontTx/>
              <a:buNone/>
              <a:tabLst/>
              <a:defRPr/>
            </a:pPr>
            <a:endParaRPr kumimoji="0" lang="de-DE" altLang="de-DE"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de-DE" altLang="de-DE"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Wichtig ist auch, Ihren Zertifizierer zu informieren, wenn Sie neue Fischarten in Ihr MSC-Sortiment aufnehmen oder ein neuer Lieferant unter Vertrag genommen wird. Der Zertifizierer benötigt diese Informationen für das nächste Audit.</a:t>
            </a:r>
          </a:p>
          <a:p>
            <a:pPr algn="just" eaLnBrk="1" hangingPunct="1">
              <a:spcBef>
                <a:spcPct val="0"/>
              </a:spcBef>
              <a:defRPr/>
            </a:pPr>
            <a:endParaRPr lang="de-DE" altLang="de-DE" sz="1200" b="1" dirty="0">
              <a:latin typeface="Arial" panose="020B0604020202020204" pitchFamily="34" charset="0"/>
              <a:cs typeface="Arial" panose="020B0604020202020204" pitchFamily="34" charset="0"/>
            </a:endParaRPr>
          </a:p>
          <a:p>
            <a:pPr algn="just" eaLnBrk="1" hangingPunct="1">
              <a:spcBef>
                <a:spcPct val="0"/>
              </a:spcBef>
              <a:defRPr/>
            </a:pPr>
            <a:r>
              <a:rPr lang="de-DE" altLang="de-DE" sz="1200" b="1" dirty="0">
                <a:latin typeface="Arial" panose="020B0604020202020204" pitchFamily="34" charset="0"/>
                <a:cs typeface="Arial" panose="020B0604020202020204" pitchFamily="34" charset="0"/>
              </a:rPr>
              <a:t>Alle MSC Formulare kann auch auf der Webseite runtergeladen werden: https://www.msc.org/de/msc-logonutzung </a:t>
            </a:r>
          </a:p>
        </p:txBody>
      </p:sp>
      <p:sp>
        <p:nvSpPr>
          <p:cNvPr id="4" name="Slide Number Placeholder 3"/>
          <p:cNvSpPr>
            <a:spLocks noGrp="1"/>
          </p:cNvSpPr>
          <p:nvPr>
            <p:ph type="sldNum" sz="quarter" idx="5"/>
          </p:nvPr>
        </p:nvSpPr>
        <p:spPr/>
        <p:txBody>
          <a:bodyPr/>
          <a:lstStyle/>
          <a:p>
            <a:fld id="{98EC50F1-5BAC-4ECC-863B-78D8EFF17216}" type="slidenum">
              <a:rPr lang="en-US" smtClean="0"/>
              <a:pPr/>
              <a:t>34</a:t>
            </a:fld>
            <a:endParaRPr lang="en-US"/>
          </a:p>
        </p:txBody>
      </p:sp>
    </p:spTree>
    <p:extLst>
      <p:ext uri="{BB962C8B-B14F-4D97-AF65-F5344CB8AC3E}">
        <p14:creationId xmlns:p14="http://schemas.microsoft.com/office/powerpoint/2010/main" val="2196296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1" hangingPunct="1">
              <a:spcBef>
                <a:spcPct val="0"/>
              </a:spcBef>
              <a:defRPr/>
            </a:pPr>
            <a:r>
              <a:rPr lang="de-DE" altLang="de-DE" sz="1200" b="1" dirty="0">
                <a:latin typeface="Arial" pitchFamily="34" charset="0"/>
                <a:cs typeface="Arial" pitchFamily="34" charset="0"/>
              </a:rPr>
              <a:t>Erklärung:</a:t>
            </a:r>
          </a:p>
          <a:p>
            <a:pPr algn="just" eaLnBrk="1" hangingPunct="1">
              <a:spcBef>
                <a:spcPct val="0"/>
              </a:spcBef>
              <a:defRPr/>
            </a:pPr>
            <a:r>
              <a:rPr lang="de-DE" altLang="de-DE" sz="1200" b="0" dirty="0">
                <a:latin typeface="Arial" pitchFamily="34" charset="0"/>
                <a:cs typeface="Arial" pitchFamily="34" charset="0"/>
              </a:rPr>
              <a:t>Zu den Kommunikationsmitteln gehören zum Beispiel Handzettel, Anzeigen, Ihre Webseite oder Poster. </a:t>
            </a:r>
          </a:p>
          <a:p>
            <a:pPr algn="just" eaLnBrk="1" hangingPunct="1">
              <a:spcBef>
                <a:spcPct val="0"/>
              </a:spcBef>
              <a:defRPr/>
            </a:pPr>
            <a:endParaRPr lang="de-DE" altLang="de-DE" sz="1200" b="0" dirty="0">
              <a:latin typeface="Arial" pitchFamily="34" charset="0"/>
              <a:cs typeface="Arial" pitchFamily="34" charset="0"/>
            </a:endParaRPr>
          </a:p>
          <a:p>
            <a:pPr algn="just" eaLnBrk="1" hangingPunct="1">
              <a:spcBef>
                <a:spcPct val="0"/>
              </a:spcBef>
              <a:defRPr/>
            </a:pPr>
            <a:r>
              <a:rPr lang="de-DE" altLang="de-DE" sz="1200" b="0" dirty="0">
                <a:latin typeface="Arial" pitchFamily="34" charset="0"/>
                <a:cs typeface="Arial" pitchFamily="34" charset="0"/>
              </a:rPr>
              <a:t>Die Kommunikationsmittel müssen vor ihrem Einsatz vom MSC freigegeben werden. Sie müssen vor Verwendung elektronisch an den MSC gesendet werden. Der MSC benötigt Angaben darüber, wann und wo das Material eingesetzt werden soll. </a:t>
            </a:r>
          </a:p>
          <a:p>
            <a:pPr algn="just" eaLnBrk="1" hangingPunct="1">
              <a:spcBef>
                <a:spcPct val="0"/>
              </a:spcBef>
              <a:defRPr/>
            </a:pPr>
            <a:endParaRPr lang="de-DE" altLang="de-DE" sz="1200" b="0" dirty="0">
              <a:latin typeface="Arial" pitchFamily="34" charset="0"/>
              <a:cs typeface="Arial" pitchFamily="34" charset="0"/>
            </a:endParaRPr>
          </a:p>
          <a:p>
            <a:pPr algn="just" eaLnBrk="1" hangingPunct="1">
              <a:spcBef>
                <a:spcPct val="0"/>
              </a:spcBef>
              <a:defRPr/>
            </a:pPr>
            <a:r>
              <a:rPr lang="de-DE" altLang="de-DE" sz="1200" b="0" dirty="0">
                <a:latin typeface="Arial" pitchFamily="34" charset="0"/>
                <a:cs typeface="Arial" pitchFamily="34" charset="0"/>
              </a:rPr>
              <a:t>Die Materialien dürfen nicht den Eindruck vermitteln, dass Ihre gesamte Ware MSC-zertifiziert ist. Leser des Materials müssen eindeutig sehen können, welche Ware tatsächlich MSC-zertifiziert ist. </a:t>
            </a:r>
          </a:p>
          <a:p>
            <a:pPr algn="just" eaLnBrk="1" hangingPunct="1">
              <a:spcBef>
                <a:spcPct val="0"/>
              </a:spcBef>
              <a:defRPr/>
            </a:pPr>
            <a:endParaRPr lang="de-DE" altLang="de-DE" sz="1200" b="0" dirty="0">
              <a:latin typeface="Arial" pitchFamily="34" charset="0"/>
              <a:cs typeface="Arial" pitchFamily="34" charset="0"/>
            </a:endParaRPr>
          </a:p>
          <a:p>
            <a:pPr algn="just" eaLnBrk="1" hangingPunct="1">
              <a:spcBef>
                <a:spcPct val="0"/>
              </a:spcBef>
              <a:defRPr/>
            </a:pPr>
            <a:r>
              <a:rPr lang="de-DE" altLang="de-DE" sz="1200" b="0" dirty="0">
                <a:latin typeface="Arial" pitchFamily="34" charset="0"/>
                <a:cs typeface="Arial" pitchFamily="34" charset="0"/>
              </a:rPr>
              <a:t>Nach Freigabe durch den MSC kann das Material verwendet werden. </a:t>
            </a:r>
          </a:p>
          <a:p>
            <a:endParaRPr lang="en-DE"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EC50F1-5BAC-4ECC-863B-78D8EFF17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15404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defRPr/>
            </a:pPr>
            <a:r>
              <a:rPr lang="de-DE" altLang="de-DE" sz="1200" b="1" dirty="0">
                <a:latin typeface="Arial" pitchFamily="34" charset="0"/>
                <a:cs typeface="Arial" pitchFamily="34" charset="0"/>
              </a:rPr>
              <a:t>Erklärung:</a:t>
            </a:r>
          </a:p>
          <a:p>
            <a:pPr marL="0" marR="0" lvl="0" indent="0" algn="just" defTabSz="914400" rtl="0" eaLnBrk="1" fontAlgn="auto" latinLnBrk="0" hangingPunct="1">
              <a:lnSpc>
                <a:spcPct val="100000"/>
              </a:lnSpc>
              <a:spcBef>
                <a:spcPct val="0"/>
              </a:spcBef>
              <a:spcAft>
                <a:spcPts val="0"/>
              </a:spcAft>
              <a:buClrTx/>
              <a:buSzTx/>
              <a:buFontTx/>
              <a:buNone/>
              <a:tabLst/>
              <a:defRPr/>
            </a:pPr>
            <a:r>
              <a:rPr lang="de-DE" altLang="de-DE" sz="1200" b="0" dirty="0">
                <a:latin typeface="Arial" pitchFamily="34" charset="0"/>
                <a:cs typeface="Arial" pitchFamily="34" charset="0"/>
              </a:rPr>
              <a:t>Dies ist eine Checkliste zum Überprüfen der Vorgaben für die Freigabe von Materialien mit MSC-Siegel. Sie können diese Mitarbeitern, die hiermit betraut sind, zur Verfügung stellen.</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EC50F1-5BAC-4ECC-863B-78D8EFF17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6302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a:latin typeface="Arial" panose="020B0604020202020204" pitchFamily="34" charset="0"/>
                <a:cs typeface="Arial" panose="020B0604020202020204" pitchFamily="34" charset="0"/>
              </a:rPr>
              <a:t>Erklärung:</a:t>
            </a:r>
          </a:p>
          <a:p>
            <a:r>
              <a:rPr lang="de-DE" dirty="0">
                <a:latin typeface="Arial" panose="020B0604020202020204" pitchFamily="34" charset="0"/>
                <a:cs typeface="Arial" panose="020B0604020202020204" pitchFamily="34" charset="0"/>
              </a:rPr>
              <a:t>Die Präsentation besteht aus fünf Teilen:</a:t>
            </a:r>
          </a:p>
          <a:p>
            <a:pPr marL="228600" indent="-228600">
              <a:buFont typeface="+mj-lt"/>
              <a:buAutoNum type="arabicParenR"/>
            </a:pPr>
            <a:r>
              <a:rPr lang="de-DE" dirty="0">
                <a:latin typeface="Arial" panose="020B0604020202020204" pitchFamily="34" charset="0"/>
                <a:cs typeface="Arial" panose="020B0604020202020204" pitchFamily="34" charset="0"/>
              </a:rPr>
              <a:t>Im ersten Teil werden der MSC, seine Arbeit und seine Ziele vorgestellt.</a:t>
            </a:r>
          </a:p>
          <a:p>
            <a:pPr marL="228600" indent="-228600">
              <a:buFont typeface="+mj-lt"/>
              <a:buAutoNum type="arabicParenR"/>
            </a:pPr>
            <a:r>
              <a:rPr lang="de-DE" dirty="0">
                <a:latin typeface="Arial" panose="020B0604020202020204" pitchFamily="34" charset="0"/>
                <a:cs typeface="Arial" panose="020B0604020202020204" pitchFamily="34" charset="0"/>
              </a:rPr>
              <a:t>Im zweiten Teil wird der MSC-Umweltstandard für Fischereien erläutert.</a:t>
            </a:r>
          </a:p>
          <a:p>
            <a:pPr marL="228600" indent="-228600">
              <a:buFont typeface="+mj-lt"/>
              <a:buAutoNum type="arabicParenR"/>
            </a:pPr>
            <a:r>
              <a:rPr lang="de-DE" dirty="0">
                <a:latin typeface="Arial" panose="020B0604020202020204" pitchFamily="34" charset="0"/>
                <a:cs typeface="Arial" panose="020B0604020202020204" pitchFamily="34" charset="0"/>
              </a:rPr>
              <a:t>Der dritte Teil informiert über den MSC-Lieferkettenstandard.</a:t>
            </a:r>
          </a:p>
          <a:p>
            <a:pPr marL="228600" indent="-228600">
              <a:buFont typeface="+mj-lt"/>
              <a:buAutoNum type="arabicParenR"/>
            </a:pPr>
            <a:r>
              <a:rPr lang="de-DE" dirty="0">
                <a:latin typeface="Arial" panose="020B0604020202020204" pitchFamily="34" charset="0"/>
                <a:cs typeface="Arial" panose="020B0604020202020204" pitchFamily="34" charset="0"/>
              </a:rPr>
              <a:t>Im vierten Teil wird erläutert, worauf bei der Verwendung des MSC-Siegels zu achten ist. </a:t>
            </a:r>
          </a:p>
          <a:p>
            <a:pPr marL="228600" indent="-228600">
              <a:buFont typeface="+mj-lt"/>
              <a:buAutoNum type="arabicParenR"/>
            </a:pPr>
            <a:r>
              <a:rPr lang="de-DE" baseline="0" dirty="0">
                <a:latin typeface="Arial"/>
                <a:cs typeface="Arial"/>
              </a:rPr>
              <a:t>Im fünften Teil werden </a:t>
            </a:r>
            <a:r>
              <a:rPr lang="de-DE" dirty="0">
                <a:latin typeface="Arial"/>
                <a:cs typeface="Arial"/>
              </a:rPr>
              <a:t>Möglichkeiten und Materialien</a:t>
            </a:r>
            <a:r>
              <a:rPr lang="de-DE" baseline="0" dirty="0">
                <a:latin typeface="Arial"/>
                <a:cs typeface="Arial"/>
              </a:rPr>
              <a:t> vorgestellt, die Ihr Unternehmen für seine Kommunikation </a:t>
            </a:r>
            <a:r>
              <a:rPr lang="de-DE" dirty="0">
                <a:latin typeface="Arial"/>
                <a:cs typeface="Arial"/>
              </a:rPr>
              <a:t>einsetzen bzw. verwenden</a:t>
            </a:r>
            <a:r>
              <a:rPr lang="de-DE" baseline="0" dirty="0">
                <a:latin typeface="Arial"/>
                <a:cs typeface="Arial"/>
              </a:rPr>
              <a:t> kann.</a:t>
            </a:r>
          </a:p>
          <a:p>
            <a:pPr marL="228600" indent="-228600">
              <a:buFont typeface="+mj-lt"/>
              <a:buAutoNum type="arabicParenR"/>
            </a:pPr>
            <a:endParaRPr lang="de-DE" dirty="0">
              <a:latin typeface="Arial" panose="020B0604020202020204" pitchFamily="34" charset="0"/>
              <a:cs typeface="Arial" panose="020B0604020202020204" pitchFamily="34" charset="0"/>
            </a:endParaRPr>
          </a:p>
          <a:p>
            <a:r>
              <a:rPr lang="de-DE" dirty="0">
                <a:latin typeface="Arial" panose="020B0604020202020204" pitchFamily="34" charset="0"/>
                <a:cs typeface="Arial" panose="020B0604020202020204" pitchFamily="34" charset="0"/>
              </a:rPr>
              <a:t>Die Teile 3 und 4 sind sehr wichtig für die MSC-Zertifizierung und Ihr Audit, da sie Informationen beinhalten, die im Tagesgeschäft umgesetzt werden müssen. </a:t>
            </a:r>
            <a:endParaRPr lang="en-DE"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EC50F1-5BAC-4ECC-863B-78D8EFF17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18173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fld id="{98EC50F1-5BAC-4ECC-863B-78D8EFF17216}" type="slidenum">
              <a:rPr lang="en-US" smtClean="0"/>
              <a:pPr/>
              <a:t>38</a:t>
            </a:fld>
            <a:endParaRPr lang="en-US"/>
          </a:p>
        </p:txBody>
      </p:sp>
    </p:spTree>
    <p:extLst>
      <p:ext uri="{BB962C8B-B14F-4D97-AF65-F5344CB8AC3E}">
        <p14:creationId xmlns:p14="http://schemas.microsoft.com/office/powerpoint/2010/main" val="5118065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de-DE" sz="1200" b="1">
                <a:solidFill>
                  <a:prstClr val="black"/>
                </a:solidFill>
                <a:latin typeface="Arial"/>
                <a:cs typeface="Arial"/>
              </a:rPr>
              <a:t>Erklärung:</a:t>
            </a:r>
            <a:r>
              <a:rPr lang="de-DE" b="1">
                <a:solidFill>
                  <a:prstClr val="black"/>
                </a:solidFill>
                <a:latin typeface="Arial"/>
                <a:cs typeface="Arial"/>
              </a:rPr>
              <a:t> </a:t>
            </a:r>
            <a:endParaRPr lang="de-DE" sz="1200" b="1">
              <a:solidFill>
                <a:prstClr val="black"/>
              </a:solidFill>
              <a:latin typeface="Arial" panose="020B0604020202020204" pitchFamily="34" charset="0"/>
              <a:cs typeface="Arial" panose="020B0604020202020204" pitchFamily="34" charset="0"/>
            </a:endParaRPr>
          </a:p>
          <a:p>
            <a:pPr>
              <a:spcBef>
                <a:spcPct val="0"/>
              </a:spcBef>
              <a:spcAft>
                <a:spcPct val="0"/>
              </a:spcAft>
            </a:pPr>
            <a:r>
              <a:rPr lang="de-DE" altLang="en-US">
                <a:latin typeface="Arial"/>
                <a:cs typeface="Arial"/>
              </a:rPr>
              <a:t>Auf dem YouTube Kanal des MSC finden Sie viele Videos, die das MSC-Programm erklären und /oder zertifizierte Fischereien vorstellen. </a:t>
            </a:r>
            <a:r>
              <a:rPr lang="de-DE"/>
              <a:t>Drei kurze Videos erklären z.B. die Prinzipien des MSC-Umweltstandards für nachhaltige Fischerei.</a:t>
            </a:r>
            <a:endParaRPr lang="en-US"/>
          </a:p>
          <a:p>
            <a:r>
              <a:rPr lang="de-DE" altLang="en-US">
                <a:latin typeface="Arial"/>
                <a:cs typeface="Arial"/>
              </a:rPr>
              <a:t>Jedes</a:t>
            </a:r>
            <a:r>
              <a:rPr lang="de-DE" altLang="en-US" baseline="0">
                <a:latin typeface="Arial"/>
                <a:cs typeface="Arial"/>
              </a:rPr>
              <a:t> der drei Videos dauert ca. 3 Minuten. Gemeinsam erklären die Videos also in ca. 9 Minuten auf einfache und auch für Laien verständliche Weise, welche Kriterien bei einer Fischerei-Zertifizierung nach dem MSC-Umweltstandard betrachtet werden und was das MSC-Siegel bedeutet.</a:t>
            </a:r>
            <a:endParaRPr lang="de-DE"/>
          </a:p>
          <a:p>
            <a:endParaRPr lang="en-DE"/>
          </a:p>
        </p:txBody>
      </p:sp>
      <p:sp>
        <p:nvSpPr>
          <p:cNvPr id="4" name="Slide Number Placeholder 3"/>
          <p:cNvSpPr>
            <a:spLocks noGrp="1"/>
          </p:cNvSpPr>
          <p:nvPr>
            <p:ph type="sldNum" sz="quarter" idx="5"/>
          </p:nvPr>
        </p:nvSpPr>
        <p:spPr/>
        <p:txBody>
          <a:bodyPr/>
          <a:lstStyle/>
          <a:p>
            <a:fld id="{98EC50F1-5BAC-4ECC-863B-78D8EFF17216}" type="slidenum">
              <a:rPr lang="en-US" smtClean="0"/>
              <a:pPr/>
              <a:t>39</a:t>
            </a:fld>
            <a:endParaRPr lang="en-US"/>
          </a:p>
        </p:txBody>
      </p:sp>
    </p:spTree>
    <p:extLst>
      <p:ext uri="{BB962C8B-B14F-4D97-AF65-F5344CB8AC3E}">
        <p14:creationId xmlns:p14="http://schemas.microsoft.com/office/powerpoint/2010/main" val="1715613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e-DE" b="1">
                <a:latin typeface="Arial" panose="020B0604020202020204" pitchFamily="34" charset="0"/>
                <a:cs typeface="Arial" panose="020B0604020202020204" pitchFamily="34" charset="0"/>
              </a:rPr>
              <a:t>Erklärung:</a:t>
            </a:r>
          </a:p>
          <a:p>
            <a:r>
              <a:rPr lang="de-DE">
                <a:latin typeface="Arial"/>
                <a:cs typeface="Arial"/>
              </a:rPr>
              <a:t>Seit Jahrzehnten gehen Fischbestände in vielen Teilen der Meere stark zurück. In ihrem Bericht über den Zustand der weltweiten Fischerei im Jahr 2020 “The State </a:t>
            </a:r>
            <a:r>
              <a:rPr lang="de-DE" err="1">
                <a:latin typeface="Arial"/>
                <a:cs typeface="Arial"/>
              </a:rPr>
              <a:t>Of</a:t>
            </a:r>
            <a:r>
              <a:rPr lang="de-DE">
                <a:latin typeface="Arial"/>
                <a:cs typeface="Arial"/>
              </a:rPr>
              <a:t> World Fisheries And </a:t>
            </a:r>
            <a:r>
              <a:rPr lang="de-DE" err="1">
                <a:latin typeface="Arial"/>
                <a:cs typeface="Arial"/>
              </a:rPr>
              <a:t>Aquaculture</a:t>
            </a:r>
            <a:r>
              <a:rPr lang="de-DE">
                <a:latin typeface="Arial"/>
                <a:cs typeface="Arial"/>
              </a:rPr>
              <a:t> 2020“ berichtet die Welternährungsorganisation FAO*:</a:t>
            </a:r>
          </a:p>
          <a:p>
            <a:endParaRPr lang="de-DE">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de-DE">
                <a:latin typeface="Arial"/>
                <a:cs typeface="Arial"/>
              </a:rPr>
              <a:t>78,7% der weltweiten Anlandungen von Wildfisch stammt von Populationen, die innerhalb ihrer biologisch nachhaltigen Grenzen gefangen wurden</a:t>
            </a:r>
          </a:p>
          <a:p>
            <a:pPr marL="171450" indent="-171450">
              <a:buFont typeface="Arial" panose="020B0604020202020204" pitchFamily="34" charset="0"/>
              <a:buChar char="•"/>
            </a:pPr>
            <a:r>
              <a:rPr lang="de-DE">
                <a:latin typeface="Arial"/>
                <a:cs typeface="Arial"/>
              </a:rPr>
              <a:t>die Anzahl der nur mäßig befischten oder nicht voll ausgeschöpften Bestände ist von 90% Mitte der 70er Jahre auf 65,8% im Jahr 2017 gesunken. </a:t>
            </a:r>
          </a:p>
          <a:p>
            <a:endParaRPr lang="de-DE">
              <a:latin typeface="Arial" panose="020B0604020202020204" pitchFamily="34" charset="0"/>
              <a:cs typeface="Arial" panose="020B0604020202020204" pitchFamily="34" charset="0"/>
            </a:endParaRPr>
          </a:p>
          <a:p>
            <a:pPr>
              <a:defRPr/>
            </a:pPr>
            <a:r>
              <a:rPr lang="de-DE">
                <a:latin typeface="Arial"/>
                <a:cs typeface="Arial"/>
              </a:rPr>
              <a:t>Damit stehen viele beliebte Speisefische, aber auch Millionen von Arbeitsplätzen und die Vielfalt in den Meeren auf dem Spiel. Bedenkt man zudem, dass die Weltbevölkerung weiterhin wachsen und somit die Nachfrage nach Fisch auch in Zukunft steigen wird, ist klar, dass die Fischerei dringend nachhaltiger agieren muss. </a:t>
            </a:r>
            <a:endParaRPr lang="de-DE">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a:latin typeface="Arial" panose="020B0604020202020204" pitchFamily="34" charset="0"/>
                <a:cs typeface="Arial" panose="020B0604020202020204" pitchFamily="34" charset="0"/>
              </a:rPr>
              <a:t>*Quelle: FAO: UN Food and </a:t>
            </a:r>
            <a:r>
              <a:rPr lang="de-DE" err="1">
                <a:latin typeface="Arial" panose="020B0604020202020204" pitchFamily="34" charset="0"/>
                <a:cs typeface="Arial" panose="020B0604020202020204" pitchFamily="34" charset="0"/>
              </a:rPr>
              <a:t>Agriculture</a:t>
            </a:r>
            <a:r>
              <a:rPr lang="de-DE">
                <a:latin typeface="Arial" panose="020B0604020202020204" pitchFamily="34" charset="0"/>
                <a:cs typeface="Arial" panose="020B0604020202020204" pitchFamily="34" charset="0"/>
              </a:rPr>
              <a:t> Organisation, The State </a:t>
            </a:r>
            <a:r>
              <a:rPr lang="de-DE" err="1">
                <a:latin typeface="Arial" panose="020B0604020202020204" pitchFamily="34" charset="0"/>
                <a:cs typeface="Arial" panose="020B0604020202020204" pitchFamily="34" charset="0"/>
              </a:rPr>
              <a:t>of</a:t>
            </a:r>
            <a:r>
              <a:rPr lang="de-DE">
                <a:latin typeface="Arial" panose="020B0604020202020204" pitchFamily="34" charset="0"/>
                <a:cs typeface="Arial" panose="020B0604020202020204" pitchFamily="34" charset="0"/>
              </a:rPr>
              <a:t> World Fisheries and </a:t>
            </a:r>
            <a:r>
              <a:rPr lang="de-DE" err="1">
                <a:latin typeface="Arial" panose="020B0604020202020204" pitchFamily="34" charset="0"/>
                <a:cs typeface="Arial" panose="020B0604020202020204" pitchFamily="34" charset="0"/>
              </a:rPr>
              <a:t>Aquaculture</a:t>
            </a:r>
            <a:r>
              <a:rPr lang="de-DE">
                <a:latin typeface="Arial" panose="020B0604020202020204" pitchFamily="34" charset="0"/>
                <a:cs typeface="Arial" panose="020B0604020202020204" pitchFamily="34" charset="0"/>
              </a:rPr>
              <a:t> 2020 (Ernährungs- und Landwirtschaftsorganisation der Vereinten Nationen, Weltfischereibericht 2020)</a:t>
            </a:r>
            <a:endParaRPr lang="en-US">
              <a:latin typeface="Arial" panose="020B0604020202020204" pitchFamily="34" charset="0"/>
              <a:cs typeface="Arial" panose="020B0604020202020204" pitchFamily="34" charset="0"/>
            </a:endParaRPr>
          </a:p>
          <a:p>
            <a:endParaRPr lang="en-DE"/>
          </a:p>
        </p:txBody>
      </p:sp>
      <p:sp>
        <p:nvSpPr>
          <p:cNvPr id="4" name="Slide Number Placeholder 3"/>
          <p:cNvSpPr>
            <a:spLocks noGrp="1"/>
          </p:cNvSpPr>
          <p:nvPr>
            <p:ph type="sldNum" sz="quarter" idx="5"/>
          </p:nvPr>
        </p:nvSpPr>
        <p:spPr/>
        <p:txBody>
          <a:bodyPr/>
          <a:lstStyle/>
          <a:p>
            <a:fld id="{98EC50F1-5BAC-4ECC-863B-78D8EFF17216}" type="slidenum">
              <a:rPr lang="en-US" smtClean="0"/>
              <a:pPr/>
              <a:t>4</a:t>
            </a:fld>
            <a:endParaRPr lang="en-US"/>
          </a:p>
        </p:txBody>
      </p:sp>
    </p:spTree>
    <p:extLst>
      <p:ext uri="{BB962C8B-B14F-4D97-AF65-F5344CB8AC3E}">
        <p14:creationId xmlns:p14="http://schemas.microsoft.com/office/powerpoint/2010/main" val="7404364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ltLang="de-DE" b="1">
                <a:latin typeface="Arial" panose="020B0604020202020204" pitchFamily="34" charset="0"/>
                <a:cs typeface="Arial" panose="020B0604020202020204" pitchFamily="34" charset="0"/>
              </a:rPr>
              <a:t>Erklärung:</a:t>
            </a:r>
          </a:p>
          <a:p>
            <a:pPr marL="0" marR="0" indent="0" algn="l" defTabSz="914400" rtl="0" eaLnBrk="1" fontAlgn="auto" latinLnBrk="0" hangingPunct="1">
              <a:lnSpc>
                <a:spcPct val="100000"/>
              </a:lnSpc>
              <a:spcBef>
                <a:spcPts val="0"/>
              </a:spcBef>
              <a:spcAft>
                <a:spcPts val="0"/>
              </a:spcAft>
              <a:buClrTx/>
              <a:buSzTx/>
              <a:buFontTx/>
              <a:buNone/>
              <a:tabLst/>
              <a:defRPr/>
            </a:pPr>
            <a:r>
              <a:rPr lang="en-US" err="1">
                <a:latin typeface="Arial" panose="020B0604020202020204" pitchFamily="34" charset="0"/>
                <a:cs typeface="Arial" panose="020B0604020202020204" pitchFamily="34" charset="0"/>
              </a:rPr>
              <a:t>Kostenlose</a:t>
            </a:r>
            <a:r>
              <a:rPr lang="en-US" baseline="0">
                <a:latin typeface="Arial" panose="020B0604020202020204" pitchFamily="34" charset="0"/>
                <a:cs typeface="Arial" panose="020B0604020202020204" pitchFamily="34" charset="0"/>
              </a:rPr>
              <a:t> Vorlagen und </a:t>
            </a:r>
            <a:r>
              <a:rPr lang="en-US" baseline="0" err="1">
                <a:latin typeface="Arial" panose="020B0604020202020204" pitchFamily="34" charset="0"/>
                <a:cs typeface="Arial" panose="020B0604020202020204" pitchFamily="34" charset="0"/>
              </a:rPr>
              <a:t>Materialien</a:t>
            </a:r>
            <a:r>
              <a:rPr lang="en-US" baseline="0">
                <a:latin typeface="Arial" panose="020B0604020202020204" pitchFamily="34" charset="0"/>
                <a:cs typeface="Arial" panose="020B0604020202020204" pitchFamily="34" charset="0"/>
              </a:rPr>
              <a:t> </a:t>
            </a:r>
            <a:r>
              <a:rPr lang="en-US" baseline="0" err="1">
                <a:latin typeface="Arial" panose="020B0604020202020204" pitchFamily="34" charset="0"/>
                <a:cs typeface="Arial" panose="020B0604020202020204" pitchFamily="34" charset="0"/>
              </a:rPr>
              <a:t>zum</a:t>
            </a:r>
            <a:r>
              <a:rPr lang="en-US" baseline="0">
                <a:latin typeface="Arial" panose="020B0604020202020204" pitchFamily="34" charset="0"/>
                <a:cs typeface="Arial" panose="020B0604020202020204" pitchFamily="34" charset="0"/>
              </a:rPr>
              <a:t> Gestalten </a:t>
            </a:r>
            <a:r>
              <a:rPr lang="en-US" baseline="0" err="1">
                <a:latin typeface="Arial" panose="020B0604020202020204" pitchFamily="34" charset="0"/>
                <a:cs typeface="Arial" panose="020B0604020202020204" pitchFamily="34" charset="0"/>
              </a:rPr>
              <a:t>eigener</a:t>
            </a:r>
            <a:r>
              <a:rPr lang="en-US" baseline="0">
                <a:latin typeface="Arial" panose="020B0604020202020204" pitchFamily="34" charset="0"/>
                <a:cs typeface="Arial" panose="020B0604020202020204" pitchFamily="34" charset="0"/>
              </a:rPr>
              <a:t> </a:t>
            </a:r>
            <a:r>
              <a:rPr lang="en-US" baseline="0" err="1">
                <a:latin typeface="Arial" panose="020B0604020202020204" pitchFamily="34" charset="0"/>
                <a:cs typeface="Arial" panose="020B0604020202020204" pitchFamily="34" charset="0"/>
              </a:rPr>
              <a:t>Marketingaktionen</a:t>
            </a:r>
            <a:r>
              <a:rPr lang="en-US" baseline="0">
                <a:latin typeface="Arial" panose="020B0604020202020204" pitchFamily="34" charset="0"/>
                <a:cs typeface="Arial" panose="020B0604020202020204" pitchFamily="34" charset="0"/>
              </a:rPr>
              <a:t> </a:t>
            </a:r>
            <a:r>
              <a:rPr lang="en-US" baseline="0" err="1">
                <a:latin typeface="Arial" panose="020B0604020202020204" pitchFamily="34" charset="0"/>
                <a:cs typeface="Arial" panose="020B0604020202020204" pitchFamily="34" charset="0"/>
              </a:rPr>
              <a:t>finden</a:t>
            </a:r>
            <a:r>
              <a:rPr lang="en-US" baseline="0">
                <a:latin typeface="Arial" panose="020B0604020202020204" pitchFamily="34" charset="0"/>
                <a:cs typeface="Arial" panose="020B0604020202020204" pitchFamily="34" charset="0"/>
              </a:rPr>
              <a:t> Sie in </a:t>
            </a:r>
            <a:r>
              <a:rPr lang="en-US" baseline="0" err="1">
                <a:latin typeface="Arial" panose="020B0604020202020204" pitchFamily="34" charset="0"/>
                <a:cs typeface="Arial" panose="020B0604020202020204" pitchFamily="34" charset="0"/>
              </a:rPr>
              <a:t>unserer</a:t>
            </a:r>
            <a:r>
              <a:rPr lang="en-US" baseline="0">
                <a:latin typeface="Arial" panose="020B0604020202020204" pitchFamily="34" charset="0"/>
                <a:cs typeface="Arial" panose="020B0604020202020204" pitchFamily="34" charset="0"/>
              </a:rPr>
              <a:t> Multimedia Library.</a:t>
            </a:r>
            <a:endParaRPr lang="en-US">
              <a:latin typeface="Arial" panose="020B0604020202020204" pitchFamily="34" charset="0"/>
              <a:cs typeface="Arial" panose="020B0604020202020204" pitchFamily="34" charset="0"/>
            </a:endParaRPr>
          </a:p>
          <a:p>
            <a:endParaRPr lang="en-DE"/>
          </a:p>
        </p:txBody>
      </p:sp>
      <p:sp>
        <p:nvSpPr>
          <p:cNvPr id="4" name="Slide Number Placeholder 3"/>
          <p:cNvSpPr>
            <a:spLocks noGrp="1"/>
          </p:cNvSpPr>
          <p:nvPr>
            <p:ph type="sldNum" sz="quarter" idx="5"/>
          </p:nvPr>
        </p:nvSpPr>
        <p:spPr/>
        <p:txBody>
          <a:bodyPr/>
          <a:lstStyle/>
          <a:p>
            <a:fld id="{98EC50F1-5BAC-4ECC-863B-78D8EFF17216}" type="slidenum">
              <a:rPr lang="en-US" smtClean="0"/>
              <a:pPr/>
              <a:t>40</a:t>
            </a:fld>
            <a:endParaRPr lang="en-US"/>
          </a:p>
        </p:txBody>
      </p:sp>
    </p:spTree>
    <p:extLst>
      <p:ext uri="{BB962C8B-B14F-4D97-AF65-F5344CB8AC3E}">
        <p14:creationId xmlns:p14="http://schemas.microsoft.com/office/powerpoint/2010/main" val="28311830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ltLang="de-DE" b="1">
                <a:latin typeface="Arial"/>
                <a:cs typeface="Arial"/>
              </a:rPr>
              <a:t>Erklärung:</a:t>
            </a:r>
          </a:p>
          <a:p>
            <a:pPr>
              <a:defRPr/>
            </a:pPr>
            <a:r>
              <a:rPr lang="de"/>
              <a:t>Eine gute Geschichte bewirkt mehr als die allermeisten Verkaufsargumente. Wer eine gute Geschichte über ein Produkt zu erzählen hat, macht es erlebbar. Und der MSC hat allerhand Geschichten zu erzählen bzw. die Fischer der zertifizierten Fischereien. Hinter jedem Produkt mit MSC-Siegel stecken eine Vielzahl authentischer und spannender Fischer</a:t>
            </a:r>
            <a:r>
              <a:rPr lang="en-US" err="1"/>
              <a:t>eig</a:t>
            </a:r>
            <a:r>
              <a:rPr lang="de"/>
              <a:t>eschichte</a:t>
            </a:r>
            <a:r>
              <a:rPr lang="en-US"/>
              <a:t>n</a:t>
            </a:r>
            <a:r>
              <a:rPr lang="de"/>
              <a:t>.  Zertifizierte Fischer machen das MSC-Siegel für Verbraucher fassbar während so ein Siegel für sich alleine stehend eher fern und abstrakt ist. Geschichten bieten Erlebnisse und Identifikationsmöglichkeiten, einen echten Mehrwert, nicht nur für den MSC sondern auch für Sie als Siegelnutzer, indem die Produkte emotional aufladen und für Verbraucher interessant und anziehend machen. Mit Geschichten kann man ein Produkt für Verbraucher öffnen. </a:t>
            </a:r>
            <a:endParaRPr lang="en-US"/>
          </a:p>
          <a:p>
            <a:endParaRPr lang="en-DE"/>
          </a:p>
        </p:txBody>
      </p:sp>
      <p:sp>
        <p:nvSpPr>
          <p:cNvPr id="4" name="Slide Number Placeholder 3"/>
          <p:cNvSpPr>
            <a:spLocks noGrp="1"/>
          </p:cNvSpPr>
          <p:nvPr>
            <p:ph type="sldNum" sz="quarter" idx="5"/>
          </p:nvPr>
        </p:nvSpPr>
        <p:spPr/>
        <p:txBody>
          <a:bodyPr/>
          <a:lstStyle/>
          <a:p>
            <a:fld id="{98EC50F1-5BAC-4ECC-863B-78D8EFF17216}" type="slidenum">
              <a:rPr lang="en-US" smtClean="0"/>
              <a:pPr/>
              <a:t>41</a:t>
            </a:fld>
            <a:endParaRPr lang="en-US"/>
          </a:p>
        </p:txBody>
      </p:sp>
    </p:spTree>
    <p:extLst>
      <p:ext uri="{BB962C8B-B14F-4D97-AF65-F5344CB8AC3E}">
        <p14:creationId xmlns:p14="http://schemas.microsoft.com/office/powerpoint/2010/main" val="24060626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a:latin typeface="Arial" panose="020B0604020202020204" pitchFamily="34" charset="0"/>
                <a:cs typeface="Arial" panose="020B0604020202020204" pitchFamily="34" charset="0"/>
              </a:rPr>
              <a:t>Erklärung:</a:t>
            </a:r>
          </a:p>
          <a:p>
            <a:r>
              <a:rPr lang="de-DE" dirty="0">
                <a:latin typeface="Arial" panose="020B0604020202020204" pitchFamily="34" charset="0"/>
                <a:cs typeface="Arial" panose="020B0604020202020204" pitchFamily="34" charset="0"/>
              </a:rPr>
              <a:t>Für weitere </a:t>
            </a:r>
            <a:r>
              <a:rPr lang="de-DE">
                <a:latin typeface="Arial" panose="020B0604020202020204" pitchFamily="34" charset="0"/>
                <a:cs typeface="Arial" panose="020B0604020202020204" pitchFamily="34" charset="0"/>
              </a:rPr>
              <a:t>Fragen steht Ihnen das Team vom Berliner MSC-Regionalbüro gern zur </a:t>
            </a:r>
            <a:r>
              <a:rPr lang="de-DE" dirty="0">
                <a:latin typeface="Arial" panose="020B0604020202020204" pitchFamily="34" charset="0"/>
                <a:cs typeface="Arial" panose="020B0604020202020204" pitchFamily="34" charset="0"/>
              </a:rPr>
              <a:t>Verfügung.</a:t>
            </a:r>
          </a:p>
          <a:p>
            <a:endParaRPr lang="en-DE" dirty="0"/>
          </a:p>
        </p:txBody>
      </p:sp>
      <p:sp>
        <p:nvSpPr>
          <p:cNvPr id="4" name="Slide Number Placeholder 3"/>
          <p:cNvSpPr>
            <a:spLocks noGrp="1"/>
          </p:cNvSpPr>
          <p:nvPr>
            <p:ph type="sldNum" sz="quarter" idx="5"/>
          </p:nvPr>
        </p:nvSpPr>
        <p:spPr/>
        <p:txBody>
          <a:bodyPr/>
          <a:lstStyle/>
          <a:p>
            <a:fld id="{98EC50F1-5BAC-4ECC-863B-78D8EFF17216}" type="slidenum">
              <a:rPr lang="en-US" smtClean="0"/>
              <a:pPr/>
              <a:t>42</a:t>
            </a:fld>
            <a:endParaRPr lang="en-US"/>
          </a:p>
        </p:txBody>
      </p:sp>
    </p:spTree>
    <p:extLst>
      <p:ext uri="{BB962C8B-B14F-4D97-AF65-F5344CB8AC3E}">
        <p14:creationId xmlns:p14="http://schemas.microsoft.com/office/powerpoint/2010/main" val="395296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Erklärung: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black"/>
                </a:solidFill>
                <a:effectLst/>
                <a:uLnTx/>
                <a:uFillTx/>
                <a:latin typeface="Calibri"/>
                <a:ea typeface="+mn-ea"/>
                <a:cs typeface="+mn-cs"/>
              </a:rPr>
              <a:t>Ziel</a:t>
            </a:r>
            <a:r>
              <a:rPr kumimoji="0" lang="en-GB" sz="1200" b="0" i="0" u="none" strike="noStrike" kern="1200" cap="none" spc="0" normalizeH="0" baseline="0" noProof="0" dirty="0">
                <a:ln>
                  <a:noFill/>
                </a:ln>
                <a:solidFill>
                  <a:prstClr val="black"/>
                </a:solidFill>
                <a:effectLst/>
                <a:uLnTx/>
                <a:uFillTx/>
                <a:latin typeface="Calibri"/>
                <a:ea typeface="+mn-ea"/>
                <a:cs typeface="+mn-cs"/>
              </a:rPr>
              <a:t> des MSC </a:t>
            </a:r>
            <a:r>
              <a:rPr kumimoji="0" lang="en-GB" sz="1200" b="0" i="0" u="none" strike="noStrike" kern="1200" cap="none" spc="0" normalizeH="0" baseline="0" noProof="0" dirty="0" err="1">
                <a:ln>
                  <a:noFill/>
                </a:ln>
                <a:solidFill>
                  <a:prstClr val="black"/>
                </a:solidFill>
                <a:effectLst/>
                <a:uLnTx/>
                <a:uFillTx/>
                <a:latin typeface="Calibri"/>
                <a:ea typeface="+mn-ea"/>
                <a:cs typeface="+mn-cs"/>
              </a:rPr>
              <a:t>ist</a:t>
            </a:r>
            <a:r>
              <a:rPr kumimoji="0" lang="en-GB" sz="1200" b="0" i="0" u="none" strike="noStrike" kern="1200" cap="none" spc="0" normalizeH="0" baseline="0" noProof="0" dirty="0">
                <a:ln>
                  <a:noFill/>
                </a:ln>
                <a:solidFill>
                  <a:prstClr val="black"/>
                </a:solidFill>
                <a:effectLst/>
                <a:uLnTx/>
                <a:uFillTx/>
                <a:latin typeface="Calibri"/>
                <a:ea typeface="+mn-ea"/>
                <a:cs typeface="+mn-cs"/>
              </a:rPr>
              <a:t> es, die </a:t>
            </a:r>
            <a:r>
              <a:rPr kumimoji="0" lang="en-GB" sz="1200" b="0" i="0" u="none" strike="noStrike" kern="1200" cap="none" spc="0" normalizeH="0" baseline="0" noProof="0" dirty="0" err="1">
                <a:ln>
                  <a:noFill/>
                </a:ln>
                <a:solidFill>
                  <a:prstClr val="black"/>
                </a:solidFill>
                <a:effectLst/>
                <a:uLnTx/>
                <a:uFillTx/>
                <a:latin typeface="Calibri"/>
                <a:ea typeface="+mn-ea"/>
                <a:cs typeface="+mn-cs"/>
              </a:rPr>
              <a:t>weltweit</a:t>
            </a:r>
            <a:r>
              <a:rPr kumimoji="0" lang="en-GB" sz="1200" b="0" i="0" u="none" strike="noStrike" kern="1200" cap="none" spc="0" normalizeH="0" baseline="0" noProof="0" dirty="0">
                <a:ln>
                  <a:noFill/>
                </a:ln>
                <a:solidFill>
                  <a:prstClr val="black"/>
                </a:solidFill>
                <a:effectLst/>
                <a:uLnTx/>
                <a:uFillTx/>
                <a:latin typeface="Calibri"/>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a:ea typeface="+mn-ea"/>
                <a:cs typeface="+mn-cs"/>
              </a:rPr>
              <a:t>Überfischung</a:t>
            </a:r>
            <a:r>
              <a:rPr kumimoji="0" lang="en-GB" sz="1200" b="0" i="0" u="none" strike="noStrike" kern="1200" cap="none" spc="0" normalizeH="0" baseline="0" noProof="0" dirty="0">
                <a:ln>
                  <a:noFill/>
                </a:ln>
                <a:solidFill>
                  <a:prstClr val="black"/>
                </a:solidFill>
                <a:effectLst/>
                <a:uLnTx/>
                <a:uFillTx/>
                <a:latin typeface="Calibri"/>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a:ea typeface="+mn-ea"/>
                <a:cs typeface="+mn-cs"/>
              </a:rPr>
              <a:t>unserer</a:t>
            </a:r>
            <a:r>
              <a:rPr kumimoji="0" lang="en-GB" sz="1200" b="0" i="0" u="none" strike="noStrike" kern="1200" cap="none" spc="0" normalizeH="0" baseline="0" noProof="0" dirty="0">
                <a:ln>
                  <a:noFill/>
                </a:ln>
                <a:solidFill>
                  <a:prstClr val="black"/>
                </a:solidFill>
                <a:effectLst/>
                <a:uLnTx/>
                <a:uFillTx/>
                <a:latin typeface="Calibri"/>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a:ea typeface="+mn-ea"/>
                <a:cs typeface="+mn-cs"/>
              </a:rPr>
              <a:t>Meere</a:t>
            </a:r>
            <a:r>
              <a:rPr kumimoji="0" lang="en-GB" sz="1200" b="0" i="0" u="none" strike="noStrike" kern="1200" cap="none" spc="0" normalizeH="0" baseline="0" noProof="0" dirty="0">
                <a:ln>
                  <a:noFill/>
                </a:ln>
                <a:solidFill>
                  <a:prstClr val="black"/>
                </a:solidFill>
                <a:effectLst/>
                <a:uLnTx/>
                <a:uFillTx/>
                <a:latin typeface="Calibri"/>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a:ea typeface="+mn-ea"/>
                <a:cs typeface="+mn-cs"/>
              </a:rPr>
              <a:t>zu</a:t>
            </a:r>
            <a:r>
              <a:rPr kumimoji="0" lang="en-GB" sz="1200" b="0" i="0" u="none" strike="noStrike" kern="1200" cap="none" spc="0" normalizeH="0" baseline="0" noProof="0" dirty="0">
                <a:ln>
                  <a:noFill/>
                </a:ln>
                <a:solidFill>
                  <a:prstClr val="black"/>
                </a:solidFill>
                <a:effectLst/>
                <a:uLnTx/>
                <a:uFillTx/>
                <a:latin typeface="Calibri"/>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a:ea typeface="+mn-ea"/>
                <a:cs typeface="+mn-cs"/>
              </a:rPr>
              <a:t>stoppen</a:t>
            </a:r>
            <a:r>
              <a:rPr kumimoji="0" lang="en-GB" sz="1200" b="0" i="0" u="none" strike="noStrike" kern="1200" cap="none" spc="0" normalizeH="0" baseline="0" noProof="0" dirty="0">
                <a:ln>
                  <a:noFill/>
                </a:ln>
                <a:solidFill>
                  <a:prstClr val="black"/>
                </a:solidFill>
                <a:effectLst/>
                <a:uLnTx/>
                <a:uFillTx/>
                <a:latin typeface="Calibri"/>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a:ea typeface="+mn-ea"/>
                <a:cs typeface="+mn-cs"/>
              </a:rPr>
              <a:t>Über</a:t>
            </a:r>
            <a:r>
              <a:rPr kumimoji="0" lang="en-GB" sz="1200" b="0" i="0" u="none" strike="noStrike" kern="1200" cap="none" spc="0" normalizeH="0" baseline="0" noProof="0" dirty="0">
                <a:ln>
                  <a:noFill/>
                </a:ln>
                <a:solidFill>
                  <a:prstClr val="black"/>
                </a:solidFill>
                <a:effectLst/>
                <a:uLnTx/>
                <a:uFillTx/>
                <a:latin typeface="Calibri"/>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a:ea typeface="+mn-ea"/>
                <a:cs typeface="+mn-cs"/>
              </a:rPr>
              <a:t>ein</a:t>
            </a:r>
            <a:r>
              <a:rPr kumimoji="0" lang="en-GB" sz="1200" b="0" i="0" u="none" strike="noStrike" kern="1200" cap="none" spc="0" normalizeH="0" baseline="0" noProof="0" dirty="0">
                <a:ln>
                  <a:noFill/>
                </a:ln>
                <a:solidFill>
                  <a:prstClr val="black"/>
                </a:solidFill>
                <a:effectLst/>
                <a:uLnTx/>
                <a:uFillTx/>
                <a:latin typeface="Calibri"/>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a:ea typeface="+mn-ea"/>
                <a:cs typeface="+mn-cs"/>
              </a:rPr>
              <a:t>globales</a:t>
            </a:r>
            <a:r>
              <a:rPr kumimoji="0" lang="en-GB" sz="1200" b="0" i="0" u="none" strike="noStrike" kern="1200" cap="none" spc="0" normalizeH="0" baseline="0" noProof="0" dirty="0">
                <a:ln>
                  <a:noFill/>
                </a:ln>
                <a:solidFill>
                  <a:prstClr val="black"/>
                </a:solidFill>
                <a:effectLst/>
                <a:uLnTx/>
                <a:uFillTx/>
                <a:latin typeface="Calibri"/>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a:ea typeface="+mn-ea"/>
                <a:cs typeface="+mn-cs"/>
              </a:rPr>
              <a:t>Zertifizierungs</a:t>
            </a:r>
            <a:r>
              <a:rPr kumimoji="0" lang="en-GB" sz="1200" b="0" i="0" u="none" strike="noStrike" kern="1200" cap="none" spc="0" normalizeH="0" baseline="0" noProof="0" dirty="0">
                <a:ln>
                  <a:noFill/>
                </a:ln>
                <a:solidFill>
                  <a:prstClr val="black"/>
                </a:solidFill>
                <a:effectLst/>
                <a:uLnTx/>
                <a:uFillTx/>
                <a:latin typeface="Calibri"/>
                <a:ea typeface="+mn-ea"/>
                <a:cs typeface="+mn-cs"/>
              </a:rPr>
              <a:t>- und </a:t>
            </a:r>
            <a:r>
              <a:rPr kumimoji="0" lang="en-GB" sz="1200" b="0" i="0" u="none" strike="noStrike" kern="1200" cap="none" spc="0" normalizeH="0" baseline="0" noProof="0" dirty="0" err="1">
                <a:ln>
                  <a:noFill/>
                </a:ln>
                <a:solidFill>
                  <a:prstClr val="black"/>
                </a:solidFill>
                <a:effectLst/>
                <a:uLnTx/>
                <a:uFillTx/>
                <a:latin typeface="Calibri"/>
                <a:ea typeface="+mn-ea"/>
                <a:cs typeface="+mn-cs"/>
              </a:rPr>
              <a:t>Kennzeichnungsprogramm</a:t>
            </a:r>
            <a:r>
              <a:rPr kumimoji="0" lang="en-GB" sz="1200" b="0" i="0" u="none" strike="noStrike" kern="1200" cap="none" spc="0" normalizeH="0" baseline="0" noProof="0" dirty="0">
                <a:ln>
                  <a:noFill/>
                </a:ln>
                <a:solidFill>
                  <a:prstClr val="black"/>
                </a:solidFill>
                <a:effectLst/>
                <a:uLnTx/>
                <a:uFillTx/>
                <a:latin typeface="Calibri"/>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a:ea typeface="+mn-ea"/>
                <a:cs typeface="+mn-cs"/>
              </a:rPr>
              <a:t>werden</a:t>
            </a:r>
            <a:r>
              <a:rPr kumimoji="0" lang="en-GB" sz="1200" b="0" i="0" u="none" strike="noStrike" kern="1200" cap="none" spc="0" normalizeH="0" baseline="0" noProof="0" dirty="0">
                <a:ln>
                  <a:noFill/>
                </a:ln>
                <a:solidFill>
                  <a:prstClr val="black"/>
                </a:solidFill>
                <a:effectLst/>
                <a:uLnTx/>
                <a:uFillTx/>
                <a:latin typeface="Calibri"/>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a:ea typeface="+mn-ea"/>
                <a:cs typeface="+mn-cs"/>
              </a:rPr>
              <a:t>Fischereien</a:t>
            </a:r>
            <a:r>
              <a:rPr kumimoji="0" lang="en-GB" sz="1200" b="0" i="0" u="none" strike="noStrike" kern="1200" cap="none" spc="0" normalizeH="0" baseline="0" noProof="0" dirty="0">
                <a:ln>
                  <a:noFill/>
                </a:ln>
                <a:solidFill>
                  <a:prstClr val="black"/>
                </a:solidFill>
                <a:effectLst/>
                <a:uLnTx/>
                <a:uFillTx/>
                <a:latin typeface="Calibri"/>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a:ea typeface="+mn-ea"/>
                <a:cs typeface="+mn-cs"/>
              </a:rPr>
              <a:t>belohnt</a:t>
            </a:r>
            <a:r>
              <a:rPr kumimoji="0" lang="en-GB" sz="1200" b="0" i="0" u="none" strike="noStrike" kern="1200" cap="none" spc="0" normalizeH="0" baseline="0" noProof="0" dirty="0">
                <a:ln>
                  <a:noFill/>
                </a:ln>
                <a:solidFill>
                  <a:prstClr val="black"/>
                </a:solidFill>
                <a:effectLst/>
                <a:uLnTx/>
                <a:uFillTx/>
                <a:latin typeface="Calibri"/>
                <a:ea typeface="+mn-ea"/>
                <a:cs typeface="+mn-cs"/>
              </a:rPr>
              <a:t>, die </a:t>
            </a:r>
            <a:r>
              <a:rPr kumimoji="0" lang="en-GB" sz="1200" b="0" i="0" u="none" strike="noStrike" kern="1200" cap="none" spc="0" normalizeH="0" baseline="0" noProof="0" dirty="0" err="1">
                <a:ln>
                  <a:noFill/>
                </a:ln>
                <a:solidFill>
                  <a:prstClr val="black"/>
                </a:solidFill>
                <a:effectLst/>
                <a:uLnTx/>
                <a:uFillTx/>
                <a:latin typeface="Calibri"/>
                <a:ea typeface="+mn-ea"/>
                <a:cs typeface="+mn-cs"/>
              </a:rPr>
              <a:t>nachweislich</a:t>
            </a:r>
            <a:r>
              <a:rPr kumimoji="0" lang="en-GB" sz="1200" b="0" i="0" u="none" strike="noStrike" kern="1200" cap="none" spc="0" normalizeH="0" baseline="0" noProof="0" dirty="0">
                <a:ln>
                  <a:noFill/>
                </a:ln>
                <a:solidFill>
                  <a:prstClr val="black"/>
                </a:solidFill>
                <a:effectLst/>
                <a:uLnTx/>
                <a:uFillTx/>
                <a:latin typeface="Calibri"/>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a:ea typeface="+mn-ea"/>
                <a:cs typeface="+mn-cs"/>
              </a:rPr>
              <a:t>verantwortungsvoll</a:t>
            </a:r>
            <a:r>
              <a:rPr kumimoji="0" lang="en-GB" sz="1200" b="0" i="0" u="none" strike="noStrike" kern="1200" cap="none" spc="0" normalizeH="0" baseline="0" noProof="0" dirty="0">
                <a:ln>
                  <a:noFill/>
                </a:ln>
                <a:solidFill>
                  <a:prstClr val="black"/>
                </a:solidFill>
                <a:effectLst/>
                <a:uLnTx/>
                <a:uFillTx/>
                <a:latin typeface="Calibri"/>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a:ea typeface="+mn-ea"/>
                <a:cs typeface="+mn-cs"/>
              </a:rPr>
              <a:t>arbeiten</a:t>
            </a:r>
            <a:r>
              <a:rPr kumimoji="0" lang="en-GB" sz="1200" b="0" i="0" u="none" strike="noStrike" kern="1200" cap="none" spc="0" normalizeH="0" baseline="0" noProof="0" dirty="0">
                <a:ln>
                  <a:noFill/>
                </a:ln>
                <a:solidFill>
                  <a:prstClr val="black"/>
                </a:solidFill>
                <a:effectLst/>
                <a:uLnTx/>
                <a:uFillTx/>
                <a:latin typeface="Calibri"/>
                <a:ea typeface="+mn-ea"/>
                <a:cs typeface="+mn-cs"/>
              </a:rPr>
              <a:t> und </a:t>
            </a:r>
            <a:r>
              <a:rPr kumimoji="0" lang="en-GB" sz="1200" b="0" i="0" u="none" strike="noStrike" kern="1200" cap="none" spc="0" normalizeH="0" baseline="0" noProof="0" dirty="0" err="1">
                <a:ln>
                  <a:noFill/>
                </a:ln>
                <a:solidFill>
                  <a:prstClr val="black"/>
                </a:solidFill>
                <a:effectLst/>
                <a:uLnTx/>
                <a:uFillTx/>
                <a:latin typeface="Calibri"/>
                <a:ea typeface="+mn-ea"/>
                <a:cs typeface="+mn-cs"/>
              </a:rPr>
              <a:t>Fischbestände</a:t>
            </a:r>
            <a:r>
              <a:rPr kumimoji="0" lang="en-GB" sz="1200" b="0" i="0" u="none" strike="noStrike" kern="1200" cap="none" spc="0" normalizeH="0" baseline="0" noProof="0" dirty="0">
                <a:ln>
                  <a:noFill/>
                </a:ln>
                <a:solidFill>
                  <a:prstClr val="black"/>
                </a:solidFill>
                <a:effectLst/>
                <a:uLnTx/>
                <a:uFillTx/>
                <a:latin typeface="Calibri"/>
                <a:ea typeface="+mn-ea"/>
                <a:cs typeface="+mn-cs"/>
              </a:rPr>
              <a:t> und das </a:t>
            </a:r>
            <a:r>
              <a:rPr kumimoji="0" lang="en-GB" sz="1200" b="0" i="0" u="none" strike="noStrike" kern="1200" cap="none" spc="0" normalizeH="0" baseline="0" noProof="0" dirty="0" err="1">
                <a:ln>
                  <a:noFill/>
                </a:ln>
                <a:solidFill>
                  <a:prstClr val="black"/>
                </a:solidFill>
                <a:effectLst/>
                <a:uLnTx/>
                <a:uFillTx/>
                <a:latin typeface="Calibri"/>
                <a:ea typeface="+mn-ea"/>
                <a:cs typeface="+mn-cs"/>
              </a:rPr>
              <a:t>Ökosystem</a:t>
            </a:r>
            <a:r>
              <a:rPr kumimoji="0" lang="en-GB" sz="1200" b="0" i="0" u="none" strike="noStrike" kern="1200" cap="none" spc="0" normalizeH="0" baseline="0" noProof="0" dirty="0">
                <a:ln>
                  <a:noFill/>
                </a:ln>
                <a:solidFill>
                  <a:prstClr val="black"/>
                </a:solidFill>
                <a:effectLst/>
                <a:uLnTx/>
                <a:uFillTx/>
                <a:latin typeface="Calibri"/>
                <a:ea typeface="+mn-ea"/>
                <a:cs typeface="+mn-cs"/>
              </a:rPr>
              <a:t> Meer für die Zukunft </a:t>
            </a:r>
            <a:r>
              <a:rPr kumimoji="0" lang="en-GB" sz="1200" b="0" i="0" u="none" strike="noStrike" kern="1200" cap="none" spc="0" normalizeH="0" baseline="0" noProof="0" dirty="0" err="1">
                <a:ln>
                  <a:noFill/>
                </a:ln>
                <a:solidFill>
                  <a:prstClr val="black"/>
                </a:solidFill>
                <a:effectLst/>
                <a:uLnTx/>
                <a:uFillTx/>
                <a:latin typeface="Calibri"/>
                <a:ea typeface="+mn-ea"/>
                <a:cs typeface="+mn-cs"/>
              </a:rPr>
              <a:t>erhalten</a:t>
            </a:r>
            <a:r>
              <a:rPr kumimoji="0" lang="en-GB" sz="1200" b="0" i="0" u="none" strike="noStrike" kern="1200" cap="none" spc="0" normalizeH="0" baseline="0" noProof="0" dirty="0">
                <a:ln>
                  <a:noFill/>
                </a:ln>
                <a:solidFill>
                  <a:prstClr val="black"/>
                </a:solidFill>
                <a:effectLst/>
                <a:uLnTx/>
                <a:uFillTx/>
                <a:latin typeface="Calibri"/>
                <a:ea typeface="+mn-ea"/>
                <a:cs typeface="+mn-cs"/>
              </a:rPr>
              <a:t>.</a:t>
            </a:r>
            <a:endParaRPr kumimoji="0" lang="de-DE" sz="1200" b="0" i="0" u="none" strike="noStrike" kern="1200" cap="none" spc="0" normalizeH="0" baseline="0" noProof="0" dirty="0">
              <a:ln>
                <a:noFill/>
              </a:ln>
              <a:solidFill>
                <a:prstClr val="black"/>
              </a:solidFill>
              <a:effectLst/>
              <a:uLnTx/>
              <a:uFillTx/>
              <a:latin typeface="Calibri"/>
              <a:ea typeface="+mn-ea"/>
              <a:cs typeface="+mn-cs"/>
            </a:endParaRPr>
          </a:p>
          <a:p>
            <a:endParaRPr lang="de-DE"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EC50F1-5BAC-4ECC-863B-78D8EFF172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2639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ltLang="de-DE" sz="1200" b="1" dirty="0">
                <a:latin typeface="Arial"/>
                <a:cs typeface="Arial"/>
              </a:rPr>
              <a:t>Erklärung:</a:t>
            </a:r>
          </a:p>
          <a:p>
            <a:r>
              <a:rPr lang="de-DE" dirty="0"/>
              <a:t>Der MSC verfügt über zwei Standards: </a:t>
            </a:r>
          </a:p>
          <a:p>
            <a:r>
              <a:rPr lang="de-DE" dirty="0"/>
              <a:t>- einen Umweltstandard für nachhaltige Fischerei und </a:t>
            </a:r>
          </a:p>
          <a:p>
            <a:r>
              <a:rPr lang="de-DE" dirty="0"/>
              <a:t>- einen Lieferkettenstandard für Unternehmen, die MSC-zertifizierten Fisch ein- und verkaufen möchten</a:t>
            </a:r>
            <a:r>
              <a:rPr lang="de-DE" sz="1200" dirty="0">
                <a:latin typeface="Arial"/>
                <a:cs typeface="Arial"/>
              </a:rPr>
              <a:t>. </a:t>
            </a:r>
          </a:p>
          <a:p>
            <a:r>
              <a:rPr lang="de-DE" altLang="de-DE" sz="1200" dirty="0">
                <a:latin typeface="Arial"/>
                <a:cs typeface="Arial"/>
              </a:rPr>
              <a:t>Die Einhaltung der Standards wird einmal im Jahr von externen Stellen überprüft.</a:t>
            </a:r>
          </a:p>
          <a:p>
            <a:endParaRPr lang="de-DE" dirty="0">
              <a:cs typeface="Calibri"/>
            </a:endParaRPr>
          </a:p>
          <a:p>
            <a:r>
              <a:rPr lang="de-DE" altLang="de-DE" sz="1200" dirty="0">
                <a:latin typeface="Arial"/>
                <a:cs typeface="Arial"/>
              </a:rPr>
              <a:t>Sobald eine Fischerei nach dem MSC-Umweltstandard zertifiziert ist, darf sie ihre Fischprodukte mit dem MSC-Siegel verkaufen. Um eine lückenlose Rückverfolgbarkeit aufzubauen, müssen alle weiteren Unternehmen in der Lieferkette nach dem MSC-Lieferkettenstandard zertifiziert und ggf. für die Nutzung des MSC-Siegels lizenziert sein. Der Lieferkettenstandard hat das Ziel, dass MSC-zertifizierter Fisch in der gesamten Lieferkette getrennt verarbeitet und gelagert wird. Die Anforderungen an die Rückverfolgbarkeit sollen auch ausschliessen, dass illegal gefangener Fisch in die Lieferkette gelangt und dass nicht zertifizierter Fisch als MSC-zertifiziert verkauft wird.</a:t>
            </a:r>
            <a:r>
              <a:rPr lang="de-DE" altLang="de-DE" dirty="0">
                <a:latin typeface="Arial"/>
                <a:cs typeface="Arial"/>
              </a:rPr>
              <a:t> </a:t>
            </a:r>
            <a:r>
              <a:rPr lang="de-DE" altLang="de-DE" sz="1200" dirty="0">
                <a:latin typeface="Arial"/>
                <a:cs typeface="Arial"/>
              </a:rPr>
              <a:t>So soll sichergestellt werden, dass in Fischprodukten mit MSC-Siegel nachweislich Fisch aus MSC-zertifizierter Fischerei zum Einsatz kommt. </a:t>
            </a:r>
            <a:endParaRPr lang="de-DE" altLang="de-DE"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6F60ED-7D70-4776-8C49-D303DCD4ED95}"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9713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altLang="de-DE" sz="1200" b="1" i="0" u="none" strike="noStrike" kern="1200" cap="none" spc="0" normalizeH="0" baseline="0" noProof="0" dirty="0">
                <a:ln>
                  <a:noFill/>
                </a:ln>
                <a:solidFill>
                  <a:prstClr val="black"/>
                </a:solidFill>
                <a:effectLst/>
                <a:uLnTx/>
                <a:uFillTx/>
                <a:latin typeface="Arial"/>
                <a:ea typeface="+mn-ea"/>
                <a:cs typeface="Arial"/>
              </a:rPr>
              <a:t>Erklärung: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Calibri"/>
                <a:ea typeface="+mn-ea"/>
                <a:cs typeface="+mn-cs"/>
              </a:rPr>
              <a:t>Die Bewertung von Fischereien und Unternehmen der Lieferkette wird von unabhängigen Zertifizierungsstellen durchgeführt. </a:t>
            </a:r>
            <a:r>
              <a:rPr kumimoji="0" lang="de-DE" sz="1200" b="0" i="0" u="none" strike="noStrike" kern="1200" cap="none" spc="0" normalizeH="0" baseline="0" noProof="0" dirty="0">
                <a:ln>
                  <a:noFill/>
                </a:ln>
                <a:solidFill>
                  <a:srgbClr val="4BACC6">
                    <a:lumMod val="50000"/>
                  </a:srgbClr>
                </a:solidFill>
                <a:effectLst/>
                <a:uLnTx/>
                <a:uFillTx/>
                <a:latin typeface="Calibri"/>
                <a:ea typeface="+mn-ea"/>
                <a:cs typeface="+mn-cs"/>
              </a:rPr>
              <a:t>Das heißt, der MSC entwickelt - unter Einbezug verschiedener Interessengruppen - den Umweltstandard für Fischereien und den Lieferkettenstandard für Unternehmen der Lieferkette. Zugelassene und geschulte Zertifizierungsunternehmen prüfen, ob Fischereien und Unternehmen diese Standards erfüllen. </a:t>
            </a:r>
            <a:r>
              <a:rPr kumimoji="0" lang="de-DE" sz="1200" b="0" i="0" u="none" strike="noStrike" kern="1200" cap="none" spc="0" normalizeH="0" baseline="0" noProof="0" dirty="0">
                <a:ln>
                  <a:noFill/>
                </a:ln>
                <a:solidFill>
                  <a:prstClr val="black"/>
                </a:solidFill>
                <a:effectLst/>
                <a:uLnTx/>
                <a:uFillTx/>
                <a:latin typeface="Calibri"/>
                <a:ea typeface="+mn-ea"/>
                <a:cs typeface="+mn-cs"/>
              </a:rPr>
              <a:t>Dieses Drittparteienbewertungssystem gilt derzeit als „Beste Praxis“ unter glaubwürdigen Zertifizierungsprogrammen. Mögliche Interessenkonflikte werden durch diverse Kontrollmechanismen begrenzt.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Calibri"/>
                <a:ea typeface="+mn-ea"/>
                <a:cs typeface="+mn-cs"/>
              </a:rPr>
              <a:t> </a:t>
            </a:r>
          </a:p>
          <a:p>
            <a:pPr marL="0" indent="0">
              <a:buFontTx/>
              <a:buNone/>
            </a:pPr>
            <a:endParaRPr lang="de-DE" dirty="0"/>
          </a:p>
        </p:txBody>
      </p:sp>
      <p:sp>
        <p:nvSpPr>
          <p:cNvPr id="4" name="Foliennummernplatzhalt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EC50F1-5BAC-4ECC-863B-78D8EFF17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6939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a:t>Erklärung</a:t>
            </a:r>
            <a:r>
              <a:rPr lang="de-DE" dirty="0"/>
              <a:t>:</a:t>
            </a:r>
          </a:p>
          <a:p>
            <a:r>
              <a:rPr lang="de-DE" dirty="0"/>
              <a:t>MSC und ASC sind grundsätzlich zwei unabhängige Organisationen. Der ASC nutzt jedoch den Lieferkettenstandard des MSC. Dadurch ergibt sich ein grosser Vorteil für Unternehmen der Lieferkette: mit EINEM Audit nach dem MSC-Lieferkettenstandard können Sie BEIDE Zertifizierungen gleichzeitig erhalten – für Handhabung &amp; Verkauf von MSC-zertifizierten sowie ASC-zertifzierten Fischwaren.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6F60ED-7D70-4776-8C49-D303DCD4ED95}"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3434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a:latin typeface="Arial" panose="020B0604020202020204" pitchFamily="34" charset="0"/>
                <a:cs typeface="Arial" panose="020B0604020202020204" pitchFamily="34" charset="0"/>
              </a:rPr>
              <a:t>Erklärung:</a:t>
            </a:r>
          </a:p>
          <a:p>
            <a:r>
              <a:rPr lang="de-DE" dirty="0">
                <a:latin typeface="Arial" panose="020B0604020202020204" pitchFamily="34" charset="0"/>
                <a:cs typeface="Arial" panose="020B0604020202020204" pitchFamily="34" charset="0"/>
              </a:rPr>
              <a:t>Die Präsentation besteht aus fünf Teilen:</a:t>
            </a:r>
          </a:p>
          <a:p>
            <a:pPr marL="228600" indent="-228600">
              <a:buFont typeface="+mj-lt"/>
              <a:buAutoNum type="arabicParenR"/>
            </a:pPr>
            <a:r>
              <a:rPr lang="de-DE" dirty="0">
                <a:latin typeface="Arial" panose="020B0604020202020204" pitchFamily="34" charset="0"/>
                <a:cs typeface="Arial" panose="020B0604020202020204" pitchFamily="34" charset="0"/>
              </a:rPr>
              <a:t>Im ersten Teil werden der MSC, seine Arbeit und seine Ziele vorgestellt.</a:t>
            </a:r>
          </a:p>
          <a:p>
            <a:pPr marL="228600" indent="-228600">
              <a:buFont typeface="+mj-lt"/>
              <a:buAutoNum type="arabicParenR"/>
            </a:pPr>
            <a:r>
              <a:rPr lang="de-DE" dirty="0">
                <a:latin typeface="Arial" panose="020B0604020202020204" pitchFamily="34" charset="0"/>
                <a:cs typeface="Arial" panose="020B0604020202020204" pitchFamily="34" charset="0"/>
              </a:rPr>
              <a:t>Im zweiten Teil wird der MSC-Umweltstandard für Fischereien erläutert.</a:t>
            </a:r>
          </a:p>
          <a:p>
            <a:pPr marL="228600" indent="-228600">
              <a:buFont typeface="+mj-lt"/>
              <a:buAutoNum type="arabicParenR"/>
            </a:pPr>
            <a:r>
              <a:rPr lang="de-DE" dirty="0">
                <a:latin typeface="Arial" panose="020B0604020202020204" pitchFamily="34" charset="0"/>
                <a:cs typeface="Arial" panose="020B0604020202020204" pitchFamily="34" charset="0"/>
              </a:rPr>
              <a:t>Der dritte Teil informiert über den MSC-Lieferkettenstandard.</a:t>
            </a:r>
          </a:p>
          <a:p>
            <a:pPr marL="228600" indent="-228600">
              <a:buFont typeface="+mj-lt"/>
              <a:buAutoNum type="arabicParenR"/>
            </a:pPr>
            <a:r>
              <a:rPr lang="de-DE" dirty="0">
                <a:latin typeface="Arial" panose="020B0604020202020204" pitchFamily="34" charset="0"/>
                <a:cs typeface="Arial" panose="020B0604020202020204" pitchFamily="34" charset="0"/>
              </a:rPr>
              <a:t>Im vierten Teil wird erläutert, worauf bei der Verwendung des MSC-Siegels zu achten ist. </a:t>
            </a:r>
          </a:p>
          <a:p>
            <a:pPr marL="228600" indent="-228600">
              <a:buFont typeface="+mj-lt"/>
              <a:buAutoNum type="arabicParenR"/>
            </a:pPr>
            <a:r>
              <a:rPr lang="de-DE" baseline="0" dirty="0">
                <a:latin typeface="Arial"/>
                <a:cs typeface="Arial"/>
              </a:rPr>
              <a:t>Im fünften Teil werden </a:t>
            </a:r>
            <a:r>
              <a:rPr lang="de-DE" dirty="0">
                <a:latin typeface="Arial"/>
                <a:cs typeface="Arial"/>
              </a:rPr>
              <a:t>Möglichkeiten und Materialien</a:t>
            </a:r>
            <a:r>
              <a:rPr lang="de-DE" baseline="0" dirty="0">
                <a:latin typeface="Arial"/>
                <a:cs typeface="Arial"/>
              </a:rPr>
              <a:t> vorgestellt, die Ihr Unternehmen für seine Kommunikation </a:t>
            </a:r>
            <a:r>
              <a:rPr lang="de-DE" dirty="0">
                <a:latin typeface="Arial"/>
                <a:cs typeface="Arial"/>
              </a:rPr>
              <a:t>einsetzen bzw. verwenden</a:t>
            </a:r>
            <a:r>
              <a:rPr lang="de-DE" baseline="0" dirty="0">
                <a:latin typeface="Arial"/>
                <a:cs typeface="Arial"/>
              </a:rPr>
              <a:t> kann.</a:t>
            </a:r>
          </a:p>
          <a:p>
            <a:pPr marL="228600" indent="-228600">
              <a:buFont typeface="+mj-lt"/>
              <a:buAutoNum type="arabicParenR"/>
            </a:pPr>
            <a:endParaRPr lang="de-DE" dirty="0">
              <a:latin typeface="Arial" panose="020B0604020202020204" pitchFamily="34" charset="0"/>
              <a:cs typeface="Arial" panose="020B0604020202020204" pitchFamily="34" charset="0"/>
            </a:endParaRPr>
          </a:p>
          <a:p>
            <a:r>
              <a:rPr lang="de-DE" dirty="0">
                <a:latin typeface="Arial" panose="020B0604020202020204" pitchFamily="34" charset="0"/>
                <a:cs typeface="Arial" panose="020B0604020202020204" pitchFamily="34" charset="0"/>
              </a:rPr>
              <a:t>Die Teile 3 und 4 sind sehr wichtig für die MSC-Zertifizierung und Ihr Audit, da sie Informationen beinhalten, die im Tagesgeschäft umgesetzt werden müssen. </a:t>
            </a:r>
            <a:endParaRPr lang="en-DE"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EC50F1-5BAC-4ECC-863B-78D8EFF17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8431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5.jpe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jpe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e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6.jpe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7.jpe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4.emf"/><Relationship Id="rId7" Type="http://schemas.openxmlformats.org/officeDocument/2006/relationships/image" Target="../media/image8.emf"/><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emf"/><Relationship Id="rId11" Type="http://schemas.openxmlformats.org/officeDocument/2006/relationships/image" Target="../media/image12.emf"/><Relationship Id="rId5" Type="http://schemas.openxmlformats.org/officeDocument/2006/relationships/image" Target="../media/image6.jpeg"/><Relationship Id="rId10" Type="http://schemas.openxmlformats.org/officeDocument/2006/relationships/image" Target="../media/image11.emf"/><Relationship Id="rId4" Type="http://schemas.openxmlformats.org/officeDocument/2006/relationships/image" Target="../media/image5.emf"/><Relationship Id="rId9" Type="http://schemas.openxmlformats.org/officeDocument/2006/relationships/image" Target="../media/image10.em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4.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5.jp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6.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7.jp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8.jp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9.jp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4.emf"/><Relationship Id="rId7" Type="http://schemas.openxmlformats.org/officeDocument/2006/relationships/image" Target="../media/image8.emf"/><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7.emf"/><Relationship Id="rId11" Type="http://schemas.openxmlformats.org/officeDocument/2006/relationships/image" Target="../media/image12.emf"/><Relationship Id="rId5" Type="http://schemas.openxmlformats.org/officeDocument/2006/relationships/image" Target="../media/image6.jpeg"/><Relationship Id="rId10" Type="http://schemas.openxmlformats.org/officeDocument/2006/relationships/image" Target="../media/image11.emf"/><Relationship Id="rId4" Type="http://schemas.openxmlformats.org/officeDocument/2006/relationships/image" Target="../media/image5.emf"/><Relationship Id="rId9" Type="http://schemas.openxmlformats.org/officeDocument/2006/relationships/image" Target="../media/image10.emf"/></Relationships>
</file>

<file path=ppt/slideLayouts/_rels/slideLayout8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3.jpe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e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e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4.jpe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5B8E24B-5B00-4BF5-9571-600094E350B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0D586136-9920-4A74-AC1F-885122C21126}"/>
              </a:ext>
            </a:extLst>
          </p:cNvPr>
          <p:cNvSpPr/>
          <p:nvPr/>
        </p:nvSpPr>
        <p:spPr>
          <a:xfrm>
            <a:off x="818699" y="659608"/>
            <a:ext cx="10553240" cy="5533645"/>
          </a:xfrm>
          <a:prstGeom prst="rect">
            <a:avLst/>
          </a:prstGeom>
          <a:solidFill>
            <a:srgbClr val="203864">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4B0"/>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FED0ADB3-AC3D-4190-B3CD-C971C0F33753}"/>
              </a:ext>
            </a:extLst>
          </p:cNvPr>
          <p:cNvSpPr>
            <a:spLocks noGrp="1"/>
          </p:cNvSpPr>
          <p:nvPr>
            <p:ph type="title" hasCustomPrompt="1"/>
          </p:nvPr>
        </p:nvSpPr>
        <p:spPr>
          <a:xfrm>
            <a:off x="856339" y="3473133"/>
            <a:ext cx="10515600" cy="1325563"/>
          </a:xfrm>
          <a:prstGeom prst="rect">
            <a:avLst/>
          </a:prstGeom>
        </p:spPr>
        <p:txBody>
          <a:bodyPr>
            <a:normAutofit/>
          </a:bodyPr>
          <a:lstStyle>
            <a:lvl1pPr algn="ctr">
              <a:defRPr sz="6600">
                <a:solidFill>
                  <a:schemeClr val="bg1"/>
                </a:solidFill>
                <a:latin typeface="+mn-lt"/>
              </a:defRPr>
            </a:lvl1pPr>
          </a:lstStyle>
          <a:p>
            <a:r>
              <a:rPr lang="en-US"/>
              <a:t>Click to edit title</a:t>
            </a:r>
            <a:endParaRPr lang="en-GB"/>
          </a:p>
        </p:txBody>
      </p:sp>
      <p:sp>
        <p:nvSpPr>
          <p:cNvPr id="14" name="Content Placeholder 9">
            <a:extLst>
              <a:ext uri="{FF2B5EF4-FFF2-40B4-BE49-F238E27FC236}">
                <a16:creationId xmlns:a16="http://schemas.microsoft.com/office/drawing/2014/main" id="{5C4066AC-40D6-4B48-8A16-C1B4620DF8BB}"/>
              </a:ext>
            </a:extLst>
          </p:cNvPr>
          <p:cNvSpPr>
            <a:spLocks noGrp="1"/>
          </p:cNvSpPr>
          <p:nvPr>
            <p:ph sz="quarter" idx="12"/>
          </p:nvPr>
        </p:nvSpPr>
        <p:spPr>
          <a:xfrm>
            <a:off x="856340" y="4941976"/>
            <a:ext cx="10515600" cy="369332"/>
          </a:xfrm>
          <a:prstGeom prst="rect">
            <a:avLst/>
          </a:prstGeom>
        </p:spPr>
        <p:txBody>
          <a:bodyPr vert="horz" lIns="0" tIns="0" rIns="0" bIns="0" anchor="t" anchorCtr="0">
            <a:noAutofit/>
          </a:bodyPr>
          <a:lstStyle>
            <a:lvl1pPr marL="0" indent="0" algn="ctr">
              <a:spcBef>
                <a:spcPts val="0"/>
              </a:spcBef>
              <a:buNone/>
              <a:defRPr sz="3600" b="1">
                <a:solidFill>
                  <a:schemeClr val="bg1"/>
                </a:solidFill>
                <a:latin typeface="Meta Offc Pro" panose="020B0504030101020102" pitchFamily="34" charset="0"/>
              </a:defRPr>
            </a:lvl1pPr>
            <a:lvl2pPr>
              <a:buNone/>
              <a:defRPr/>
            </a:lvl2pPr>
            <a:lvl3pPr>
              <a:buNone/>
              <a:defRPr/>
            </a:lvl3pPr>
            <a:lvl4pPr>
              <a:buNone/>
              <a:defRPr/>
            </a:lvl4pPr>
            <a:lvl5pPr>
              <a:buNone/>
              <a:defRPr/>
            </a:lvl5pPr>
          </a:lstStyle>
          <a:p>
            <a:pPr lvl="0"/>
            <a:r>
              <a:rPr lang="en-GB"/>
              <a:t>Click to edit Master text styles</a:t>
            </a:r>
          </a:p>
        </p:txBody>
      </p:sp>
      <p:pic>
        <p:nvPicPr>
          <p:cNvPr id="9" name="Picture 8">
            <a:extLst>
              <a:ext uri="{FF2B5EF4-FFF2-40B4-BE49-F238E27FC236}">
                <a16:creationId xmlns:a16="http://schemas.microsoft.com/office/drawing/2014/main" id="{C9FB78FB-49DB-4E6C-97A6-8357A0BFF31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0" name="Oval 9">
            <a:extLst>
              <a:ext uri="{FF2B5EF4-FFF2-40B4-BE49-F238E27FC236}">
                <a16:creationId xmlns:a16="http://schemas.microsoft.com/office/drawing/2014/main" id="{7ABDF848-133F-475B-97B9-476BF5E6EED2}"/>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586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id="{9A5FF7D2-771B-4D7C-9497-86739EB47C5A}"/>
              </a:ext>
            </a:extLst>
          </p:cNvPr>
          <p:cNvSpPr>
            <a:spLocks noGrp="1"/>
          </p:cNvSpPr>
          <p:nvPr>
            <p:ph type="pic" sz="quarter" idx="10"/>
          </p:nvPr>
        </p:nvSpPr>
        <p:spPr>
          <a:xfrm>
            <a:off x="8028001" y="1726175"/>
            <a:ext cx="3444000" cy="4572000"/>
          </a:xfrm>
          <a:prstGeom prst="rect">
            <a:avLst/>
          </a:prstGeom>
        </p:spPr>
        <p:txBody>
          <a:bodyPr/>
          <a:lstStyle/>
          <a:p>
            <a:endParaRPr lang="en-GB"/>
          </a:p>
        </p:txBody>
      </p:sp>
      <p:sp>
        <p:nvSpPr>
          <p:cNvPr id="9" name="Textplatzhalter 8">
            <a:extLst>
              <a:ext uri="{FF2B5EF4-FFF2-40B4-BE49-F238E27FC236}">
                <a16:creationId xmlns:a16="http://schemas.microsoft.com/office/drawing/2014/main" id="{7D3DF10F-6B99-486E-93F2-6976BD4A7D70}"/>
              </a:ext>
            </a:extLst>
          </p:cNvPr>
          <p:cNvSpPr>
            <a:spLocks noGrp="1"/>
          </p:cNvSpPr>
          <p:nvPr>
            <p:ph type="body" sz="quarter" idx="11"/>
          </p:nvPr>
        </p:nvSpPr>
        <p:spPr>
          <a:xfrm>
            <a:off x="673200" y="1728000"/>
            <a:ext cx="6694488" cy="4572000"/>
          </a:xfrm>
          <a:prstGeom prst="rect">
            <a:avLst/>
          </a:prstGeom>
        </p:spPr>
        <p:txBody>
          <a:bodyPr/>
          <a:lstStyle>
            <a:lvl1pPr>
              <a:defRPr lang="de-DE" sz="2800" kern="1200" dirty="0">
                <a:solidFill>
                  <a:schemeClr val="accent1">
                    <a:lumMod val="50000"/>
                  </a:schemeClr>
                </a:solidFill>
                <a:latin typeface="+mn-lt"/>
                <a:ea typeface="+mn-ea"/>
                <a:cs typeface="+mn-cs"/>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4" name="Rechteck 13">
            <a:extLst>
              <a:ext uri="{FF2B5EF4-FFF2-40B4-BE49-F238E27FC236}">
                <a16:creationId xmlns:a16="http://schemas.microsoft.com/office/drawing/2014/main" id="{C8E59279-5CEC-46EA-9FF3-3140831F3F47}"/>
              </a:ext>
            </a:extLst>
          </p:cNvPr>
          <p:cNvSpPr/>
          <p:nvPr/>
        </p:nvSpPr>
        <p:spPr>
          <a:xfrm>
            <a:off x="0" y="0"/>
            <a:ext cx="12192000" cy="1256438"/>
          </a:xfrm>
          <a:prstGeom prst="rect">
            <a:avLst/>
          </a:prstGeom>
          <a:solidFill>
            <a:srgbClr val="2A52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Gruppieren 15">
            <a:extLst>
              <a:ext uri="{FF2B5EF4-FFF2-40B4-BE49-F238E27FC236}">
                <a16:creationId xmlns:a16="http://schemas.microsoft.com/office/drawing/2014/main" id="{9409E179-8F6A-4EB6-AA5B-218DC1455992}"/>
              </a:ext>
            </a:extLst>
          </p:cNvPr>
          <p:cNvGrpSpPr/>
          <p:nvPr/>
        </p:nvGrpSpPr>
        <p:grpSpPr>
          <a:xfrm>
            <a:off x="11111002" y="214219"/>
            <a:ext cx="900000" cy="864000"/>
            <a:chOff x="5320963" y="1367710"/>
            <a:chExt cx="1526757" cy="1443246"/>
          </a:xfrm>
        </p:grpSpPr>
        <p:pic>
          <p:nvPicPr>
            <p:cNvPr id="17" name="Picture 8">
              <a:extLst>
                <a:ext uri="{FF2B5EF4-FFF2-40B4-BE49-F238E27FC236}">
                  <a16:creationId xmlns:a16="http://schemas.microsoft.com/office/drawing/2014/main" id="{1682E21B-5237-4240-833E-5DCE848D8B6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8" name="Oval 9">
              <a:extLst>
                <a:ext uri="{FF2B5EF4-FFF2-40B4-BE49-F238E27FC236}">
                  <a16:creationId xmlns:a16="http://schemas.microsoft.com/office/drawing/2014/main" id="{726B271C-17F3-4F54-A886-D489BB58D685}"/>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itel 5">
            <a:extLst>
              <a:ext uri="{FF2B5EF4-FFF2-40B4-BE49-F238E27FC236}">
                <a16:creationId xmlns:a16="http://schemas.microsoft.com/office/drawing/2014/main" id="{6528EE24-BC1C-42B3-97C4-F906AA270C34}"/>
              </a:ext>
            </a:extLst>
          </p:cNvPr>
          <p:cNvSpPr>
            <a:spLocks noGrp="1"/>
          </p:cNvSpPr>
          <p:nvPr>
            <p:ph type="title"/>
          </p:nvPr>
        </p:nvSpPr>
        <p:spPr>
          <a:xfrm>
            <a:off x="542924" y="180071"/>
            <a:ext cx="8021049" cy="932296"/>
          </a:xfrm>
        </p:spPr>
        <p:txBody>
          <a:bodyPr/>
          <a:lstStyle/>
          <a:p>
            <a:r>
              <a:rPr lang="de-DE"/>
              <a:t>Mastertitelformat bearbeiten</a:t>
            </a:r>
            <a:endParaRPr lang="en-GB"/>
          </a:p>
        </p:txBody>
      </p:sp>
    </p:spTree>
    <p:extLst>
      <p:ext uri="{BB962C8B-B14F-4D97-AF65-F5344CB8AC3E}">
        <p14:creationId xmlns:p14="http://schemas.microsoft.com/office/powerpoint/2010/main" val="358128075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3_Colour panel &amp; 2 chart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5361BF4-DF38-4D69-AE2A-A1EE23929AF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flipH="1">
            <a:off x="47880" y="12351"/>
            <a:ext cx="12144240" cy="6831135"/>
          </a:xfrm>
          <a:prstGeom prst="rect">
            <a:avLst/>
          </a:prstGeom>
        </p:spPr>
      </p:pic>
      <p:sp>
        <p:nvSpPr>
          <p:cNvPr id="16" name="Title 1"/>
          <p:cNvSpPr>
            <a:spLocks noGrp="1"/>
          </p:cNvSpPr>
          <p:nvPr>
            <p:ph type="ctrTitle" hasCustomPrompt="1"/>
          </p:nvPr>
        </p:nvSpPr>
        <p:spPr>
          <a:xfrm>
            <a:off x="0" y="0"/>
            <a:ext cx="6120000" cy="6858000"/>
          </a:xfrm>
          <a:prstGeom prst="rect">
            <a:avLst/>
          </a:prstGeom>
          <a:solidFill>
            <a:srgbClr val="013163">
              <a:alpha val="80000"/>
            </a:srgbClr>
          </a:solidFill>
        </p:spPr>
        <p:txBody>
          <a:bodyPr wrap="square" lIns="0" tIns="2628000" rIns="0" bIns="0" anchor="t" anchorCtr="0">
            <a:noAutofit/>
          </a:bodyPr>
          <a:lstStyle>
            <a:lvl1pPr marL="720000" algn="l">
              <a:lnSpc>
                <a:spcPts val="4960"/>
              </a:lnSpc>
              <a:spcBef>
                <a:spcPts val="0"/>
              </a:spcBef>
              <a:defRPr sz="4800" b="1">
                <a:solidFill>
                  <a:srgbClr val="FFFFFF"/>
                </a:solidFill>
                <a:latin typeface="+mn-lt"/>
              </a:defRPr>
            </a:lvl1pPr>
          </a:lstStyle>
          <a:p>
            <a:r>
              <a:rPr lang="en-GB"/>
              <a:t>Click to edit Master Section Break style</a:t>
            </a:r>
            <a:endParaRPr lang="en-US"/>
          </a:p>
        </p:txBody>
      </p:sp>
      <p:grpSp>
        <p:nvGrpSpPr>
          <p:cNvPr id="7" name="Gruppieren 6">
            <a:extLst>
              <a:ext uri="{FF2B5EF4-FFF2-40B4-BE49-F238E27FC236}">
                <a16:creationId xmlns:a16="http://schemas.microsoft.com/office/drawing/2014/main" id="{ACBE8823-636C-45A1-8DC8-5CA1926769A8}"/>
              </a:ext>
            </a:extLst>
          </p:cNvPr>
          <p:cNvGrpSpPr/>
          <p:nvPr/>
        </p:nvGrpSpPr>
        <p:grpSpPr>
          <a:xfrm>
            <a:off x="11111002" y="214219"/>
            <a:ext cx="900000" cy="864000"/>
            <a:chOff x="5320963" y="1367710"/>
            <a:chExt cx="1526757" cy="1443246"/>
          </a:xfrm>
        </p:grpSpPr>
        <p:pic>
          <p:nvPicPr>
            <p:cNvPr id="9" name="Picture 8">
              <a:extLst>
                <a:ext uri="{FF2B5EF4-FFF2-40B4-BE49-F238E27FC236}">
                  <a16:creationId xmlns:a16="http://schemas.microsoft.com/office/drawing/2014/main" id="{B219925A-E2C6-4CB7-8683-4B8E39B641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3089" y="1367710"/>
              <a:ext cx="1443246" cy="1443246"/>
            </a:xfrm>
            <a:prstGeom prst="rect">
              <a:avLst/>
            </a:prstGeom>
          </p:spPr>
        </p:pic>
        <p:sp>
          <p:nvSpPr>
            <p:cNvPr id="10" name="Oval 9">
              <a:extLst>
                <a:ext uri="{FF2B5EF4-FFF2-40B4-BE49-F238E27FC236}">
                  <a16:creationId xmlns:a16="http://schemas.microsoft.com/office/drawing/2014/main" id="{9111C682-FF0E-49C8-B2B4-C418839A5244}"/>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16706671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4_Colour panel &amp; 2 chart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B1D1CB-FBDE-43DE-A409-33E68629403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764" y="0"/>
            <a:ext cx="12182473" cy="6857999"/>
          </a:xfrm>
          <a:prstGeom prst="rect">
            <a:avLst/>
          </a:prstGeom>
        </p:spPr>
      </p:pic>
      <p:sp>
        <p:nvSpPr>
          <p:cNvPr id="16" name="Title 1"/>
          <p:cNvSpPr>
            <a:spLocks noGrp="1"/>
          </p:cNvSpPr>
          <p:nvPr>
            <p:ph type="ctrTitle" hasCustomPrompt="1"/>
          </p:nvPr>
        </p:nvSpPr>
        <p:spPr>
          <a:xfrm>
            <a:off x="0" y="0"/>
            <a:ext cx="6120000" cy="6858000"/>
          </a:xfrm>
          <a:prstGeom prst="rect">
            <a:avLst/>
          </a:prstGeom>
          <a:solidFill>
            <a:srgbClr val="013163">
              <a:alpha val="80000"/>
            </a:srgbClr>
          </a:solidFill>
        </p:spPr>
        <p:txBody>
          <a:bodyPr wrap="square" lIns="0" tIns="2628000" rIns="0" bIns="0" anchor="t" anchorCtr="0">
            <a:noAutofit/>
          </a:bodyPr>
          <a:lstStyle>
            <a:lvl1pPr marL="720000" algn="l">
              <a:lnSpc>
                <a:spcPts val="4960"/>
              </a:lnSpc>
              <a:spcBef>
                <a:spcPts val="0"/>
              </a:spcBef>
              <a:defRPr sz="4800" b="1">
                <a:solidFill>
                  <a:srgbClr val="FFFFFF"/>
                </a:solidFill>
                <a:latin typeface="+mn-lt"/>
              </a:defRPr>
            </a:lvl1pPr>
          </a:lstStyle>
          <a:p>
            <a:r>
              <a:rPr lang="en-GB"/>
              <a:t>Click to edit Master Section Break style</a:t>
            </a:r>
            <a:endParaRPr lang="en-US"/>
          </a:p>
        </p:txBody>
      </p:sp>
      <p:grpSp>
        <p:nvGrpSpPr>
          <p:cNvPr id="8" name="Gruppieren 7">
            <a:extLst>
              <a:ext uri="{FF2B5EF4-FFF2-40B4-BE49-F238E27FC236}">
                <a16:creationId xmlns:a16="http://schemas.microsoft.com/office/drawing/2014/main" id="{68B9AB6F-ABEE-4E9A-9C46-F38A3E104D6C}"/>
              </a:ext>
            </a:extLst>
          </p:cNvPr>
          <p:cNvGrpSpPr/>
          <p:nvPr/>
        </p:nvGrpSpPr>
        <p:grpSpPr>
          <a:xfrm>
            <a:off x="11111002" y="214219"/>
            <a:ext cx="900000" cy="864000"/>
            <a:chOff x="5320963" y="1367710"/>
            <a:chExt cx="1526757" cy="1443246"/>
          </a:xfrm>
        </p:grpSpPr>
        <p:pic>
          <p:nvPicPr>
            <p:cNvPr id="9" name="Picture 8">
              <a:extLst>
                <a:ext uri="{FF2B5EF4-FFF2-40B4-BE49-F238E27FC236}">
                  <a16:creationId xmlns:a16="http://schemas.microsoft.com/office/drawing/2014/main" id="{1CFBE00F-72A2-4470-AF0F-754C7B5D69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3089" y="1367710"/>
              <a:ext cx="1443246" cy="1443246"/>
            </a:xfrm>
            <a:prstGeom prst="rect">
              <a:avLst/>
            </a:prstGeom>
          </p:spPr>
        </p:pic>
        <p:sp>
          <p:nvSpPr>
            <p:cNvPr id="10" name="Oval 9">
              <a:extLst>
                <a:ext uri="{FF2B5EF4-FFF2-40B4-BE49-F238E27FC236}">
                  <a16:creationId xmlns:a16="http://schemas.microsoft.com/office/drawing/2014/main" id="{A041091B-E5C8-4635-85CC-34D2924EF3FC}"/>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17484809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3_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E2CFAFE-B680-4866-A202-9B214519CEFF}"/>
              </a:ext>
            </a:extLst>
          </p:cNvPr>
          <p:cNvSpPr/>
          <p:nvPr/>
        </p:nvSpPr>
        <p:spPr>
          <a:xfrm>
            <a:off x="0" y="4105242"/>
            <a:ext cx="12192000" cy="2752758"/>
          </a:xfrm>
          <a:prstGeom prst="rect">
            <a:avLst/>
          </a:prstGeom>
          <a:solidFill>
            <a:srgbClr val="01316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4B0"/>
              </a:solidFill>
              <a:effectLst/>
              <a:uLnTx/>
              <a:uFillTx/>
              <a:latin typeface="Calibri" panose="020F0502020204030204"/>
              <a:ea typeface="+mn-ea"/>
              <a:cs typeface="+mn-cs"/>
            </a:endParaRPr>
          </a:p>
        </p:txBody>
      </p:sp>
      <p:sp>
        <p:nvSpPr>
          <p:cNvPr id="22" name="Title 1">
            <a:extLst>
              <a:ext uri="{FF2B5EF4-FFF2-40B4-BE49-F238E27FC236}">
                <a16:creationId xmlns:a16="http://schemas.microsoft.com/office/drawing/2014/main" id="{FDE34C33-7D6E-48F9-B6E2-B5EB3CE3551B}"/>
              </a:ext>
            </a:extLst>
          </p:cNvPr>
          <p:cNvSpPr>
            <a:spLocks noGrp="1"/>
          </p:cNvSpPr>
          <p:nvPr>
            <p:ph type="title"/>
          </p:nvPr>
        </p:nvSpPr>
        <p:spPr>
          <a:xfrm>
            <a:off x="930177" y="4546596"/>
            <a:ext cx="10515600" cy="1325563"/>
          </a:xfrm>
          <a:prstGeom prst="rect">
            <a:avLst/>
          </a:prstGeom>
        </p:spPr>
        <p:txBody>
          <a:bodyPr>
            <a:normAutofit/>
          </a:bodyPr>
          <a:lstStyle>
            <a:lvl1pPr algn="ctr">
              <a:defRPr sz="6600">
                <a:solidFill>
                  <a:schemeClr val="bg1"/>
                </a:solidFill>
                <a:latin typeface="+mn-lt"/>
              </a:defRPr>
            </a:lvl1pPr>
          </a:lstStyle>
          <a:p>
            <a:endParaRPr lang="en-GB" dirty="0"/>
          </a:p>
        </p:txBody>
      </p:sp>
      <p:sp>
        <p:nvSpPr>
          <p:cNvPr id="23" name="Content Placeholder 9">
            <a:extLst>
              <a:ext uri="{FF2B5EF4-FFF2-40B4-BE49-F238E27FC236}">
                <a16:creationId xmlns:a16="http://schemas.microsoft.com/office/drawing/2014/main" id="{2EDBDE00-4B25-4FA4-AD0F-EE9FBAC9E2D9}"/>
              </a:ext>
            </a:extLst>
          </p:cNvPr>
          <p:cNvSpPr>
            <a:spLocks noGrp="1"/>
          </p:cNvSpPr>
          <p:nvPr>
            <p:ph sz="quarter" idx="12"/>
          </p:nvPr>
        </p:nvSpPr>
        <p:spPr>
          <a:xfrm>
            <a:off x="930178" y="5838015"/>
            <a:ext cx="10515600" cy="369332"/>
          </a:xfrm>
          <a:prstGeom prst="rect">
            <a:avLst/>
          </a:prstGeom>
        </p:spPr>
        <p:txBody>
          <a:bodyPr vert="horz" lIns="0" tIns="0" rIns="0" bIns="0" anchor="t" anchorCtr="0">
            <a:noAutofit/>
          </a:bodyPr>
          <a:lstStyle>
            <a:lvl1pPr marL="0" indent="0" algn="ctr">
              <a:spcBef>
                <a:spcPts val="0"/>
              </a:spcBef>
              <a:buNone/>
              <a:defRPr sz="3600" b="1">
                <a:solidFill>
                  <a:schemeClr val="bg1"/>
                </a:solidFill>
                <a:latin typeface="Meta Offc Pro" panose="020B0504030101020102" pitchFamily="34" charset="0"/>
              </a:defRPr>
            </a:lvl1pPr>
            <a:lvl2pPr>
              <a:buNone/>
              <a:defRPr/>
            </a:lvl2pPr>
            <a:lvl3pPr>
              <a:buNone/>
              <a:defRPr/>
            </a:lvl3pPr>
            <a:lvl4pPr>
              <a:buNone/>
              <a:defRPr/>
            </a:lvl4pPr>
            <a:lvl5pPr>
              <a:buNone/>
              <a:defRPr/>
            </a:lvl5pPr>
          </a:lstStyle>
          <a:p>
            <a:pPr lvl="0"/>
            <a:r>
              <a:rPr lang="en-GB"/>
              <a:t>Click to edit Master text styles</a:t>
            </a:r>
            <a:endParaRPr lang="en-GB" dirty="0"/>
          </a:p>
        </p:txBody>
      </p:sp>
    </p:spTree>
    <p:extLst>
      <p:ext uri="{BB962C8B-B14F-4D97-AF65-F5344CB8AC3E}">
        <p14:creationId xmlns:p14="http://schemas.microsoft.com/office/powerpoint/2010/main" val="207808570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4_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E2CFAFE-B680-4866-A202-9B214519CEFF}"/>
              </a:ext>
            </a:extLst>
          </p:cNvPr>
          <p:cNvSpPr/>
          <p:nvPr/>
        </p:nvSpPr>
        <p:spPr>
          <a:xfrm>
            <a:off x="0" y="4105242"/>
            <a:ext cx="12192000" cy="2752758"/>
          </a:xfrm>
          <a:prstGeom prst="rect">
            <a:avLst/>
          </a:prstGeom>
          <a:solidFill>
            <a:srgbClr val="01316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4B0"/>
              </a:solidFill>
              <a:effectLst/>
              <a:uLnTx/>
              <a:uFillTx/>
              <a:latin typeface="Calibri" panose="020F0502020204030204"/>
              <a:ea typeface="+mn-ea"/>
              <a:cs typeface="+mn-cs"/>
            </a:endParaRPr>
          </a:p>
        </p:txBody>
      </p:sp>
      <p:sp>
        <p:nvSpPr>
          <p:cNvPr id="22" name="Title 1">
            <a:extLst>
              <a:ext uri="{FF2B5EF4-FFF2-40B4-BE49-F238E27FC236}">
                <a16:creationId xmlns:a16="http://schemas.microsoft.com/office/drawing/2014/main" id="{FDE34C33-7D6E-48F9-B6E2-B5EB3CE3551B}"/>
              </a:ext>
            </a:extLst>
          </p:cNvPr>
          <p:cNvSpPr>
            <a:spLocks noGrp="1"/>
          </p:cNvSpPr>
          <p:nvPr>
            <p:ph type="title" hasCustomPrompt="1"/>
          </p:nvPr>
        </p:nvSpPr>
        <p:spPr>
          <a:xfrm>
            <a:off x="930177" y="4546596"/>
            <a:ext cx="10515600" cy="1325563"/>
          </a:xfrm>
          <a:prstGeom prst="rect">
            <a:avLst/>
          </a:prstGeom>
        </p:spPr>
        <p:txBody>
          <a:bodyPr>
            <a:normAutofit/>
          </a:bodyPr>
          <a:lstStyle>
            <a:lvl1pPr algn="ctr">
              <a:defRPr sz="6600">
                <a:solidFill>
                  <a:schemeClr val="bg1"/>
                </a:solidFill>
                <a:latin typeface="+mn-lt"/>
              </a:defRPr>
            </a:lvl1pPr>
          </a:lstStyle>
          <a:p>
            <a:r>
              <a:rPr lang="en-US"/>
              <a:t>Click to edit title</a:t>
            </a:r>
            <a:endParaRPr lang="en-GB"/>
          </a:p>
        </p:txBody>
      </p:sp>
      <p:sp>
        <p:nvSpPr>
          <p:cNvPr id="23" name="Content Placeholder 9">
            <a:extLst>
              <a:ext uri="{FF2B5EF4-FFF2-40B4-BE49-F238E27FC236}">
                <a16:creationId xmlns:a16="http://schemas.microsoft.com/office/drawing/2014/main" id="{2EDBDE00-4B25-4FA4-AD0F-EE9FBAC9E2D9}"/>
              </a:ext>
            </a:extLst>
          </p:cNvPr>
          <p:cNvSpPr>
            <a:spLocks noGrp="1"/>
          </p:cNvSpPr>
          <p:nvPr>
            <p:ph sz="quarter" idx="12"/>
          </p:nvPr>
        </p:nvSpPr>
        <p:spPr>
          <a:xfrm>
            <a:off x="930178" y="5838015"/>
            <a:ext cx="10515600" cy="369332"/>
          </a:xfrm>
          <a:prstGeom prst="rect">
            <a:avLst/>
          </a:prstGeom>
        </p:spPr>
        <p:txBody>
          <a:bodyPr vert="horz" lIns="0" tIns="0" rIns="0" bIns="0" anchor="t" anchorCtr="0">
            <a:noAutofit/>
          </a:bodyPr>
          <a:lstStyle>
            <a:lvl1pPr marL="0" indent="0" algn="ctr">
              <a:spcBef>
                <a:spcPts val="0"/>
              </a:spcBef>
              <a:buNone/>
              <a:defRPr sz="3600" b="1">
                <a:solidFill>
                  <a:schemeClr val="bg1"/>
                </a:solidFill>
                <a:latin typeface="Meta Offc Pro" panose="020B0504030101020102" pitchFamily="34" charset="0"/>
              </a:defRPr>
            </a:lvl1pPr>
            <a:lvl2pPr>
              <a:buNone/>
              <a:defRPr/>
            </a:lvl2pPr>
            <a:lvl3pPr>
              <a:buNone/>
              <a:defRPr/>
            </a:lvl3pPr>
            <a:lvl4pPr>
              <a:buNone/>
              <a:defRPr/>
            </a:lvl4pPr>
            <a:lvl5pPr>
              <a:buNone/>
              <a:defRPr/>
            </a:lvl5pPr>
          </a:lstStyle>
          <a:p>
            <a:pPr lvl="0"/>
            <a:r>
              <a:rPr lang="en-GB"/>
              <a:t>Click to edit Master text styles</a:t>
            </a:r>
          </a:p>
        </p:txBody>
      </p:sp>
      <p:grpSp>
        <p:nvGrpSpPr>
          <p:cNvPr id="5" name="Gruppieren 4">
            <a:extLst>
              <a:ext uri="{FF2B5EF4-FFF2-40B4-BE49-F238E27FC236}">
                <a16:creationId xmlns:a16="http://schemas.microsoft.com/office/drawing/2014/main" id="{8C1C6E90-4015-461F-BCD9-0AC5A1059829}"/>
              </a:ext>
            </a:extLst>
          </p:cNvPr>
          <p:cNvGrpSpPr/>
          <p:nvPr/>
        </p:nvGrpSpPr>
        <p:grpSpPr>
          <a:xfrm>
            <a:off x="11111002" y="214219"/>
            <a:ext cx="900000" cy="864000"/>
            <a:chOff x="5320963" y="1367710"/>
            <a:chExt cx="1526757" cy="1443246"/>
          </a:xfrm>
        </p:grpSpPr>
        <p:pic>
          <p:nvPicPr>
            <p:cNvPr id="6" name="Picture 8">
              <a:extLst>
                <a:ext uri="{FF2B5EF4-FFF2-40B4-BE49-F238E27FC236}">
                  <a16:creationId xmlns:a16="http://schemas.microsoft.com/office/drawing/2014/main" id="{7EF1E3BB-5F67-4A47-B12B-ABC7A2B3E8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3089" y="1367710"/>
              <a:ext cx="1443246" cy="1443246"/>
            </a:xfrm>
            <a:prstGeom prst="rect">
              <a:avLst/>
            </a:prstGeom>
          </p:spPr>
        </p:pic>
        <p:sp>
          <p:nvSpPr>
            <p:cNvPr id="7" name="Oval 9">
              <a:extLst>
                <a:ext uri="{FF2B5EF4-FFF2-40B4-BE49-F238E27FC236}">
                  <a16:creationId xmlns:a16="http://schemas.microsoft.com/office/drawing/2014/main" id="{A4BCB2A5-3098-44C5-95D4-423328EE70E6}"/>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0073801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16_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580149-FE08-4384-A544-3B35CAB550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F9371887-E137-490C-B56B-7EA14042F9AA}"/>
              </a:ext>
            </a:extLst>
          </p:cNvPr>
          <p:cNvSpPr/>
          <p:nvPr/>
        </p:nvSpPr>
        <p:spPr>
          <a:xfrm>
            <a:off x="-6369" y="3439886"/>
            <a:ext cx="12209255" cy="3418114"/>
          </a:xfrm>
          <a:prstGeom prst="rect">
            <a:avLst/>
          </a:prstGeom>
          <a:solidFill>
            <a:srgbClr val="01316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4B0"/>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FFC6AE28-D190-4A8D-B90E-97813339D2F5}"/>
              </a:ext>
            </a:extLst>
          </p:cNvPr>
          <p:cNvSpPr>
            <a:spLocks noGrp="1"/>
          </p:cNvSpPr>
          <p:nvPr>
            <p:ph type="title" hasCustomPrompt="1"/>
          </p:nvPr>
        </p:nvSpPr>
        <p:spPr>
          <a:xfrm>
            <a:off x="684608" y="4725140"/>
            <a:ext cx="4967103" cy="837904"/>
          </a:xfrm>
          <a:prstGeom prst="rect">
            <a:avLst/>
          </a:prstGeom>
          <a:noFill/>
        </p:spPr>
        <p:txBody>
          <a:bodyPr wrap="none" lIns="360000" tIns="144000" rIns="360000" bIns="0" anchor="ctr">
            <a:spAutoFit/>
          </a:bodyPr>
          <a:lstStyle>
            <a:lvl1pPr algn="l">
              <a:defRPr sz="5000">
                <a:solidFill>
                  <a:schemeClr val="bg1"/>
                </a:solidFill>
                <a:latin typeface="+mn-lt"/>
              </a:defRPr>
            </a:lvl1pPr>
          </a:lstStyle>
          <a:p>
            <a:r>
              <a:rPr lang="en-US"/>
              <a:t>Click to edit title</a:t>
            </a:r>
            <a:endParaRPr lang="en-GB"/>
          </a:p>
        </p:txBody>
      </p:sp>
      <p:sp>
        <p:nvSpPr>
          <p:cNvPr id="18" name="Content Placeholder 7">
            <a:extLst>
              <a:ext uri="{FF2B5EF4-FFF2-40B4-BE49-F238E27FC236}">
                <a16:creationId xmlns:a16="http://schemas.microsoft.com/office/drawing/2014/main" id="{8AFFB2BD-6AFA-4AB1-A217-9C4F0B9CF7DB}"/>
              </a:ext>
            </a:extLst>
          </p:cNvPr>
          <p:cNvSpPr>
            <a:spLocks noGrp="1"/>
          </p:cNvSpPr>
          <p:nvPr>
            <p:ph sz="quarter" idx="14" hasCustomPrompt="1"/>
          </p:nvPr>
        </p:nvSpPr>
        <p:spPr>
          <a:xfrm>
            <a:off x="7795780" y="5741195"/>
            <a:ext cx="3352448" cy="493281"/>
          </a:xfrm>
          <a:prstGeom prst="rect">
            <a:avLst/>
          </a:prstGeom>
        </p:spPr>
        <p:txBody>
          <a:bodyPr lIns="0" tIns="0" rIns="0" bIns="0">
            <a:normAutofit/>
          </a:bodyPr>
          <a:lstStyle>
            <a:lvl1pPr marL="0" indent="0" algn="ctr">
              <a:spcBef>
                <a:spcPts val="1200"/>
              </a:spcBef>
              <a:buNone/>
              <a:defRPr lang="en-GB" sz="1600" b="1" kern="1200" dirty="0">
                <a:solidFill>
                  <a:schemeClr val="bg1"/>
                </a:solidFill>
                <a:latin typeface="+mn-lt"/>
                <a:ea typeface="Arial" panose="020B0604020202020204" pitchFamily="34" charset="0"/>
                <a:cs typeface="Arial" panose="020B0604020202020204" pitchFamily="34" charset="0"/>
              </a:defRPr>
            </a:lvl1pPr>
            <a:lvl2pPr marL="0" indent="0" algn="ctr">
              <a:spcBef>
                <a:spcPts val="1200"/>
              </a:spcBef>
              <a:buNone/>
              <a:defRPr sz="2400" b="0">
                <a:solidFill>
                  <a:schemeClr val="bg1"/>
                </a:solidFill>
                <a:latin typeface="Meta Offc Pro" panose="020B0504030101020102" pitchFamily="34" charset="0"/>
              </a:defRPr>
            </a:lvl2pPr>
            <a:lvl3pPr marL="187200" indent="-187200">
              <a:spcBef>
                <a:spcPts val="1200"/>
              </a:spcBef>
              <a:buClr>
                <a:schemeClr val="tx2"/>
              </a:buClr>
              <a:defRPr sz="2800" b="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800" b="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2800" b="0">
                <a:solidFill>
                  <a:srgbClr val="215895"/>
                </a:solidFill>
                <a:latin typeface="Meta Offc Pro" panose="020B0504030101020102" pitchFamily="34" charset="0"/>
              </a:defRPr>
            </a:lvl5pPr>
          </a:lstStyle>
          <a:p>
            <a:pPr lvl="0"/>
            <a:r>
              <a:rPr lang="en-GB"/>
              <a:t>Click to edit Presenter and organisation</a:t>
            </a:r>
          </a:p>
          <a:p>
            <a:pPr lvl="1"/>
            <a:endParaRPr lang="en-GB"/>
          </a:p>
        </p:txBody>
      </p:sp>
      <p:sp>
        <p:nvSpPr>
          <p:cNvPr id="7" name="Picture Placeholder 2">
            <a:extLst>
              <a:ext uri="{FF2B5EF4-FFF2-40B4-BE49-F238E27FC236}">
                <a16:creationId xmlns:a16="http://schemas.microsoft.com/office/drawing/2014/main" id="{615C47B9-9D61-44C2-A0E5-95E356BED229}"/>
              </a:ext>
            </a:extLst>
          </p:cNvPr>
          <p:cNvSpPr>
            <a:spLocks noGrp="1"/>
          </p:cNvSpPr>
          <p:nvPr>
            <p:ph type="pic" idx="1"/>
          </p:nvPr>
        </p:nvSpPr>
        <p:spPr>
          <a:xfrm>
            <a:off x="8671904" y="3854411"/>
            <a:ext cx="1600200" cy="1600201"/>
          </a:xfrm>
          <a:prstGeom prst="ellipse">
            <a:avLst/>
          </a:prstGeom>
        </p:spPr>
      </p:sp>
      <p:grpSp>
        <p:nvGrpSpPr>
          <p:cNvPr id="8" name="Gruppieren 7">
            <a:extLst>
              <a:ext uri="{FF2B5EF4-FFF2-40B4-BE49-F238E27FC236}">
                <a16:creationId xmlns:a16="http://schemas.microsoft.com/office/drawing/2014/main" id="{C1A9757D-B284-46DA-BBA1-BBD2AA3D8AD8}"/>
              </a:ext>
            </a:extLst>
          </p:cNvPr>
          <p:cNvGrpSpPr/>
          <p:nvPr/>
        </p:nvGrpSpPr>
        <p:grpSpPr>
          <a:xfrm>
            <a:off x="11111002" y="214219"/>
            <a:ext cx="900000" cy="864000"/>
            <a:chOff x="5320963" y="1367710"/>
            <a:chExt cx="1526757" cy="1443246"/>
          </a:xfrm>
        </p:grpSpPr>
        <p:pic>
          <p:nvPicPr>
            <p:cNvPr id="9" name="Picture 8">
              <a:extLst>
                <a:ext uri="{FF2B5EF4-FFF2-40B4-BE49-F238E27FC236}">
                  <a16:creationId xmlns:a16="http://schemas.microsoft.com/office/drawing/2014/main" id="{EB34DBC8-45DF-4FE7-AEA0-F5365B4D02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3089" y="1367710"/>
              <a:ext cx="1443246" cy="1443246"/>
            </a:xfrm>
            <a:prstGeom prst="rect">
              <a:avLst/>
            </a:prstGeom>
          </p:spPr>
        </p:pic>
        <p:sp>
          <p:nvSpPr>
            <p:cNvPr id="10" name="Oval 9">
              <a:extLst>
                <a:ext uri="{FF2B5EF4-FFF2-40B4-BE49-F238E27FC236}">
                  <a16:creationId xmlns:a16="http://schemas.microsoft.com/office/drawing/2014/main" id="{C942C65C-B313-4785-ACC3-1963F8E983AD}"/>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82306956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17_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580149-FE08-4384-A544-3B35CAB5501A}"/>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7652"/>
            <a:ext cx="12209255" cy="6829536"/>
          </a:xfrm>
          <a:prstGeom prst="rect">
            <a:avLst/>
          </a:prstGeom>
        </p:spPr>
      </p:pic>
      <p:sp>
        <p:nvSpPr>
          <p:cNvPr id="11" name="Rectangle 10">
            <a:extLst>
              <a:ext uri="{FF2B5EF4-FFF2-40B4-BE49-F238E27FC236}">
                <a16:creationId xmlns:a16="http://schemas.microsoft.com/office/drawing/2014/main" id="{F9371887-E137-490C-B56B-7EA14042F9AA}"/>
              </a:ext>
            </a:extLst>
          </p:cNvPr>
          <p:cNvSpPr/>
          <p:nvPr/>
        </p:nvSpPr>
        <p:spPr>
          <a:xfrm>
            <a:off x="-6369" y="3439886"/>
            <a:ext cx="12209255" cy="3418114"/>
          </a:xfrm>
          <a:prstGeom prst="rect">
            <a:avLst/>
          </a:prstGeom>
          <a:solidFill>
            <a:srgbClr val="01316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4B0"/>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FFC6AE28-D190-4A8D-B90E-97813339D2F5}"/>
              </a:ext>
            </a:extLst>
          </p:cNvPr>
          <p:cNvSpPr>
            <a:spLocks noGrp="1"/>
          </p:cNvSpPr>
          <p:nvPr>
            <p:ph type="title" hasCustomPrompt="1"/>
          </p:nvPr>
        </p:nvSpPr>
        <p:spPr>
          <a:xfrm>
            <a:off x="684608" y="4725140"/>
            <a:ext cx="4967103" cy="837904"/>
          </a:xfrm>
          <a:prstGeom prst="rect">
            <a:avLst/>
          </a:prstGeom>
          <a:noFill/>
        </p:spPr>
        <p:txBody>
          <a:bodyPr wrap="none" lIns="360000" tIns="144000" rIns="360000" bIns="0" anchor="ctr">
            <a:spAutoFit/>
          </a:bodyPr>
          <a:lstStyle>
            <a:lvl1pPr algn="l">
              <a:defRPr sz="5000">
                <a:solidFill>
                  <a:schemeClr val="bg1"/>
                </a:solidFill>
                <a:latin typeface="+mn-lt"/>
              </a:defRPr>
            </a:lvl1pPr>
          </a:lstStyle>
          <a:p>
            <a:r>
              <a:rPr lang="en-US"/>
              <a:t>Click to edit title</a:t>
            </a:r>
            <a:endParaRPr lang="en-GB"/>
          </a:p>
        </p:txBody>
      </p:sp>
      <p:sp>
        <p:nvSpPr>
          <p:cNvPr id="18" name="Content Placeholder 7">
            <a:extLst>
              <a:ext uri="{FF2B5EF4-FFF2-40B4-BE49-F238E27FC236}">
                <a16:creationId xmlns:a16="http://schemas.microsoft.com/office/drawing/2014/main" id="{8AFFB2BD-6AFA-4AB1-A217-9C4F0B9CF7DB}"/>
              </a:ext>
            </a:extLst>
          </p:cNvPr>
          <p:cNvSpPr>
            <a:spLocks noGrp="1"/>
          </p:cNvSpPr>
          <p:nvPr>
            <p:ph sz="quarter" idx="14" hasCustomPrompt="1"/>
          </p:nvPr>
        </p:nvSpPr>
        <p:spPr>
          <a:xfrm>
            <a:off x="7795780" y="5741195"/>
            <a:ext cx="3352448" cy="493281"/>
          </a:xfrm>
          <a:prstGeom prst="rect">
            <a:avLst/>
          </a:prstGeom>
        </p:spPr>
        <p:txBody>
          <a:bodyPr lIns="0" tIns="0" rIns="0" bIns="0">
            <a:normAutofit/>
          </a:bodyPr>
          <a:lstStyle>
            <a:lvl1pPr marL="0" indent="0" algn="ctr">
              <a:spcBef>
                <a:spcPts val="1200"/>
              </a:spcBef>
              <a:buNone/>
              <a:defRPr lang="en-GB" sz="1600" b="1" kern="1200" dirty="0">
                <a:solidFill>
                  <a:schemeClr val="bg1"/>
                </a:solidFill>
                <a:latin typeface="+mn-lt"/>
                <a:ea typeface="Arial" panose="020B0604020202020204" pitchFamily="34" charset="0"/>
                <a:cs typeface="Arial" panose="020B0604020202020204" pitchFamily="34" charset="0"/>
              </a:defRPr>
            </a:lvl1pPr>
            <a:lvl2pPr marL="0" indent="0" algn="ctr">
              <a:spcBef>
                <a:spcPts val="1200"/>
              </a:spcBef>
              <a:buNone/>
              <a:defRPr sz="2400" b="0">
                <a:solidFill>
                  <a:schemeClr val="bg1"/>
                </a:solidFill>
                <a:latin typeface="Meta Offc Pro" panose="020B0504030101020102" pitchFamily="34" charset="0"/>
              </a:defRPr>
            </a:lvl2pPr>
            <a:lvl3pPr marL="187200" indent="-187200">
              <a:spcBef>
                <a:spcPts val="1200"/>
              </a:spcBef>
              <a:buClr>
                <a:schemeClr val="tx2"/>
              </a:buClr>
              <a:defRPr sz="2800" b="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800" b="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2800" b="0">
                <a:solidFill>
                  <a:srgbClr val="215895"/>
                </a:solidFill>
                <a:latin typeface="Meta Offc Pro" panose="020B0504030101020102" pitchFamily="34" charset="0"/>
              </a:defRPr>
            </a:lvl5pPr>
          </a:lstStyle>
          <a:p>
            <a:pPr lvl="0"/>
            <a:r>
              <a:rPr lang="en-GB"/>
              <a:t>Click to edit Presenter and organisation</a:t>
            </a:r>
          </a:p>
          <a:p>
            <a:pPr lvl="1"/>
            <a:endParaRPr lang="en-GB"/>
          </a:p>
        </p:txBody>
      </p:sp>
      <p:sp>
        <p:nvSpPr>
          <p:cNvPr id="7" name="Picture Placeholder 2">
            <a:extLst>
              <a:ext uri="{FF2B5EF4-FFF2-40B4-BE49-F238E27FC236}">
                <a16:creationId xmlns:a16="http://schemas.microsoft.com/office/drawing/2014/main" id="{615C47B9-9D61-44C2-A0E5-95E356BED229}"/>
              </a:ext>
            </a:extLst>
          </p:cNvPr>
          <p:cNvSpPr>
            <a:spLocks noGrp="1"/>
          </p:cNvSpPr>
          <p:nvPr>
            <p:ph type="pic" idx="1"/>
          </p:nvPr>
        </p:nvSpPr>
        <p:spPr>
          <a:xfrm>
            <a:off x="8671904" y="3854411"/>
            <a:ext cx="1600200" cy="1600201"/>
          </a:xfrm>
          <a:prstGeom prst="ellipse">
            <a:avLst/>
          </a:prstGeom>
        </p:spPr>
      </p:sp>
      <p:grpSp>
        <p:nvGrpSpPr>
          <p:cNvPr id="8" name="Gruppieren 7">
            <a:extLst>
              <a:ext uri="{FF2B5EF4-FFF2-40B4-BE49-F238E27FC236}">
                <a16:creationId xmlns:a16="http://schemas.microsoft.com/office/drawing/2014/main" id="{F029381D-D459-4818-AF61-4B7E3C59D135}"/>
              </a:ext>
            </a:extLst>
          </p:cNvPr>
          <p:cNvGrpSpPr/>
          <p:nvPr/>
        </p:nvGrpSpPr>
        <p:grpSpPr>
          <a:xfrm>
            <a:off x="11111002" y="214219"/>
            <a:ext cx="900000" cy="864000"/>
            <a:chOff x="5320963" y="1367710"/>
            <a:chExt cx="1526757" cy="1443246"/>
          </a:xfrm>
        </p:grpSpPr>
        <p:pic>
          <p:nvPicPr>
            <p:cNvPr id="9" name="Picture 8">
              <a:extLst>
                <a:ext uri="{FF2B5EF4-FFF2-40B4-BE49-F238E27FC236}">
                  <a16:creationId xmlns:a16="http://schemas.microsoft.com/office/drawing/2014/main" id="{ED38A1EF-5457-417D-A9CE-63B20577B8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3089" y="1367710"/>
              <a:ext cx="1443246" cy="1443246"/>
            </a:xfrm>
            <a:prstGeom prst="rect">
              <a:avLst/>
            </a:prstGeom>
          </p:spPr>
        </p:pic>
        <p:sp>
          <p:nvSpPr>
            <p:cNvPr id="10" name="Oval 9">
              <a:extLst>
                <a:ext uri="{FF2B5EF4-FFF2-40B4-BE49-F238E27FC236}">
                  <a16:creationId xmlns:a16="http://schemas.microsoft.com/office/drawing/2014/main" id="{364A2096-8FDD-4A7E-A9DB-6925CEA5A407}"/>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83250357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3_Benutzerdefiniertes Layou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64816777-23EF-4156-AC32-859FA83E4B2C}"/>
              </a:ext>
            </a:extLst>
          </p:cNvPr>
          <p:cNvSpPr>
            <a:spLocks noGrp="1"/>
          </p:cNvSpPr>
          <p:nvPr>
            <p:ph type="body" sz="quarter" idx="10" hasCustomPrompt="1"/>
          </p:nvPr>
        </p:nvSpPr>
        <p:spPr>
          <a:xfrm>
            <a:off x="1034946" y="2038376"/>
            <a:ext cx="4525963" cy="689834"/>
          </a:xfrm>
          <a:solidFill>
            <a:schemeClr val="accent1">
              <a:lumMod val="50000"/>
              <a:alpha val="83922"/>
            </a:schemeClr>
          </a:solidFill>
        </p:spPr>
        <p:txBody>
          <a:bodyPr vert="horz" lIns="91440" tIns="45720" rIns="91440" bIns="45720" rtlCol="0">
            <a:normAutofit/>
          </a:bodyPr>
          <a:lstStyle>
            <a:lvl1pPr>
              <a:defRPr lang="en-GB" sz="4400" b="1" dirty="0">
                <a:solidFill>
                  <a:schemeClr val="bg1"/>
                </a:solidFill>
              </a:defRPr>
            </a:lvl1pPr>
          </a:lstStyle>
          <a:p>
            <a:pPr marL="0" lvl="0" indent="0">
              <a:buNone/>
            </a:pPr>
            <a:r>
              <a:rPr lang="de-DE"/>
              <a:t>Vielen Dank!</a:t>
            </a:r>
            <a:endParaRPr lang="en-GB"/>
          </a:p>
        </p:txBody>
      </p:sp>
      <p:sp>
        <p:nvSpPr>
          <p:cNvPr id="9" name="Textplatzhalter 8">
            <a:extLst>
              <a:ext uri="{FF2B5EF4-FFF2-40B4-BE49-F238E27FC236}">
                <a16:creationId xmlns:a16="http://schemas.microsoft.com/office/drawing/2014/main" id="{C765D80A-C3D3-4778-B17A-00B34D6E7133}"/>
              </a:ext>
            </a:extLst>
          </p:cNvPr>
          <p:cNvSpPr>
            <a:spLocks noGrp="1"/>
          </p:cNvSpPr>
          <p:nvPr>
            <p:ph type="body" sz="quarter" idx="11" hasCustomPrompt="1"/>
          </p:nvPr>
        </p:nvSpPr>
        <p:spPr>
          <a:xfrm>
            <a:off x="1035050" y="3304305"/>
            <a:ext cx="4525963" cy="2881313"/>
          </a:xfrm>
          <a:solidFill>
            <a:schemeClr val="accent1">
              <a:lumMod val="50000"/>
              <a:alpha val="83922"/>
            </a:schemeClr>
          </a:solidFill>
        </p:spPr>
        <p:txBody>
          <a:bodyPr/>
          <a:lstStyle>
            <a:lvl1pPr marL="0" indent="0">
              <a:buNone/>
              <a:defRPr>
                <a:solidFill>
                  <a:schemeClr val="bg1"/>
                </a:solidFill>
              </a:defRPr>
            </a:lvl1pPr>
          </a:lstStyle>
          <a:p>
            <a:pPr lvl="0"/>
            <a:r>
              <a:rPr lang="de-DE"/>
              <a:t>Ihr Kontakt</a:t>
            </a:r>
          </a:p>
          <a:p>
            <a:pPr lvl="0"/>
            <a:endParaRPr lang="en-GB"/>
          </a:p>
        </p:txBody>
      </p:sp>
      <p:grpSp>
        <p:nvGrpSpPr>
          <p:cNvPr id="10" name="Gruppieren 9">
            <a:extLst>
              <a:ext uri="{FF2B5EF4-FFF2-40B4-BE49-F238E27FC236}">
                <a16:creationId xmlns:a16="http://schemas.microsoft.com/office/drawing/2014/main" id="{D14B777C-D183-4A44-B83A-C0F945804A0E}"/>
              </a:ext>
            </a:extLst>
          </p:cNvPr>
          <p:cNvGrpSpPr/>
          <p:nvPr/>
        </p:nvGrpSpPr>
        <p:grpSpPr>
          <a:xfrm>
            <a:off x="11111002" y="214219"/>
            <a:ext cx="900000" cy="864000"/>
            <a:chOff x="5320963" y="1367710"/>
            <a:chExt cx="1526757" cy="1443246"/>
          </a:xfrm>
        </p:grpSpPr>
        <p:pic>
          <p:nvPicPr>
            <p:cNvPr id="11" name="Picture 8">
              <a:extLst>
                <a:ext uri="{FF2B5EF4-FFF2-40B4-BE49-F238E27FC236}">
                  <a16:creationId xmlns:a16="http://schemas.microsoft.com/office/drawing/2014/main" id="{0F6D0D3E-840E-43BF-A124-FEC83CB61A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3089" y="1367710"/>
              <a:ext cx="1443246" cy="1443246"/>
            </a:xfrm>
            <a:prstGeom prst="rect">
              <a:avLst/>
            </a:prstGeom>
          </p:spPr>
        </p:pic>
        <p:sp>
          <p:nvSpPr>
            <p:cNvPr id="12" name="Oval 9">
              <a:extLst>
                <a:ext uri="{FF2B5EF4-FFF2-40B4-BE49-F238E27FC236}">
                  <a16:creationId xmlns:a16="http://schemas.microsoft.com/office/drawing/2014/main" id="{8DF377C6-F62F-4C98-B7A0-42552306C61B}"/>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Textplatzhalter 6">
            <a:extLst>
              <a:ext uri="{FF2B5EF4-FFF2-40B4-BE49-F238E27FC236}">
                <a16:creationId xmlns:a16="http://schemas.microsoft.com/office/drawing/2014/main" id="{1BFA4748-F134-4C81-88F9-E8021C53B79E}"/>
              </a:ext>
            </a:extLst>
          </p:cNvPr>
          <p:cNvSpPr>
            <a:spLocks noGrp="1"/>
          </p:cNvSpPr>
          <p:nvPr>
            <p:ph type="body" sz="quarter" idx="12" hasCustomPrompt="1"/>
          </p:nvPr>
        </p:nvSpPr>
        <p:spPr>
          <a:xfrm>
            <a:off x="1034946" y="6310313"/>
            <a:ext cx="4525963" cy="344606"/>
          </a:xfrm>
          <a:solidFill>
            <a:schemeClr val="accent1">
              <a:lumMod val="50000"/>
              <a:alpha val="83922"/>
            </a:schemeClr>
          </a:solidFill>
        </p:spPr>
        <p:txBody>
          <a:bodyPr vert="horz" lIns="91440" tIns="45720" rIns="91440" bIns="45720" rtlCol="0">
            <a:noAutofit/>
          </a:bodyPr>
          <a:lstStyle>
            <a:lvl1pPr>
              <a:defRPr lang="en-GB" sz="1900" b="0" dirty="0">
                <a:solidFill>
                  <a:schemeClr val="bg1"/>
                </a:solidFill>
              </a:defRPr>
            </a:lvl1pPr>
          </a:lstStyle>
          <a:p>
            <a:pPr marL="0" lvl="0" indent="0">
              <a:buNone/>
            </a:pPr>
            <a:r>
              <a:rPr lang="de-DE"/>
              <a:t>@ Marine Stewardship Council 2019</a:t>
            </a:r>
            <a:endParaRPr lang="en-GB"/>
          </a:p>
        </p:txBody>
      </p:sp>
    </p:spTree>
    <p:extLst>
      <p:ext uri="{BB962C8B-B14F-4D97-AF65-F5344CB8AC3E}">
        <p14:creationId xmlns:p14="http://schemas.microsoft.com/office/powerpoint/2010/main" val="32932626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3_Blank">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5B8E24B-5B00-4BF5-9571-600094E350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0D586136-9920-4A74-AC1F-885122C21126}"/>
              </a:ext>
            </a:extLst>
          </p:cNvPr>
          <p:cNvSpPr/>
          <p:nvPr/>
        </p:nvSpPr>
        <p:spPr>
          <a:xfrm>
            <a:off x="818699" y="659608"/>
            <a:ext cx="10553240" cy="5533645"/>
          </a:xfrm>
          <a:prstGeom prst="rect">
            <a:avLst/>
          </a:prstGeom>
          <a:solidFill>
            <a:srgbClr val="203864">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4B0"/>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FED0ADB3-AC3D-4190-B3CD-C971C0F33753}"/>
              </a:ext>
            </a:extLst>
          </p:cNvPr>
          <p:cNvSpPr>
            <a:spLocks noGrp="1"/>
          </p:cNvSpPr>
          <p:nvPr>
            <p:ph type="title" hasCustomPrompt="1"/>
          </p:nvPr>
        </p:nvSpPr>
        <p:spPr>
          <a:xfrm>
            <a:off x="856339" y="3473133"/>
            <a:ext cx="10515600" cy="1325563"/>
          </a:xfrm>
          <a:prstGeom prst="rect">
            <a:avLst/>
          </a:prstGeom>
        </p:spPr>
        <p:txBody>
          <a:bodyPr>
            <a:normAutofit/>
          </a:bodyPr>
          <a:lstStyle>
            <a:lvl1pPr algn="ctr">
              <a:defRPr sz="6600">
                <a:solidFill>
                  <a:schemeClr val="bg1"/>
                </a:solidFill>
                <a:latin typeface="+mn-lt"/>
              </a:defRPr>
            </a:lvl1pPr>
          </a:lstStyle>
          <a:p>
            <a:r>
              <a:rPr lang="en-US" err="1"/>
              <a:t>Vielen</a:t>
            </a:r>
            <a:r>
              <a:rPr lang="en-US"/>
              <a:t> Dank!</a:t>
            </a:r>
            <a:endParaRPr lang="en-GB"/>
          </a:p>
        </p:txBody>
      </p:sp>
      <p:sp>
        <p:nvSpPr>
          <p:cNvPr id="14" name="Content Placeholder 9">
            <a:extLst>
              <a:ext uri="{FF2B5EF4-FFF2-40B4-BE49-F238E27FC236}">
                <a16:creationId xmlns:a16="http://schemas.microsoft.com/office/drawing/2014/main" id="{5C4066AC-40D6-4B48-8A16-C1B4620DF8BB}"/>
              </a:ext>
            </a:extLst>
          </p:cNvPr>
          <p:cNvSpPr>
            <a:spLocks noGrp="1"/>
          </p:cNvSpPr>
          <p:nvPr>
            <p:ph sz="quarter" idx="12" hasCustomPrompt="1"/>
          </p:nvPr>
        </p:nvSpPr>
        <p:spPr>
          <a:xfrm>
            <a:off x="856340" y="4941976"/>
            <a:ext cx="10515600" cy="369332"/>
          </a:xfrm>
          <a:prstGeom prst="rect">
            <a:avLst/>
          </a:prstGeom>
        </p:spPr>
        <p:txBody>
          <a:bodyPr vert="horz" lIns="0" tIns="0" rIns="0" bIns="0" anchor="t" anchorCtr="0">
            <a:noAutofit/>
          </a:bodyPr>
          <a:lstStyle>
            <a:lvl1pPr marL="0" indent="0" algn="l">
              <a:spcBef>
                <a:spcPts val="0"/>
              </a:spcBef>
              <a:buNone/>
              <a:defRPr sz="2000" b="1">
                <a:solidFill>
                  <a:schemeClr val="bg1"/>
                </a:solidFill>
                <a:latin typeface="Meta Offc Pro" panose="020B0504030101020102" pitchFamily="34" charset="0"/>
              </a:defRPr>
            </a:lvl1pPr>
            <a:lvl2pPr>
              <a:buNone/>
              <a:defRPr/>
            </a:lvl2pPr>
            <a:lvl3pPr>
              <a:buNone/>
              <a:defRPr/>
            </a:lvl3pPr>
            <a:lvl4pPr>
              <a:buNone/>
              <a:defRPr/>
            </a:lvl4pPr>
            <a:lvl5pPr>
              <a:buNone/>
              <a:defRPr/>
            </a:lvl5pPr>
          </a:lstStyle>
          <a:p>
            <a:pPr lvl="0"/>
            <a:r>
              <a:rPr lang="en-GB"/>
              <a:t>@ Marine Stewardship Council 2019					www.msc.org</a:t>
            </a:r>
          </a:p>
        </p:txBody>
      </p:sp>
      <p:pic>
        <p:nvPicPr>
          <p:cNvPr id="9" name="Picture 8">
            <a:extLst>
              <a:ext uri="{FF2B5EF4-FFF2-40B4-BE49-F238E27FC236}">
                <a16:creationId xmlns:a16="http://schemas.microsoft.com/office/drawing/2014/main" id="{C9FB78FB-49DB-4E6C-97A6-8357A0BFF3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3089" y="1367710"/>
            <a:ext cx="1443246" cy="1443246"/>
          </a:xfrm>
          <a:prstGeom prst="rect">
            <a:avLst/>
          </a:prstGeom>
        </p:spPr>
      </p:pic>
      <p:sp>
        <p:nvSpPr>
          <p:cNvPr id="10" name="Oval 9">
            <a:extLst>
              <a:ext uri="{FF2B5EF4-FFF2-40B4-BE49-F238E27FC236}">
                <a16:creationId xmlns:a16="http://schemas.microsoft.com/office/drawing/2014/main" id="{7ABDF848-133F-475B-97B9-476BF5E6EED2}"/>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275623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19066D-E3A2-4675-B1C8-03C1D54AD3E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de-DE"/>
              <a:t>Mastertitelformat bearbeiten</a:t>
            </a:r>
            <a:endParaRPr lang="en-GB"/>
          </a:p>
        </p:txBody>
      </p:sp>
      <p:sp>
        <p:nvSpPr>
          <p:cNvPr id="3" name="Untertitel 2">
            <a:extLst>
              <a:ext uri="{FF2B5EF4-FFF2-40B4-BE49-F238E27FC236}">
                <a16:creationId xmlns:a16="http://schemas.microsoft.com/office/drawing/2014/main" id="{B9601ACB-857C-4E6F-9829-CFBBD0828A9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GB"/>
          </a:p>
        </p:txBody>
      </p:sp>
      <p:sp>
        <p:nvSpPr>
          <p:cNvPr id="4" name="Datumsplatzhalter 3">
            <a:extLst>
              <a:ext uri="{FF2B5EF4-FFF2-40B4-BE49-F238E27FC236}">
                <a16:creationId xmlns:a16="http://schemas.microsoft.com/office/drawing/2014/main" id="{562AC9BA-9A4B-4260-8CB0-F54F1BDE65C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8478639-D7A9-4642-A392-927191D9695C}"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ußzeilenplatzhalter 4">
            <a:extLst>
              <a:ext uri="{FF2B5EF4-FFF2-40B4-BE49-F238E27FC236}">
                <a16:creationId xmlns:a16="http://schemas.microsoft.com/office/drawing/2014/main" id="{CE432453-BD89-4A46-87FC-6A209FEC08F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liennummernplatzhalter 5">
            <a:extLst>
              <a:ext uri="{FF2B5EF4-FFF2-40B4-BE49-F238E27FC236}">
                <a16:creationId xmlns:a16="http://schemas.microsoft.com/office/drawing/2014/main" id="{B338B07A-2DCB-4EDC-9679-783E0835E5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A96071-3FAF-4D90-93D3-B3933C5FA3F4}"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577480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_Master section break">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6" name="Title 1"/>
          <p:cNvSpPr>
            <a:spLocks noGrp="1"/>
          </p:cNvSpPr>
          <p:nvPr>
            <p:ph type="ctrTitle" hasCustomPrompt="1"/>
          </p:nvPr>
        </p:nvSpPr>
        <p:spPr>
          <a:xfrm>
            <a:off x="0" y="0"/>
            <a:ext cx="6120000" cy="6858000"/>
          </a:xfrm>
          <a:prstGeom prst="rect">
            <a:avLst/>
          </a:prstGeom>
          <a:solidFill>
            <a:srgbClr val="013163">
              <a:alpha val="80000"/>
            </a:srgbClr>
          </a:solidFill>
        </p:spPr>
        <p:txBody>
          <a:bodyPr wrap="square" lIns="0" tIns="2628000" rIns="0" bIns="0" anchor="t" anchorCtr="0">
            <a:noAutofit/>
          </a:bodyPr>
          <a:lstStyle>
            <a:lvl1pPr marL="720000" algn="l">
              <a:lnSpc>
                <a:spcPts val="4960"/>
              </a:lnSpc>
              <a:spcBef>
                <a:spcPts val="0"/>
              </a:spcBef>
              <a:defRPr sz="4800" b="1">
                <a:solidFill>
                  <a:srgbClr val="FFFFFF"/>
                </a:solidFill>
                <a:latin typeface="Local Brewery Five" panose="02000506000000020004" pitchFamily="50" charset="0"/>
              </a:defRPr>
            </a:lvl1pPr>
          </a:lstStyle>
          <a:p>
            <a:r>
              <a:rPr lang="en-GB" dirty="0"/>
              <a:t>Click to edit Master Section Break style</a:t>
            </a:r>
            <a:endParaRPr lang="en-US" dirty="0"/>
          </a:p>
        </p:txBody>
      </p:sp>
    </p:spTree>
    <p:extLst>
      <p:ext uri="{BB962C8B-B14F-4D97-AF65-F5344CB8AC3E}">
        <p14:creationId xmlns:p14="http://schemas.microsoft.com/office/powerpoint/2010/main" val="1889778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Benutzerdefiniertes Layout">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C8E59279-5CEC-46EA-9FF3-3140831F3F47}"/>
              </a:ext>
            </a:extLst>
          </p:cNvPr>
          <p:cNvSpPr/>
          <p:nvPr/>
        </p:nvSpPr>
        <p:spPr>
          <a:xfrm>
            <a:off x="0" y="0"/>
            <a:ext cx="12192000" cy="1256438"/>
          </a:xfrm>
          <a:prstGeom prst="rect">
            <a:avLst/>
          </a:prstGeom>
          <a:solidFill>
            <a:srgbClr val="2A52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Gruppieren 15">
            <a:extLst>
              <a:ext uri="{FF2B5EF4-FFF2-40B4-BE49-F238E27FC236}">
                <a16:creationId xmlns:a16="http://schemas.microsoft.com/office/drawing/2014/main" id="{9409E179-8F6A-4EB6-AA5B-218DC1455992}"/>
              </a:ext>
            </a:extLst>
          </p:cNvPr>
          <p:cNvGrpSpPr/>
          <p:nvPr/>
        </p:nvGrpSpPr>
        <p:grpSpPr>
          <a:xfrm>
            <a:off x="11111002" y="214219"/>
            <a:ext cx="900000" cy="864000"/>
            <a:chOff x="5320963" y="1367710"/>
            <a:chExt cx="1526757" cy="1443246"/>
          </a:xfrm>
        </p:grpSpPr>
        <p:pic>
          <p:nvPicPr>
            <p:cNvPr id="17" name="Picture 8">
              <a:extLst>
                <a:ext uri="{FF2B5EF4-FFF2-40B4-BE49-F238E27FC236}">
                  <a16:creationId xmlns:a16="http://schemas.microsoft.com/office/drawing/2014/main" id="{1682E21B-5237-4240-833E-5DCE848D8B6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8" name="Oval 9">
              <a:extLst>
                <a:ext uri="{FF2B5EF4-FFF2-40B4-BE49-F238E27FC236}">
                  <a16:creationId xmlns:a16="http://schemas.microsoft.com/office/drawing/2014/main" id="{726B271C-17F3-4F54-A886-D489BB58D685}"/>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Inhaltsplatzhalter 2">
            <a:extLst>
              <a:ext uri="{FF2B5EF4-FFF2-40B4-BE49-F238E27FC236}">
                <a16:creationId xmlns:a16="http://schemas.microsoft.com/office/drawing/2014/main" id="{C8DC28F1-C785-418C-B5C0-A5EBCBAE6613}"/>
              </a:ext>
            </a:extLst>
          </p:cNvPr>
          <p:cNvSpPr>
            <a:spLocks noGrp="1"/>
          </p:cNvSpPr>
          <p:nvPr>
            <p:ph sz="quarter" idx="10"/>
          </p:nvPr>
        </p:nvSpPr>
        <p:spPr>
          <a:xfrm>
            <a:off x="673200" y="1728000"/>
            <a:ext cx="3108325" cy="4572000"/>
          </a:xfrm>
          <a:prstGeom prst="rect">
            <a:avLst/>
          </a:prstGeom>
        </p:spPr>
        <p:txBody>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1" name="Inhaltsplatzhalter 2">
            <a:extLst>
              <a:ext uri="{FF2B5EF4-FFF2-40B4-BE49-F238E27FC236}">
                <a16:creationId xmlns:a16="http://schemas.microsoft.com/office/drawing/2014/main" id="{668DCC39-9331-4035-A120-B0E43B80ECBD}"/>
              </a:ext>
            </a:extLst>
          </p:cNvPr>
          <p:cNvSpPr>
            <a:spLocks noGrp="1"/>
          </p:cNvSpPr>
          <p:nvPr>
            <p:ph sz="quarter" idx="11"/>
          </p:nvPr>
        </p:nvSpPr>
        <p:spPr>
          <a:xfrm>
            <a:off x="4500000" y="1728000"/>
            <a:ext cx="3108325" cy="4572000"/>
          </a:xfrm>
          <a:prstGeom prst="rect">
            <a:avLst/>
          </a:prstGeom>
        </p:spPr>
        <p:txBody>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2" name="Inhaltsplatzhalter 2">
            <a:extLst>
              <a:ext uri="{FF2B5EF4-FFF2-40B4-BE49-F238E27FC236}">
                <a16:creationId xmlns:a16="http://schemas.microsoft.com/office/drawing/2014/main" id="{0D70484E-40AE-4AD6-9579-786BC8A74157}"/>
              </a:ext>
            </a:extLst>
          </p:cNvPr>
          <p:cNvSpPr>
            <a:spLocks noGrp="1"/>
          </p:cNvSpPr>
          <p:nvPr>
            <p:ph sz="quarter" idx="12"/>
          </p:nvPr>
        </p:nvSpPr>
        <p:spPr>
          <a:xfrm>
            <a:off x="8280000" y="1728000"/>
            <a:ext cx="3108325" cy="4572000"/>
          </a:xfrm>
          <a:prstGeom prst="rect">
            <a:avLst/>
          </a:prstGeom>
        </p:spPr>
        <p:txBody>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0" name="Titel 5">
            <a:extLst>
              <a:ext uri="{FF2B5EF4-FFF2-40B4-BE49-F238E27FC236}">
                <a16:creationId xmlns:a16="http://schemas.microsoft.com/office/drawing/2014/main" id="{FF2AEBB0-1999-4807-8C0D-D6B36B0D65AC}"/>
              </a:ext>
            </a:extLst>
          </p:cNvPr>
          <p:cNvSpPr>
            <a:spLocks noGrp="1"/>
          </p:cNvSpPr>
          <p:nvPr>
            <p:ph type="title"/>
          </p:nvPr>
        </p:nvSpPr>
        <p:spPr>
          <a:xfrm>
            <a:off x="542924" y="180071"/>
            <a:ext cx="8021049" cy="932296"/>
          </a:xfrm>
        </p:spPr>
        <p:txBody>
          <a:bodyPr/>
          <a:lstStyle/>
          <a:p>
            <a:r>
              <a:rPr lang="de-DE"/>
              <a:t>Mastertitelformat bearbeiten</a:t>
            </a:r>
            <a:endParaRPr lang="en-GB"/>
          </a:p>
        </p:txBody>
      </p:sp>
    </p:spTree>
    <p:extLst>
      <p:ext uri="{BB962C8B-B14F-4D97-AF65-F5344CB8AC3E}">
        <p14:creationId xmlns:p14="http://schemas.microsoft.com/office/powerpoint/2010/main" val="38273344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_Benutzerdefiniertes Layout">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C8E59279-5CEC-46EA-9FF3-3140831F3F47}"/>
              </a:ext>
            </a:extLst>
          </p:cNvPr>
          <p:cNvSpPr/>
          <p:nvPr/>
        </p:nvSpPr>
        <p:spPr>
          <a:xfrm>
            <a:off x="0" y="0"/>
            <a:ext cx="12192000" cy="1256438"/>
          </a:xfrm>
          <a:prstGeom prst="rect">
            <a:avLst/>
          </a:prstGeom>
          <a:solidFill>
            <a:srgbClr val="2A52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Gruppieren 15">
            <a:extLst>
              <a:ext uri="{FF2B5EF4-FFF2-40B4-BE49-F238E27FC236}">
                <a16:creationId xmlns:a16="http://schemas.microsoft.com/office/drawing/2014/main" id="{9409E179-8F6A-4EB6-AA5B-218DC1455992}"/>
              </a:ext>
            </a:extLst>
          </p:cNvPr>
          <p:cNvGrpSpPr/>
          <p:nvPr/>
        </p:nvGrpSpPr>
        <p:grpSpPr>
          <a:xfrm>
            <a:off x="11111002" y="214219"/>
            <a:ext cx="900000" cy="864000"/>
            <a:chOff x="5320963" y="1367710"/>
            <a:chExt cx="1526757" cy="1443246"/>
          </a:xfrm>
        </p:grpSpPr>
        <p:pic>
          <p:nvPicPr>
            <p:cNvPr id="17" name="Picture 8">
              <a:extLst>
                <a:ext uri="{FF2B5EF4-FFF2-40B4-BE49-F238E27FC236}">
                  <a16:creationId xmlns:a16="http://schemas.microsoft.com/office/drawing/2014/main" id="{1682E21B-5237-4240-833E-5DCE848D8B6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8" name="Oval 9">
              <a:extLst>
                <a:ext uri="{FF2B5EF4-FFF2-40B4-BE49-F238E27FC236}">
                  <a16:creationId xmlns:a16="http://schemas.microsoft.com/office/drawing/2014/main" id="{726B271C-17F3-4F54-A886-D489BB58D685}"/>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Textplatzhalter 7">
            <a:extLst>
              <a:ext uri="{FF2B5EF4-FFF2-40B4-BE49-F238E27FC236}">
                <a16:creationId xmlns:a16="http://schemas.microsoft.com/office/drawing/2014/main" id="{D30F1811-07D5-4D52-96B9-6435941298F0}"/>
              </a:ext>
            </a:extLst>
          </p:cNvPr>
          <p:cNvSpPr>
            <a:spLocks noGrp="1"/>
          </p:cNvSpPr>
          <p:nvPr>
            <p:ph type="body" sz="quarter" idx="11"/>
          </p:nvPr>
        </p:nvSpPr>
        <p:spPr>
          <a:xfrm>
            <a:off x="8104909" y="1728000"/>
            <a:ext cx="3339379" cy="4572000"/>
          </a:xfrm>
          <a:prstGeom prst="rect">
            <a:avLst/>
          </a:prstGeom>
        </p:spPr>
        <p:txBody>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3" name="Inhaltsplatzhalter 2">
            <a:extLst>
              <a:ext uri="{FF2B5EF4-FFF2-40B4-BE49-F238E27FC236}">
                <a16:creationId xmlns:a16="http://schemas.microsoft.com/office/drawing/2014/main" id="{0CC9C78C-99B9-4821-BCC2-E64FBC67B9A2}"/>
              </a:ext>
            </a:extLst>
          </p:cNvPr>
          <p:cNvSpPr>
            <a:spLocks noGrp="1"/>
          </p:cNvSpPr>
          <p:nvPr>
            <p:ph sz="quarter" idx="12"/>
          </p:nvPr>
        </p:nvSpPr>
        <p:spPr>
          <a:xfrm>
            <a:off x="673200" y="1729024"/>
            <a:ext cx="6761162" cy="4572000"/>
          </a:xfrm>
          <a:prstGeom prst="rect">
            <a:avLst/>
          </a:prstGeom>
        </p:spPr>
        <p:txBody>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9" name="Titel 5">
            <a:extLst>
              <a:ext uri="{FF2B5EF4-FFF2-40B4-BE49-F238E27FC236}">
                <a16:creationId xmlns:a16="http://schemas.microsoft.com/office/drawing/2014/main" id="{BE81A47C-705F-401F-ADCD-6074B0115209}"/>
              </a:ext>
            </a:extLst>
          </p:cNvPr>
          <p:cNvSpPr>
            <a:spLocks noGrp="1"/>
          </p:cNvSpPr>
          <p:nvPr>
            <p:ph type="title"/>
          </p:nvPr>
        </p:nvSpPr>
        <p:spPr>
          <a:xfrm>
            <a:off x="542924" y="180071"/>
            <a:ext cx="8021049" cy="932296"/>
          </a:xfrm>
        </p:spPr>
        <p:txBody>
          <a:bodyPr/>
          <a:lstStyle/>
          <a:p>
            <a:r>
              <a:rPr lang="de-DE"/>
              <a:t>Mastertitelformat bearbeiten</a:t>
            </a:r>
            <a:endParaRPr lang="en-GB"/>
          </a:p>
        </p:txBody>
      </p:sp>
    </p:spTree>
    <p:extLst>
      <p:ext uri="{BB962C8B-B14F-4D97-AF65-F5344CB8AC3E}">
        <p14:creationId xmlns:p14="http://schemas.microsoft.com/office/powerpoint/2010/main" val="35573693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4_Benutzerdefiniertes Layout">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C8E59279-5CEC-46EA-9FF3-3140831F3F47}"/>
              </a:ext>
            </a:extLst>
          </p:cNvPr>
          <p:cNvSpPr/>
          <p:nvPr/>
        </p:nvSpPr>
        <p:spPr>
          <a:xfrm>
            <a:off x="0" y="0"/>
            <a:ext cx="12192000" cy="1256438"/>
          </a:xfrm>
          <a:prstGeom prst="rect">
            <a:avLst/>
          </a:prstGeom>
          <a:solidFill>
            <a:srgbClr val="2A52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Gruppieren 15">
            <a:extLst>
              <a:ext uri="{FF2B5EF4-FFF2-40B4-BE49-F238E27FC236}">
                <a16:creationId xmlns:a16="http://schemas.microsoft.com/office/drawing/2014/main" id="{9409E179-8F6A-4EB6-AA5B-218DC1455992}"/>
              </a:ext>
            </a:extLst>
          </p:cNvPr>
          <p:cNvGrpSpPr/>
          <p:nvPr/>
        </p:nvGrpSpPr>
        <p:grpSpPr>
          <a:xfrm>
            <a:off x="11111002" y="214219"/>
            <a:ext cx="900000" cy="864000"/>
            <a:chOff x="5320963" y="1367710"/>
            <a:chExt cx="1526757" cy="1443246"/>
          </a:xfrm>
        </p:grpSpPr>
        <p:pic>
          <p:nvPicPr>
            <p:cNvPr id="17" name="Picture 8">
              <a:extLst>
                <a:ext uri="{FF2B5EF4-FFF2-40B4-BE49-F238E27FC236}">
                  <a16:creationId xmlns:a16="http://schemas.microsoft.com/office/drawing/2014/main" id="{1682E21B-5237-4240-833E-5DCE848D8B6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8" name="Oval 9">
              <a:extLst>
                <a:ext uri="{FF2B5EF4-FFF2-40B4-BE49-F238E27FC236}">
                  <a16:creationId xmlns:a16="http://schemas.microsoft.com/office/drawing/2014/main" id="{726B271C-17F3-4F54-A886-D489BB58D685}"/>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Textplatzhalter 7">
            <a:extLst>
              <a:ext uri="{FF2B5EF4-FFF2-40B4-BE49-F238E27FC236}">
                <a16:creationId xmlns:a16="http://schemas.microsoft.com/office/drawing/2014/main" id="{D30F1811-07D5-4D52-96B9-6435941298F0}"/>
              </a:ext>
            </a:extLst>
          </p:cNvPr>
          <p:cNvSpPr>
            <a:spLocks noGrp="1"/>
          </p:cNvSpPr>
          <p:nvPr>
            <p:ph type="body" sz="quarter" idx="11"/>
          </p:nvPr>
        </p:nvSpPr>
        <p:spPr>
          <a:xfrm>
            <a:off x="673200" y="1728000"/>
            <a:ext cx="3492400" cy="4572000"/>
          </a:xfrm>
          <a:prstGeom prst="rect">
            <a:avLst/>
          </a:prstGeom>
        </p:spPr>
        <p:txBody>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3" name="Inhaltsplatzhalter 2">
            <a:extLst>
              <a:ext uri="{FF2B5EF4-FFF2-40B4-BE49-F238E27FC236}">
                <a16:creationId xmlns:a16="http://schemas.microsoft.com/office/drawing/2014/main" id="{0CC9C78C-99B9-4821-BCC2-E64FBC67B9A2}"/>
              </a:ext>
            </a:extLst>
          </p:cNvPr>
          <p:cNvSpPr>
            <a:spLocks noGrp="1"/>
          </p:cNvSpPr>
          <p:nvPr>
            <p:ph sz="quarter" idx="12"/>
          </p:nvPr>
        </p:nvSpPr>
        <p:spPr>
          <a:xfrm>
            <a:off x="4799840" y="1727999"/>
            <a:ext cx="6761162" cy="4572000"/>
          </a:xfrm>
          <a:prstGeom prst="rect">
            <a:avLst/>
          </a:prstGeom>
        </p:spPr>
        <p:txBody>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9" name="Titel 5">
            <a:extLst>
              <a:ext uri="{FF2B5EF4-FFF2-40B4-BE49-F238E27FC236}">
                <a16:creationId xmlns:a16="http://schemas.microsoft.com/office/drawing/2014/main" id="{FCB9124A-0E8F-46A2-A73B-11656D308572}"/>
              </a:ext>
            </a:extLst>
          </p:cNvPr>
          <p:cNvSpPr>
            <a:spLocks noGrp="1"/>
          </p:cNvSpPr>
          <p:nvPr>
            <p:ph type="title"/>
          </p:nvPr>
        </p:nvSpPr>
        <p:spPr>
          <a:xfrm>
            <a:off x="542924" y="180071"/>
            <a:ext cx="8021049" cy="932296"/>
          </a:xfrm>
        </p:spPr>
        <p:txBody>
          <a:bodyPr/>
          <a:lstStyle/>
          <a:p>
            <a:r>
              <a:rPr lang="de-DE"/>
              <a:t>Mastertitelformat bearbeiten</a:t>
            </a:r>
            <a:endParaRPr lang="en-GB"/>
          </a:p>
        </p:txBody>
      </p:sp>
    </p:spTree>
    <p:extLst>
      <p:ext uri="{BB962C8B-B14F-4D97-AF65-F5344CB8AC3E}">
        <p14:creationId xmlns:p14="http://schemas.microsoft.com/office/powerpoint/2010/main" val="5673005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EFDD0CA4-726D-4D5F-BC84-690FBB0BA2F9}"/>
              </a:ext>
            </a:extLst>
          </p:cNvPr>
          <p:cNvGrpSpPr/>
          <p:nvPr/>
        </p:nvGrpSpPr>
        <p:grpSpPr>
          <a:xfrm>
            <a:off x="11111002" y="214219"/>
            <a:ext cx="900000" cy="864000"/>
            <a:chOff x="5320963" y="1367710"/>
            <a:chExt cx="1526757" cy="1443246"/>
          </a:xfrm>
        </p:grpSpPr>
        <p:pic>
          <p:nvPicPr>
            <p:cNvPr id="3" name="Picture 8">
              <a:extLst>
                <a:ext uri="{FF2B5EF4-FFF2-40B4-BE49-F238E27FC236}">
                  <a16:creationId xmlns:a16="http://schemas.microsoft.com/office/drawing/2014/main" id="{7CCFF52E-A5D1-4C06-915C-5685ED125A0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4" name="Oval 9">
              <a:extLst>
                <a:ext uri="{FF2B5EF4-FFF2-40B4-BE49-F238E27FC236}">
                  <a16:creationId xmlns:a16="http://schemas.microsoft.com/office/drawing/2014/main" id="{65320921-AB53-4288-BE05-96DECA3CC9A2}"/>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3835206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4_Text with sub head">
    <p:spTree>
      <p:nvGrpSpPr>
        <p:cNvPr id="1" name=""/>
        <p:cNvGrpSpPr/>
        <p:nvPr/>
      </p:nvGrpSpPr>
      <p:grpSpPr>
        <a:xfrm>
          <a:off x="0" y="0"/>
          <a:ext cx="0" cy="0"/>
          <a:chOff x="0" y="0"/>
          <a:chExt cx="0" cy="0"/>
        </a:xfrm>
      </p:grpSpPr>
      <p:sp>
        <p:nvSpPr>
          <p:cNvPr id="19" name="Content Placeholder 7"/>
          <p:cNvSpPr>
            <a:spLocks noGrp="1"/>
          </p:cNvSpPr>
          <p:nvPr>
            <p:ph sz="quarter" idx="13"/>
          </p:nvPr>
        </p:nvSpPr>
        <p:spPr>
          <a:xfrm>
            <a:off x="376313" y="1514475"/>
            <a:ext cx="10856128" cy="4950883"/>
          </a:xfrm>
          <a:prstGeom prst="rect">
            <a:avLst/>
          </a:prstGeom>
        </p:spPr>
        <p:txBody>
          <a:bodyPr lIns="0" tIns="0" rIns="0" bIns="0">
            <a:normAutofit/>
          </a:bodyPr>
          <a:lstStyle>
            <a:lvl1pPr marL="0" indent="0">
              <a:spcBef>
                <a:spcPts val="1200"/>
              </a:spcBef>
              <a:buNone/>
              <a:defRPr lang="en-GB" sz="3600" b="1" kern="1200" dirty="0">
                <a:solidFill>
                  <a:srgbClr val="215895"/>
                </a:solidFill>
                <a:latin typeface="+mj-lt"/>
                <a:ea typeface="Meta Offc Pro" panose="020B0504030101020102" pitchFamily="34" charset="0"/>
                <a:cs typeface="Arial" panose="020B0604020202020204" pitchFamily="34" charset="0"/>
              </a:defRPr>
            </a:lvl1pPr>
            <a:lvl2pPr marL="0" indent="0">
              <a:spcBef>
                <a:spcPts val="1200"/>
              </a:spcBef>
              <a:buNone/>
              <a:defRPr sz="2800">
                <a:solidFill>
                  <a:srgbClr val="215895"/>
                </a:solidFill>
                <a:latin typeface="+mj-lt"/>
              </a:defRPr>
            </a:lvl2pPr>
            <a:lvl3pPr marL="187200" indent="-187200">
              <a:spcBef>
                <a:spcPts val="1200"/>
              </a:spcBef>
              <a:buClr>
                <a:schemeClr val="tx2"/>
              </a:buClr>
              <a:defRPr sz="2800">
                <a:solidFill>
                  <a:srgbClr val="215895"/>
                </a:solidFill>
                <a:latin typeface="+mj-lt"/>
              </a:defRPr>
            </a:lvl3pPr>
            <a:lvl4pPr marL="360000" indent="-180000">
              <a:spcBef>
                <a:spcPts val="1200"/>
              </a:spcBef>
              <a:buClr>
                <a:schemeClr val="tx2"/>
              </a:buClr>
              <a:buFont typeface="Arial"/>
              <a:buChar char="•"/>
              <a:defRPr sz="2800">
                <a:solidFill>
                  <a:srgbClr val="215895"/>
                </a:solidFill>
                <a:latin typeface="+mj-lt"/>
              </a:defRPr>
            </a:lvl4pPr>
            <a:lvl5pPr marL="540000" indent="-182880">
              <a:spcBef>
                <a:spcPts val="1200"/>
              </a:spcBef>
              <a:buClr>
                <a:schemeClr val="tx2"/>
              </a:buClr>
              <a:buFont typeface="Arial"/>
              <a:buChar char="•"/>
              <a:defRPr sz="2800">
                <a:solidFill>
                  <a:srgbClr val="215895"/>
                </a:solidFill>
                <a:latin typeface="+mj-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Title 1">
            <a:extLst>
              <a:ext uri="{FF2B5EF4-FFF2-40B4-BE49-F238E27FC236}">
                <a16:creationId xmlns:a16="http://schemas.microsoft.com/office/drawing/2014/main" id="{F6CBA6B9-B9FE-4DD9-87D2-FD3BA4EA2B6D}"/>
              </a:ext>
            </a:extLst>
          </p:cNvPr>
          <p:cNvSpPr>
            <a:spLocks noGrp="1"/>
          </p:cNvSpPr>
          <p:nvPr>
            <p:ph type="title" hasCustomPrompt="1"/>
          </p:nvPr>
        </p:nvSpPr>
        <p:spPr>
          <a:xfrm>
            <a:off x="0" y="414820"/>
            <a:ext cx="4899777" cy="837904"/>
          </a:xfrm>
          <a:noFill/>
        </p:spPr>
        <p:txBody>
          <a:bodyPr wrap="none" lIns="360000" tIns="144000" rIns="360000" bIns="0" anchor="ctr">
            <a:spAutoFit/>
          </a:bodyPr>
          <a:lstStyle>
            <a:lvl1pPr algn="l">
              <a:defRPr sz="5000">
                <a:solidFill>
                  <a:srgbClr val="215895"/>
                </a:solidFill>
                <a:latin typeface="+mj-lt"/>
              </a:defRPr>
            </a:lvl1pPr>
          </a:lstStyle>
          <a:p>
            <a:r>
              <a:rPr lang="en-US"/>
              <a:t>Click to edit title</a:t>
            </a:r>
            <a:endParaRPr lang="en-GB"/>
          </a:p>
        </p:txBody>
      </p:sp>
      <p:grpSp>
        <p:nvGrpSpPr>
          <p:cNvPr id="5" name="Gruppieren 4">
            <a:extLst>
              <a:ext uri="{FF2B5EF4-FFF2-40B4-BE49-F238E27FC236}">
                <a16:creationId xmlns:a16="http://schemas.microsoft.com/office/drawing/2014/main" id="{192B062B-F021-4FEE-A05A-CB3052EC3048}"/>
              </a:ext>
            </a:extLst>
          </p:cNvPr>
          <p:cNvGrpSpPr/>
          <p:nvPr/>
        </p:nvGrpSpPr>
        <p:grpSpPr>
          <a:xfrm>
            <a:off x="11111002" y="214219"/>
            <a:ext cx="900000" cy="864000"/>
            <a:chOff x="5320963" y="1367710"/>
            <a:chExt cx="1526757" cy="1443246"/>
          </a:xfrm>
        </p:grpSpPr>
        <p:pic>
          <p:nvPicPr>
            <p:cNvPr id="8" name="Picture 8">
              <a:extLst>
                <a:ext uri="{FF2B5EF4-FFF2-40B4-BE49-F238E27FC236}">
                  <a16:creationId xmlns:a16="http://schemas.microsoft.com/office/drawing/2014/main" id="{AF329521-04EE-4971-8696-D33A27C48F3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9" name="Oval 9">
              <a:extLst>
                <a:ext uri="{FF2B5EF4-FFF2-40B4-BE49-F238E27FC236}">
                  <a16:creationId xmlns:a16="http://schemas.microsoft.com/office/drawing/2014/main" id="{DF4277D4-9D31-4A37-9A5D-A24F03260993}"/>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0130211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5_Text with sub head">
    <p:spTree>
      <p:nvGrpSpPr>
        <p:cNvPr id="1" name=""/>
        <p:cNvGrpSpPr/>
        <p:nvPr/>
      </p:nvGrpSpPr>
      <p:grpSpPr>
        <a:xfrm>
          <a:off x="0" y="0"/>
          <a:ext cx="0" cy="0"/>
          <a:chOff x="0" y="0"/>
          <a:chExt cx="0" cy="0"/>
        </a:xfrm>
      </p:grpSpPr>
      <p:sp>
        <p:nvSpPr>
          <p:cNvPr id="19" name="Content Placeholder 7"/>
          <p:cNvSpPr>
            <a:spLocks noGrp="1"/>
          </p:cNvSpPr>
          <p:nvPr>
            <p:ph sz="quarter" idx="13"/>
          </p:nvPr>
        </p:nvSpPr>
        <p:spPr>
          <a:xfrm>
            <a:off x="376313" y="1514475"/>
            <a:ext cx="10856128" cy="4950883"/>
          </a:xfrm>
          <a:prstGeom prst="rect">
            <a:avLst/>
          </a:prstGeom>
        </p:spPr>
        <p:txBody>
          <a:bodyPr lIns="0" tIns="0" rIns="0" bIns="0">
            <a:normAutofit/>
          </a:bodyPr>
          <a:lstStyle>
            <a:lvl1pPr marL="0" indent="0">
              <a:spcBef>
                <a:spcPts val="1200"/>
              </a:spcBef>
              <a:buNone/>
              <a:defRPr lang="en-GB" sz="3600" b="1" kern="1200" dirty="0">
                <a:solidFill>
                  <a:srgbClr val="215895"/>
                </a:solidFill>
                <a:latin typeface="+mj-lt"/>
                <a:ea typeface="Meta Offc Pro" panose="020B0504030101020102" pitchFamily="34" charset="0"/>
                <a:cs typeface="Arial" panose="020B0604020202020204" pitchFamily="34" charset="0"/>
              </a:defRPr>
            </a:lvl1pPr>
            <a:lvl2pPr marL="0" indent="0">
              <a:spcBef>
                <a:spcPts val="1200"/>
              </a:spcBef>
              <a:buNone/>
              <a:defRPr sz="2800">
                <a:solidFill>
                  <a:srgbClr val="215895"/>
                </a:solidFill>
                <a:latin typeface="+mj-lt"/>
              </a:defRPr>
            </a:lvl2pPr>
            <a:lvl3pPr marL="187200" indent="-187200">
              <a:spcBef>
                <a:spcPts val="1200"/>
              </a:spcBef>
              <a:buClr>
                <a:schemeClr val="tx2"/>
              </a:buClr>
              <a:defRPr sz="2800">
                <a:solidFill>
                  <a:srgbClr val="215895"/>
                </a:solidFill>
                <a:latin typeface="+mj-lt"/>
              </a:defRPr>
            </a:lvl3pPr>
            <a:lvl4pPr marL="360000" indent="-180000">
              <a:spcBef>
                <a:spcPts val="1200"/>
              </a:spcBef>
              <a:buClr>
                <a:schemeClr val="tx2"/>
              </a:buClr>
              <a:buFont typeface="Arial"/>
              <a:buChar char="•"/>
              <a:defRPr sz="2800">
                <a:solidFill>
                  <a:srgbClr val="215895"/>
                </a:solidFill>
                <a:latin typeface="+mj-lt"/>
              </a:defRPr>
            </a:lvl4pPr>
            <a:lvl5pPr marL="540000" indent="-182880">
              <a:spcBef>
                <a:spcPts val="1200"/>
              </a:spcBef>
              <a:buClr>
                <a:schemeClr val="tx2"/>
              </a:buClr>
              <a:buFont typeface="Arial"/>
              <a:buChar char="•"/>
              <a:defRPr sz="2800">
                <a:solidFill>
                  <a:srgbClr val="215895"/>
                </a:solidFill>
                <a:latin typeface="+mj-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Title 1">
            <a:extLst>
              <a:ext uri="{FF2B5EF4-FFF2-40B4-BE49-F238E27FC236}">
                <a16:creationId xmlns:a16="http://schemas.microsoft.com/office/drawing/2014/main" id="{3E627BF1-2628-4B42-8EE2-F61C4AB142BB}"/>
              </a:ext>
            </a:extLst>
          </p:cNvPr>
          <p:cNvSpPr>
            <a:spLocks noGrp="1"/>
          </p:cNvSpPr>
          <p:nvPr>
            <p:ph type="title" hasCustomPrompt="1"/>
          </p:nvPr>
        </p:nvSpPr>
        <p:spPr>
          <a:xfrm>
            <a:off x="0" y="405202"/>
            <a:ext cx="5104512" cy="857140"/>
          </a:xfrm>
          <a:solidFill>
            <a:srgbClr val="013163">
              <a:alpha val="84000"/>
            </a:srgbClr>
          </a:solidFill>
        </p:spPr>
        <p:txBody>
          <a:bodyPr wrap="none" lIns="360000" tIns="144000" rIns="360000" bIns="0" anchor="ctr">
            <a:spAutoFit/>
          </a:bodyPr>
          <a:lstStyle>
            <a:lvl1pPr algn="l">
              <a:defRPr sz="5000">
                <a:solidFill>
                  <a:schemeClr val="bg1"/>
                </a:solidFill>
                <a:latin typeface="+mj-lt"/>
              </a:defRPr>
            </a:lvl1pPr>
          </a:lstStyle>
          <a:p>
            <a:r>
              <a:rPr lang="en-US"/>
              <a:t>Click to edit </a:t>
            </a:r>
            <a:r>
              <a:rPr lang="en-US" err="1"/>
              <a:t>titlel</a:t>
            </a:r>
            <a:endParaRPr lang="en-GB"/>
          </a:p>
        </p:txBody>
      </p:sp>
      <p:grpSp>
        <p:nvGrpSpPr>
          <p:cNvPr id="5" name="Gruppieren 4">
            <a:extLst>
              <a:ext uri="{FF2B5EF4-FFF2-40B4-BE49-F238E27FC236}">
                <a16:creationId xmlns:a16="http://schemas.microsoft.com/office/drawing/2014/main" id="{5742E390-A861-48AF-BAD7-2C2FE9CD6A59}"/>
              </a:ext>
            </a:extLst>
          </p:cNvPr>
          <p:cNvGrpSpPr/>
          <p:nvPr/>
        </p:nvGrpSpPr>
        <p:grpSpPr>
          <a:xfrm>
            <a:off x="11111002" y="214219"/>
            <a:ext cx="900000" cy="864000"/>
            <a:chOff x="5320963" y="1367710"/>
            <a:chExt cx="1526757" cy="1443246"/>
          </a:xfrm>
        </p:grpSpPr>
        <p:pic>
          <p:nvPicPr>
            <p:cNvPr id="8" name="Picture 8">
              <a:extLst>
                <a:ext uri="{FF2B5EF4-FFF2-40B4-BE49-F238E27FC236}">
                  <a16:creationId xmlns:a16="http://schemas.microsoft.com/office/drawing/2014/main" id="{418AEE14-671A-4E90-BF14-075BDB0E597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9" name="Oval 9">
              <a:extLst>
                <a:ext uri="{FF2B5EF4-FFF2-40B4-BE49-F238E27FC236}">
                  <a16:creationId xmlns:a16="http://schemas.microsoft.com/office/drawing/2014/main" id="{EC004619-B697-4D4D-8023-F4700EE47427}"/>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4734532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24510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5_Colour panel &amp; 2 chart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B1D1CB-FBDE-43DE-A409-33E686294033}"/>
              </a:ext>
            </a:extLst>
          </p:cNvPr>
          <p:cNvPicPr>
            <a:picLocks noChangeAspect="1"/>
          </p:cNvPicPr>
          <p:nvPr/>
        </p:nvPicPr>
        <p:blipFill rotWithShape="1">
          <a:blip r:embed="rId2">
            <a:extLst>
              <a:ext uri="{28A0092B-C50C-407E-A947-70E740481C1C}">
                <a14:useLocalDpi xmlns:a14="http://schemas.microsoft.com/office/drawing/2010/main" val="0"/>
              </a:ext>
            </a:extLst>
          </a:blip>
          <a:srcRect t="8193" b="8193"/>
          <a:stretch/>
        </p:blipFill>
        <p:spPr>
          <a:xfrm>
            <a:off x="1" y="4386"/>
            <a:ext cx="12218352" cy="6872823"/>
          </a:xfrm>
          <a:prstGeom prst="rect">
            <a:avLst/>
          </a:prstGeom>
        </p:spPr>
      </p:pic>
      <p:sp>
        <p:nvSpPr>
          <p:cNvPr id="16" name="Title 1"/>
          <p:cNvSpPr>
            <a:spLocks noGrp="1"/>
          </p:cNvSpPr>
          <p:nvPr>
            <p:ph type="ctrTitle" hasCustomPrompt="1"/>
          </p:nvPr>
        </p:nvSpPr>
        <p:spPr>
          <a:xfrm>
            <a:off x="0" y="0"/>
            <a:ext cx="6120000" cy="6858000"/>
          </a:xfrm>
          <a:prstGeom prst="rect">
            <a:avLst/>
          </a:prstGeom>
          <a:solidFill>
            <a:srgbClr val="013163">
              <a:alpha val="80000"/>
            </a:srgbClr>
          </a:solidFill>
        </p:spPr>
        <p:txBody>
          <a:bodyPr wrap="square" lIns="0" tIns="2628000" rIns="0" bIns="0" anchor="t" anchorCtr="0">
            <a:noAutofit/>
          </a:bodyPr>
          <a:lstStyle>
            <a:lvl1pPr marL="720000" algn="l">
              <a:lnSpc>
                <a:spcPts val="4960"/>
              </a:lnSpc>
              <a:spcBef>
                <a:spcPts val="0"/>
              </a:spcBef>
              <a:defRPr sz="4800" b="1">
                <a:solidFill>
                  <a:srgbClr val="FFFFFF"/>
                </a:solidFill>
                <a:latin typeface="+mn-lt"/>
              </a:defRPr>
            </a:lvl1pPr>
          </a:lstStyle>
          <a:p>
            <a:r>
              <a:rPr lang="en-GB"/>
              <a:t>Click to edit Master Section Break style</a:t>
            </a:r>
            <a:endParaRPr lang="en-US"/>
          </a:p>
        </p:txBody>
      </p:sp>
      <p:grpSp>
        <p:nvGrpSpPr>
          <p:cNvPr id="8" name="Gruppieren 7">
            <a:extLst>
              <a:ext uri="{FF2B5EF4-FFF2-40B4-BE49-F238E27FC236}">
                <a16:creationId xmlns:a16="http://schemas.microsoft.com/office/drawing/2014/main" id="{68B9AB6F-ABEE-4E9A-9C46-F38A3E104D6C}"/>
              </a:ext>
            </a:extLst>
          </p:cNvPr>
          <p:cNvGrpSpPr/>
          <p:nvPr/>
        </p:nvGrpSpPr>
        <p:grpSpPr>
          <a:xfrm>
            <a:off x="11111002" y="214219"/>
            <a:ext cx="900000" cy="864000"/>
            <a:chOff x="5320963" y="1367710"/>
            <a:chExt cx="1526757" cy="1443246"/>
          </a:xfrm>
        </p:grpSpPr>
        <p:pic>
          <p:nvPicPr>
            <p:cNvPr id="9" name="Picture 8">
              <a:extLst>
                <a:ext uri="{FF2B5EF4-FFF2-40B4-BE49-F238E27FC236}">
                  <a16:creationId xmlns:a16="http://schemas.microsoft.com/office/drawing/2014/main" id="{1CFBE00F-72A2-4470-AF0F-754C7B5D698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0" name="Oval 9">
              <a:extLst>
                <a:ext uri="{FF2B5EF4-FFF2-40B4-BE49-F238E27FC236}">
                  <a16:creationId xmlns:a16="http://schemas.microsoft.com/office/drawing/2014/main" id="{A041091B-E5C8-4635-85CC-34D2924EF3FC}"/>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2630476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6_Colour panel &amp; 2 chart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B1D1CB-FBDE-43DE-A409-33E68629403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4386"/>
            <a:ext cx="12218352" cy="6872823"/>
          </a:xfrm>
          <a:prstGeom prst="rect">
            <a:avLst/>
          </a:prstGeom>
        </p:spPr>
      </p:pic>
      <p:sp>
        <p:nvSpPr>
          <p:cNvPr id="16" name="Title 1"/>
          <p:cNvSpPr>
            <a:spLocks noGrp="1"/>
          </p:cNvSpPr>
          <p:nvPr>
            <p:ph type="ctrTitle" hasCustomPrompt="1"/>
          </p:nvPr>
        </p:nvSpPr>
        <p:spPr>
          <a:xfrm>
            <a:off x="0" y="0"/>
            <a:ext cx="6120000" cy="6858000"/>
          </a:xfrm>
          <a:prstGeom prst="rect">
            <a:avLst/>
          </a:prstGeom>
          <a:solidFill>
            <a:srgbClr val="013163">
              <a:alpha val="80000"/>
            </a:srgbClr>
          </a:solidFill>
        </p:spPr>
        <p:txBody>
          <a:bodyPr wrap="square" lIns="0" tIns="2628000" rIns="0" bIns="0" anchor="t" anchorCtr="0">
            <a:noAutofit/>
          </a:bodyPr>
          <a:lstStyle>
            <a:lvl1pPr marL="720000" algn="l">
              <a:lnSpc>
                <a:spcPts val="4960"/>
              </a:lnSpc>
              <a:spcBef>
                <a:spcPts val="0"/>
              </a:spcBef>
              <a:defRPr sz="4800" b="1">
                <a:solidFill>
                  <a:srgbClr val="FFFFFF"/>
                </a:solidFill>
                <a:latin typeface="+mn-lt"/>
              </a:defRPr>
            </a:lvl1pPr>
          </a:lstStyle>
          <a:p>
            <a:r>
              <a:rPr lang="en-GB"/>
              <a:t>Click to edit Master Section Break style</a:t>
            </a:r>
            <a:endParaRPr lang="en-US"/>
          </a:p>
        </p:txBody>
      </p:sp>
      <p:grpSp>
        <p:nvGrpSpPr>
          <p:cNvPr id="8" name="Gruppieren 7">
            <a:extLst>
              <a:ext uri="{FF2B5EF4-FFF2-40B4-BE49-F238E27FC236}">
                <a16:creationId xmlns:a16="http://schemas.microsoft.com/office/drawing/2014/main" id="{68B9AB6F-ABEE-4E9A-9C46-F38A3E104D6C}"/>
              </a:ext>
            </a:extLst>
          </p:cNvPr>
          <p:cNvGrpSpPr/>
          <p:nvPr/>
        </p:nvGrpSpPr>
        <p:grpSpPr>
          <a:xfrm>
            <a:off x="11111002" y="214219"/>
            <a:ext cx="900000" cy="864000"/>
            <a:chOff x="5320963" y="1367710"/>
            <a:chExt cx="1526757" cy="1443246"/>
          </a:xfrm>
        </p:grpSpPr>
        <p:pic>
          <p:nvPicPr>
            <p:cNvPr id="9" name="Picture 8">
              <a:extLst>
                <a:ext uri="{FF2B5EF4-FFF2-40B4-BE49-F238E27FC236}">
                  <a16:creationId xmlns:a16="http://schemas.microsoft.com/office/drawing/2014/main" id="{1CFBE00F-72A2-4470-AF0F-754C7B5D698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0" name="Oval 9">
              <a:extLst>
                <a:ext uri="{FF2B5EF4-FFF2-40B4-BE49-F238E27FC236}">
                  <a16:creationId xmlns:a16="http://schemas.microsoft.com/office/drawing/2014/main" id="{A041091B-E5C8-4635-85CC-34D2924EF3FC}"/>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366587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Blank">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5B8E24B-5B00-4BF5-9571-600094E350B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0D586136-9920-4A74-AC1F-885122C21126}"/>
              </a:ext>
            </a:extLst>
          </p:cNvPr>
          <p:cNvSpPr/>
          <p:nvPr/>
        </p:nvSpPr>
        <p:spPr>
          <a:xfrm>
            <a:off x="818699" y="659608"/>
            <a:ext cx="10553240" cy="5533645"/>
          </a:xfrm>
          <a:prstGeom prst="rect">
            <a:avLst/>
          </a:prstGeom>
          <a:solidFill>
            <a:srgbClr val="203864">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4B0"/>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FED0ADB3-AC3D-4190-B3CD-C971C0F33753}"/>
              </a:ext>
            </a:extLst>
          </p:cNvPr>
          <p:cNvSpPr>
            <a:spLocks noGrp="1"/>
          </p:cNvSpPr>
          <p:nvPr>
            <p:ph type="title" hasCustomPrompt="1"/>
          </p:nvPr>
        </p:nvSpPr>
        <p:spPr>
          <a:xfrm>
            <a:off x="1074737" y="678342"/>
            <a:ext cx="10115551" cy="918230"/>
          </a:xfrm>
          <a:prstGeom prst="rect">
            <a:avLst/>
          </a:prstGeom>
        </p:spPr>
        <p:txBody>
          <a:bodyPr>
            <a:normAutofit/>
          </a:bodyPr>
          <a:lstStyle>
            <a:lvl1pPr algn="l">
              <a:defRPr sz="4000">
                <a:solidFill>
                  <a:schemeClr val="bg1"/>
                </a:solidFill>
                <a:latin typeface="+mn-lt"/>
              </a:defRPr>
            </a:lvl1pPr>
          </a:lstStyle>
          <a:p>
            <a:r>
              <a:rPr lang="en-US"/>
              <a:t>Agenda</a:t>
            </a:r>
            <a:endParaRPr lang="en-GB"/>
          </a:p>
        </p:txBody>
      </p:sp>
      <p:sp>
        <p:nvSpPr>
          <p:cNvPr id="3" name="Textplatzhalter 2">
            <a:extLst>
              <a:ext uri="{FF2B5EF4-FFF2-40B4-BE49-F238E27FC236}">
                <a16:creationId xmlns:a16="http://schemas.microsoft.com/office/drawing/2014/main" id="{17FB70A1-D50B-4E78-A7C9-4D63BD609D18}"/>
              </a:ext>
            </a:extLst>
          </p:cNvPr>
          <p:cNvSpPr>
            <a:spLocks noGrp="1"/>
          </p:cNvSpPr>
          <p:nvPr>
            <p:ph type="body" sz="quarter" idx="10"/>
          </p:nvPr>
        </p:nvSpPr>
        <p:spPr>
          <a:xfrm>
            <a:off x="1074738" y="1755775"/>
            <a:ext cx="10115550" cy="4224338"/>
          </a:xfrm>
          <a:prstGeom prst="rect">
            <a:avLst/>
          </a:prstGeom>
        </p:spPr>
        <p:txBody>
          <a:bodyPr/>
          <a:lstStyle>
            <a:lvl1pPr marL="514350" indent="-514350">
              <a:buFont typeface="+mj-lt"/>
              <a:buAutoNum type="arabicPeriod"/>
              <a:defRPr>
                <a:solidFill>
                  <a:schemeClr val="bg1"/>
                </a:solidFill>
              </a:defRPr>
            </a:lvl1pPr>
            <a:lvl2pPr marL="914400" indent="-457200">
              <a:buFont typeface="+mj-lt"/>
              <a:buAutoNum type="arabicPeriod"/>
              <a:defRPr>
                <a:solidFill>
                  <a:schemeClr val="bg1"/>
                </a:solidFill>
              </a:defRPr>
            </a:lvl2pPr>
            <a:lvl3pPr marL="1371600" indent="-457200">
              <a:buFont typeface="+mj-lt"/>
              <a:buAutoNum type="arabicPeriod"/>
              <a:defRPr>
                <a:solidFill>
                  <a:schemeClr val="bg1"/>
                </a:solidFill>
              </a:defRPr>
            </a:lvl3pPr>
            <a:lvl4pPr marL="1714500" indent="-342900">
              <a:buFont typeface="+mj-lt"/>
              <a:buAutoNum type="arabicPeriod"/>
              <a:defRPr>
                <a:solidFill>
                  <a:schemeClr val="bg1"/>
                </a:solidFill>
              </a:defRPr>
            </a:lvl4pPr>
            <a:lvl5pPr marL="2171700" indent="-342900">
              <a:buFont typeface="+mj-lt"/>
              <a:buAutoNum type="arabicPeriod"/>
              <a:defRPr>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5691320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7_Colour panel &amp; 2 chart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B1D1CB-FBDE-43DE-A409-33E68629403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4386"/>
            <a:ext cx="12218352" cy="6872823"/>
          </a:xfrm>
          <a:prstGeom prst="rect">
            <a:avLst/>
          </a:prstGeom>
        </p:spPr>
      </p:pic>
      <p:sp>
        <p:nvSpPr>
          <p:cNvPr id="16" name="Title 1"/>
          <p:cNvSpPr>
            <a:spLocks noGrp="1"/>
          </p:cNvSpPr>
          <p:nvPr>
            <p:ph type="ctrTitle" hasCustomPrompt="1"/>
          </p:nvPr>
        </p:nvSpPr>
        <p:spPr>
          <a:xfrm>
            <a:off x="0" y="0"/>
            <a:ext cx="6120000" cy="6858000"/>
          </a:xfrm>
          <a:prstGeom prst="rect">
            <a:avLst/>
          </a:prstGeom>
          <a:solidFill>
            <a:srgbClr val="013163">
              <a:alpha val="80000"/>
            </a:srgbClr>
          </a:solidFill>
        </p:spPr>
        <p:txBody>
          <a:bodyPr wrap="square" lIns="0" tIns="2628000" rIns="0" bIns="0" anchor="t" anchorCtr="0">
            <a:noAutofit/>
          </a:bodyPr>
          <a:lstStyle>
            <a:lvl1pPr marL="720000" algn="l">
              <a:lnSpc>
                <a:spcPts val="4960"/>
              </a:lnSpc>
              <a:spcBef>
                <a:spcPts val="0"/>
              </a:spcBef>
              <a:defRPr sz="4800" b="1">
                <a:solidFill>
                  <a:srgbClr val="FFFFFF"/>
                </a:solidFill>
                <a:latin typeface="+mn-lt"/>
              </a:defRPr>
            </a:lvl1pPr>
          </a:lstStyle>
          <a:p>
            <a:r>
              <a:rPr lang="en-GB"/>
              <a:t>Click to edit Master Section Break style</a:t>
            </a:r>
            <a:endParaRPr lang="en-US"/>
          </a:p>
        </p:txBody>
      </p:sp>
      <p:grpSp>
        <p:nvGrpSpPr>
          <p:cNvPr id="8" name="Gruppieren 7">
            <a:extLst>
              <a:ext uri="{FF2B5EF4-FFF2-40B4-BE49-F238E27FC236}">
                <a16:creationId xmlns:a16="http://schemas.microsoft.com/office/drawing/2014/main" id="{68B9AB6F-ABEE-4E9A-9C46-F38A3E104D6C}"/>
              </a:ext>
            </a:extLst>
          </p:cNvPr>
          <p:cNvGrpSpPr/>
          <p:nvPr/>
        </p:nvGrpSpPr>
        <p:grpSpPr>
          <a:xfrm>
            <a:off x="11111002" y="214219"/>
            <a:ext cx="900000" cy="864000"/>
            <a:chOff x="5320963" y="1367710"/>
            <a:chExt cx="1526757" cy="1443246"/>
          </a:xfrm>
        </p:grpSpPr>
        <p:pic>
          <p:nvPicPr>
            <p:cNvPr id="9" name="Picture 8">
              <a:extLst>
                <a:ext uri="{FF2B5EF4-FFF2-40B4-BE49-F238E27FC236}">
                  <a16:creationId xmlns:a16="http://schemas.microsoft.com/office/drawing/2014/main" id="{1CFBE00F-72A2-4470-AF0F-754C7B5D698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0" name="Oval 9">
              <a:extLst>
                <a:ext uri="{FF2B5EF4-FFF2-40B4-BE49-F238E27FC236}">
                  <a16:creationId xmlns:a16="http://schemas.microsoft.com/office/drawing/2014/main" id="{A041091B-E5C8-4635-85CC-34D2924EF3FC}"/>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7498422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8_Colour panel &amp; 2 chart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B1D1CB-FBDE-43DE-A409-33E68629403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4386"/>
            <a:ext cx="12218352" cy="6872823"/>
          </a:xfrm>
          <a:prstGeom prst="rect">
            <a:avLst/>
          </a:prstGeom>
        </p:spPr>
      </p:pic>
      <p:sp>
        <p:nvSpPr>
          <p:cNvPr id="16" name="Title 1"/>
          <p:cNvSpPr>
            <a:spLocks noGrp="1"/>
          </p:cNvSpPr>
          <p:nvPr>
            <p:ph type="ctrTitle" hasCustomPrompt="1"/>
          </p:nvPr>
        </p:nvSpPr>
        <p:spPr>
          <a:xfrm>
            <a:off x="0" y="0"/>
            <a:ext cx="6120000" cy="6858000"/>
          </a:xfrm>
          <a:prstGeom prst="rect">
            <a:avLst/>
          </a:prstGeom>
          <a:solidFill>
            <a:srgbClr val="013163">
              <a:alpha val="80000"/>
            </a:srgbClr>
          </a:solidFill>
        </p:spPr>
        <p:txBody>
          <a:bodyPr wrap="square" lIns="0" tIns="2628000" rIns="0" bIns="0" anchor="t" anchorCtr="0">
            <a:noAutofit/>
          </a:bodyPr>
          <a:lstStyle>
            <a:lvl1pPr marL="720000" algn="l">
              <a:lnSpc>
                <a:spcPts val="4960"/>
              </a:lnSpc>
              <a:spcBef>
                <a:spcPts val="0"/>
              </a:spcBef>
              <a:defRPr sz="4800" b="1">
                <a:solidFill>
                  <a:srgbClr val="FFFFFF"/>
                </a:solidFill>
                <a:latin typeface="+mn-lt"/>
              </a:defRPr>
            </a:lvl1pPr>
          </a:lstStyle>
          <a:p>
            <a:r>
              <a:rPr lang="en-GB"/>
              <a:t>Click to edit Master Section Break style</a:t>
            </a:r>
            <a:endParaRPr lang="en-US"/>
          </a:p>
        </p:txBody>
      </p:sp>
      <p:grpSp>
        <p:nvGrpSpPr>
          <p:cNvPr id="8" name="Gruppieren 7">
            <a:extLst>
              <a:ext uri="{FF2B5EF4-FFF2-40B4-BE49-F238E27FC236}">
                <a16:creationId xmlns:a16="http://schemas.microsoft.com/office/drawing/2014/main" id="{68B9AB6F-ABEE-4E9A-9C46-F38A3E104D6C}"/>
              </a:ext>
            </a:extLst>
          </p:cNvPr>
          <p:cNvGrpSpPr/>
          <p:nvPr/>
        </p:nvGrpSpPr>
        <p:grpSpPr>
          <a:xfrm>
            <a:off x="11111002" y="214219"/>
            <a:ext cx="900000" cy="864000"/>
            <a:chOff x="5320963" y="1367710"/>
            <a:chExt cx="1526757" cy="1443246"/>
          </a:xfrm>
        </p:grpSpPr>
        <p:pic>
          <p:nvPicPr>
            <p:cNvPr id="9" name="Picture 8">
              <a:extLst>
                <a:ext uri="{FF2B5EF4-FFF2-40B4-BE49-F238E27FC236}">
                  <a16:creationId xmlns:a16="http://schemas.microsoft.com/office/drawing/2014/main" id="{1CFBE00F-72A2-4470-AF0F-754C7B5D698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0" name="Oval 9">
              <a:extLst>
                <a:ext uri="{FF2B5EF4-FFF2-40B4-BE49-F238E27FC236}">
                  <a16:creationId xmlns:a16="http://schemas.microsoft.com/office/drawing/2014/main" id="{A041091B-E5C8-4635-85CC-34D2924EF3FC}"/>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1321518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Colour panel &amp; 2 chart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B48DAF-5B36-43E0-8E86-59D0377ACE9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4000" y="0"/>
            <a:ext cx="12191998" cy="6857999"/>
          </a:xfrm>
          <a:prstGeom prst="rect">
            <a:avLst/>
          </a:prstGeom>
        </p:spPr>
      </p:pic>
      <p:sp>
        <p:nvSpPr>
          <p:cNvPr id="16" name="Title 1"/>
          <p:cNvSpPr>
            <a:spLocks noGrp="1"/>
          </p:cNvSpPr>
          <p:nvPr>
            <p:ph type="ctrTitle" hasCustomPrompt="1"/>
          </p:nvPr>
        </p:nvSpPr>
        <p:spPr>
          <a:xfrm>
            <a:off x="0" y="0"/>
            <a:ext cx="6120000" cy="6858000"/>
          </a:xfrm>
          <a:prstGeom prst="rect">
            <a:avLst/>
          </a:prstGeom>
          <a:solidFill>
            <a:srgbClr val="013163">
              <a:alpha val="80000"/>
            </a:srgbClr>
          </a:solidFill>
        </p:spPr>
        <p:txBody>
          <a:bodyPr wrap="square" lIns="0" tIns="2628000" rIns="0" bIns="0" anchor="t" anchorCtr="0">
            <a:noAutofit/>
          </a:bodyPr>
          <a:lstStyle>
            <a:lvl1pPr marL="720000" algn="l">
              <a:lnSpc>
                <a:spcPts val="4960"/>
              </a:lnSpc>
              <a:spcBef>
                <a:spcPts val="0"/>
              </a:spcBef>
              <a:defRPr sz="4800" b="1">
                <a:solidFill>
                  <a:srgbClr val="FFFFFF"/>
                </a:solidFill>
                <a:latin typeface="+mn-lt"/>
              </a:defRPr>
            </a:lvl1pPr>
          </a:lstStyle>
          <a:p>
            <a:r>
              <a:rPr lang="en-GB"/>
              <a:t>Click to edit Master Section Break style</a:t>
            </a:r>
            <a:endParaRPr lang="en-US"/>
          </a:p>
        </p:txBody>
      </p:sp>
      <p:grpSp>
        <p:nvGrpSpPr>
          <p:cNvPr id="8" name="Gruppieren 7">
            <a:extLst>
              <a:ext uri="{FF2B5EF4-FFF2-40B4-BE49-F238E27FC236}">
                <a16:creationId xmlns:a16="http://schemas.microsoft.com/office/drawing/2014/main" id="{BB445678-739C-452E-B585-FBA20DB077D2}"/>
              </a:ext>
            </a:extLst>
          </p:cNvPr>
          <p:cNvGrpSpPr/>
          <p:nvPr/>
        </p:nvGrpSpPr>
        <p:grpSpPr>
          <a:xfrm>
            <a:off x="11111002" y="214219"/>
            <a:ext cx="900000" cy="864000"/>
            <a:chOff x="5320963" y="1367710"/>
            <a:chExt cx="1526757" cy="1443246"/>
          </a:xfrm>
        </p:grpSpPr>
        <p:pic>
          <p:nvPicPr>
            <p:cNvPr id="9" name="Picture 8">
              <a:extLst>
                <a:ext uri="{FF2B5EF4-FFF2-40B4-BE49-F238E27FC236}">
                  <a16:creationId xmlns:a16="http://schemas.microsoft.com/office/drawing/2014/main" id="{9338A57D-0EC0-4F98-9CFF-0A679187243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0" name="Oval 9">
              <a:extLst>
                <a:ext uri="{FF2B5EF4-FFF2-40B4-BE49-F238E27FC236}">
                  <a16:creationId xmlns:a16="http://schemas.microsoft.com/office/drawing/2014/main" id="{904F2618-0086-49E0-8551-97804978D2C6}"/>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5681820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_Colour panel &amp; 2 chart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B48DAF-5B36-43E0-8E86-59D0377ACE91}"/>
              </a:ext>
            </a:extLst>
          </p:cNvPr>
          <p:cNvPicPr>
            <a:picLocks noChangeAspect="1"/>
          </p:cNvPicPr>
          <p:nvPr/>
        </p:nvPicPr>
        <p:blipFill rotWithShape="1">
          <a:blip r:embed="rId2">
            <a:extLst>
              <a:ext uri="{28A0092B-C50C-407E-A947-70E740481C1C}">
                <a14:useLocalDpi xmlns:a14="http://schemas.microsoft.com/office/drawing/2010/main" val="0"/>
              </a:ext>
            </a:extLst>
          </a:blip>
          <a:srcRect t="7793" b="7793"/>
          <a:stretch/>
        </p:blipFill>
        <p:spPr>
          <a:xfrm>
            <a:off x="24000" y="-843"/>
            <a:ext cx="12192000" cy="6858000"/>
          </a:xfrm>
          <a:prstGeom prst="rect">
            <a:avLst/>
          </a:prstGeom>
        </p:spPr>
      </p:pic>
      <p:sp>
        <p:nvSpPr>
          <p:cNvPr id="16" name="Title 1"/>
          <p:cNvSpPr>
            <a:spLocks noGrp="1"/>
          </p:cNvSpPr>
          <p:nvPr>
            <p:ph type="ctrTitle" hasCustomPrompt="1"/>
          </p:nvPr>
        </p:nvSpPr>
        <p:spPr>
          <a:xfrm>
            <a:off x="0" y="0"/>
            <a:ext cx="6120000" cy="6858000"/>
          </a:xfrm>
          <a:prstGeom prst="rect">
            <a:avLst/>
          </a:prstGeom>
          <a:solidFill>
            <a:srgbClr val="013163">
              <a:alpha val="80000"/>
            </a:srgbClr>
          </a:solidFill>
        </p:spPr>
        <p:txBody>
          <a:bodyPr wrap="square" lIns="0" tIns="2628000" rIns="0" bIns="0" anchor="t" anchorCtr="0">
            <a:noAutofit/>
          </a:bodyPr>
          <a:lstStyle>
            <a:lvl1pPr marL="720000" algn="l">
              <a:lnSpc>
                <a:spcPts val="4960"/>
              </a:lnSpc>
              <a:spcBef>
                <a:spcPts val="0"/>
              </a:spcBef>
              <a:defRPr sz="4800" b="1">
                <a:solidFill>
                  <a:srgbClr val="FFFFFF"/>
                </a:solidFill>
                <a:latin typeface="+mn-lt"/>
              </a:defRPr>
            </a:lvl1pPr>
          </a:lstStyle>
          <a:p>
            <a:r>
              <a:rPr lang="en-GB"/>
              <a:t>Click to edit Master Section Break style</a:t>
            </a:r>
            <a:endParaRPr lang="en-US"/>
          </a:p>
        </p:txBody>
      </p:sp>
      <p:grpSp>
        <p:nvGrpSpPr>
          <p:cNvPr id="8" name="Gruppieren 7">
            <a:extLst>
              <a:ext uri="{FF2B5EF4-FFF2-40B4-BE49-F238E27FC236}">
                <a16:creationId xmlns:a16="http://schemas.microsoft.com/office/drawing/2014/main" id="{BB445678-739C-452E-B585-FBA20DB077D2}"/>
              </a:ext>
            </a:extLst>
          </p:cNvPr>
          <p:cNvGrpSpPr/>
          <p:nvPr/>
        </p:nvGrpSpPr>
        <p:grpSpPr>
          <a:xfrm>
            <a:off x="11111002" y="214219"/>
            <a:ext cx="900000" cy="864000"/>
            <a:chOff x="5320963" y="1367710"/>
            <a:chExt cx="1526757" cy="1443246"/>
          </a:xfrm>
        </p:grpSpPr>
        <p:pic>
          <p:nvPicPr>
            <p:cNvPr id="9" name="Picture 8">
              <a:extLst>
                <a:ext uri="{FF2B5EF4-FFF2-40B4-BE49-F238E27FC236}">
                  <a16:creationId xmlns:a16="http://schemas.microsoft.com/office/drawing/2014/main" id="{9338A57D-0EC0-4F98-9CFF-0A679187243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0" name="Oval 9">
              <a:extLst>
                <a:ext uri="{FF2B5EF4-FFF2-40B4-BE49-F238E27FC236}">
                  <a16:creationId xmlns:a16="http://schemas.microsoft.com/office/drawing/2014/main" id="{904F2618-0086-49E0-8551-97804978D2C6}"/>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1484363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3_Colour panel &amp; 2 chart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5361BF4-DF38-4D69-AE2A-A1EE23929AFB}"/>
              </a:ext>
            </a:extLst>
          </p:cNvPr>
          <p:cNvPicPr>
            <a:picLocks noChangeAspect="1"/>
          </p:cNvPicPr>
          <p:nvPr/>
        </p:nvPicPr>
        <p:blipFill rotWithShape="1">
          <a:blip r:embed="rId2">
            <a:extLst>
              <a:ext uri="{28A0092B-C50C-407E-A947-70E740481C1C}">
                <a14:useLocalDpi xmlns:a14="http://schemas.microsoft.com/office/drawing/2010/main" val="0"/>
              </a:ext>
            </a:extLst>
          </a:blip>
          <a:srcRect t="6241" b="6241"/>
          <a:stretch/>
        </p:blipFill>
        <p:spPr>
          <a:xfrm flipH="1">
            <a:off x="47880" y="12351"/>
            <a:ext cx="12144240" cy="6831135"/>
          </a:xfrm>
          <a:prstGeom prst="rect">
            <a:avLst/>
          </a:prstGeom>
        </p:spPr>
      </p:pic>
      <p:sp>
        <p:nvSpPr>
          <p:cNvPr id="16" name="Title 1"/>
          <p:cNvSpPr>
            <a:spLocks noGrp="1"/>
          </p:cNvSpPr>
          <p:nvPr>
            <p:ph type="ctrTitle" hasCustomPrompt="1"/>
          </p:nvPr>
        </p:nvSpPr>
        <p:spPr>
          <a:xfrm>
            <a:off x="0" y="0"/>
            <a:ext cx="6120000" cy="6858000"/>
          </a:xfrm>
          <a:prstGeom prst="rect">
            <a:avLst/>
          </a:prstGeom>
          <a:solidFill>
            <a:srgbClr val="013163">
              <a:alpha val="80000"/>
            </a:srgbClr>
          </a:solidFill>
        </p:spPr>
        <p:txBody>
          <a:bodyPr wrap="square" lIns="0" tIns="2628000" rIns="0" bIns="0" anchor="t" anchorCtr="0">
            <a:noAutofit/>
          </a:bodyPr>
          <a:lstStyle>
            <a:lvl1pPr marL="720000" algn="l">
              <a:lnSpc>
                <a:spcPts val="4960"/>
              </a:lnSpc>
              <a:spcBef>
                <a:spcPts val="0"/>
              </a:spcBef>
              <a:defRPr sz="4800" b="1">
                <a:solidFill>
                  <a:srgbClr val="FFFFFF"/>
                </a:solidFill>
                <a:latin typeface="+mn-lt"/>
              </a:defRPr>
            </a:lvl1pPr>
          </a:lstStyle>
          <a:p>
            <a:r>
              <a:rPr lang="en-GB"/>
              <a:t>Click to edit Master Section Break style</a:t>
            </a:r>
            <a:endParaRPr lang="en-US"/>
          </a:p>
        </p:txBody>
      </p:sp>
      <p:grpSp>
        <p:nvGrpSpPr>
          <p:cNvPr id="7" name="Gruppieren 6">
            <a:extLst>
              <a:ext uri="{FF2B5EF4-FFF2-40B4-BE49-F238E27FC236}">
                <a16:creationId xmlns:a16="http://schemas.microsoft.com/office/drawing/2014/main" id="{ACBE8823-636C-45A1-8DC8-5CA1926769A8}"/>
              </a:ext>
            </a:extLst>
          </p:cNvPr>
          <p:cNvGrpSpPr/>
          <p:nvPr/>
        </p:nvGrpSpPr>
        <p:grpSpPr>
          <a:xfrm>
            <a:off x="11111002" y="214219"/>
            <a:ext cx="900000" cy="864000"/>
            <a:chOff x="5320963" y="1367710"/>
            <a:chExt cx="1526757" cy="1443246"/>
          </a:xfrm>
        </p:grpSpPr>
        <p:pic>
          <p:nvPicPr>
            <p:cNvPr id="9" name="Picture 8">
              <a:extLst>
                <a:ext uri="{FF2B5EF4-FFF2-40B4-BE49-F238E27FC236}">
                  <a16:creationId xmlns:a16="http://schemas.microsoft.com/office/drawing/2014/main" id="{B219925A-E2C6-4CB7-8683-4B8E39B6416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0" name="Oval 9">
              <a:extLst>
                <a:ext uri="{FF2B5EF4-FFF2-40B4-BE49-F238E27FC236}">
                  <a16:creationId xmlns:a16="http://schemas.microsoft.com/office/drawing/2014/main" id="{9111C682-FF0E-49C8-B2B4-C418839A5244}"/>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6950462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4_Colour panel &amp; 2 chart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B1D1CB-FBDE-43DE-A409-33E68629403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764" y="0"/>
            <a:ext cx="12182473" cy="6857999"/>
          </a:xfrm>
          <a:prstGeom prst="rect">
            <a:avLst/>
          </a:prstGeom>
        </p:spPr>
      </p:pic>
      <p:sp>
        <p:nvSpPr>
          <p:cNvPr id="16" name="Title 1"/>
          <p:cNvSpPr>
            <a:spLocks noGrp="1"/>
          </p:cNvSpPr>
          <p:nvPr>
            <p:ph type="ctrTitle" hasCustomPrompt="1"/>
          </p:nvPr>
        </p:nvSpPr>
        <p:spPr>
          <a:xfrm>
            <a:off x="0" y="0"/>
            <a:ext cx="6120000" cy="6858000"/>
          </a:xfrm>
          <a:prstGeom prst="rect">
            <a:avLst/>
          </a:prstGeom>
          <a:solidFill>
            <a:srgbClr val="013163">
              <a:alpha val="80000"/>
            </a:srgbClr>
          </a:solidFill>
        </p:spPr>
        <p:txBody>
          <a:bodyPr wrap="square" lIns="0" tIns="2628000" rIns="0" bIns="0" anchor="t" anchorCtr="0">
            <a:noAutofit/>
          </a:bodyPr>
          <a:lstStyle>
            <a:lvl1pPr marL="720000" algn="l">
              <a:lnSpc>
                <a:spcPts val="4960"/>
              </a:lnSpc>
              <a:spcBef>
                <a:spcPts val="0"/>
              </a:spcBef>
              <a:defRPr sz="4800" b="1">
                <a:solidFill>
                  <a:srgbClr val="FFFFFF"/>
                </a:solidFill>
                <a:latin typeface="+mn-lt"/>
              </a:defRPr>
            </a:lvl1pPr>
          </a:lstStyle>
          <a:p>
            <a:r>
              <a:rPr lang="en-GB"/>
              <a:t>Click to edit Master Section Break style</a:t>
            </a:r>
            <a:endParaRPr lang="en-US"/>
          </a:p>
        </p:txBody>
      </p:sp>
      <p:grpSp>
        <p:nvGrpSpPr>
          <p:cNvPr id="8" name="Gruppieren 7">
            <a:extLst>
              <a:ext uri="{FF2B5EF4-FFF2-40B4-BE49-F238E27FC236}">
                <a16:creationId xmlns:a16="http://schemas.microsoft.com/office/drawing/2014/main" id="{68B9AB6F-ABEE-4E9A-9C46-F38A3E104D6C}"/>
              </a:ext>
            </a:extLst>
          </p:cNvPr>
          <p:cNvGrpSpPr/>
          <p:nvPr/>
        </p:nvGrpSpPr>
        <p:grpSpPr>
          <a:xfrm>
            <a:off x="11111002" y="214219"/>
            <a:ext cx="900000" cy="864000"/>
            <a:chOff x="5320963" y="1367710"/>
            <a:chExt cx="1526757" cy="1443246"/>
          </a:xfrm>
        </p:grpSpPr>
        <p:pic>
          <p:nvPicPr>
            <p:cNvPr id="9" name="Picture 8">
              <a:extLst>
                <a:ext uri="{FF2B5EF4-FFF2-40B4-BE49-F238E27FC236}">
                  <a16:creationId xmlns:a16="http://schemas.microsoft.com/office/drawing/2014/main" id="{1CFBE00F-72A2-4470-AF0F-754C7B5D698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0" name="Oval 9">
              <a:extLst>
                <a:ext uri="{FF2B5EF4-FFF2-40B4-BE49-F238E27FC236}">
                  <a16:creationId xmlns:a16="http://schemas.microsoft.com/office/drawing/2014/main" id="{A041091B-E5C8-4635-85CC-34D2924EF3FC}"/>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0231521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E2CFAFE-B680-4866-A202-9B214519CEFF}"/>
              </a:ext>
            </a:extLst>
          </p:cNvPr>
          <p:cNvSpPr/>
          <p:nvPr/>
        </p:nvSpPr>
        <p:spPr>
          <a:xfrm>
            <a:off x="0" y="4105242"/>
            <a:ext cx="12192000" cy="2752758"/>
          </a:xfrm>
          <a:prstGeom prst="rect">
            <a:avLst/>
          </a:prstGeom>
          <a:solidFill>
            <a:srgbClr val="01316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4B0"/>
              </a:solidFill>
              <a:effectLst/>
              <a:uLnTx/>
              <a:uFillTx/>
              <a:latin typeface="Calibri" panose="020F0502020204030204"/>
              <a:ea typeface="+mn-ea"/>
              <a:cs typeface="+mn-cs"/>
            </a:endParaRPr>
          </a:p>
        </p:txBody>
      </p:sp>
      <p:sp>
        <p:nvSpPr>
          <p:cNvPr id="22" name="Title 1">
            <a:extLst>
              <a:ext uri="{FF2B5EF4-FFF2-40B4-BE49-F238E27FC236}">
                <a16:creationId xmlns:a16="http://schemas.microsoft.com/office/drawing/2014/main" id="{FDE34C33-7D6E-48F9-B6E2-B5EB3CE3551B}"/>
              </a:ext>
            </a:extLst>
          </p:cNvPr>
          <p:cNvSpPr>
            <a:spLocks noGrp="1"/>
          </p:cNvSpPr>
          <p:nvPr>
            <p:ph type="title" hasCustomPrompt="1"/>
          </p:nvPr>
        </p:nvSpPr>
        <p:spPr>
          <a:xfrm>
            <a:off x="930177" y="4546596"/>
            <a:ext cx="10515600" cy="1325563"/>
          </a:xfrm>
          <a:prstGeom prst="rect">
            <a:avLst/>
          </a:prstGeom>
        </p:spPr>
        <p:txBody>
          <a:bodyPr>
            <a:normAutofit/>
          </a:bodyPr>
          <a:lstStyle>
            <a:lvl1pPr algn="ctr">
              <a:defRPr sz="6600">
                <a:solidFill>
                  <a:schemeClr val="bg1"/>
                </a:solidFill>
                <a:latin typeface="+mn-lt"/>
              </a:defRPr>
            </a:lvl1pPr>
          </a:lstStyle>
          <a:p>
            <a:r>
              <a:rPr lang="en-US"/>
              <a:t>Click to edit title</a:t>
            </a:r>
            <a:endParaRPr lang="en-GB"/>
          </a:p>
        </p:txBody>
      </p:sp>
      <p:sp>
        <p:nvSpPr>
          <p:cNvPr id="23" name="Content Placeholder 9">
            <a:extLst>
              <a:ext uri="{FF2B5EF4-FFF2-40B4-BE49-F238E27FC236}">
                <a16:creationId xmlns:a16="http://schemas.microsoft.com/office/drawing/2014/main" id="{2EDBDE00-4B25-4FA4-AD0F-EE9FBAC9E2D9}"/>
              </a:ext>
            </a:extLst>
          </p:cNvPr>
          <p:cNvSpPr>
            <a:spLocks noGrp="1"/>
          </p:cNvSpPr>
          <p:nvPr>
            <p:ph sz="quarter" idx="12"/>
          </p:nvPr>
        </p:nvSpPr>
        <p:spPr>
          <a:xfrm>
            <a:off x="930178" y="5838015"/>
            <a:ext cx="10515600" cy="369332"/>
          </a:xfrm>
          <a:prstGeom prst="rect">
            <a:avLst/>
          </a:prstGeom>
        </p:spPr>
        <p:txBody>
          <a:bodyPr vert="horz" lIns="0" tIns="0" rIns="0" bIns="0" anchor="t" anchorCtr="0">
            <a:noAutofit/>
          </a:bodyPr>
          <a:lstStyle>
            <a:lvl1pPr marL="0" indent="0" algn="ctr">
              <a:spcBef>
                <a:spcPts val="0"/>
              </a:spcBef>
              <a:buNone/>
              <a:defRPr sz="3600" b="1">
                <a:solidFill>
                  <a:schemeClr val="bg1"/>
                </a:solidFill>
                <a:latin typeface="Meta Offc Pro" panose="020B0504030101020102" pitchFamily="34" charset="0"/>
              </a:defRPr>
            </a:lvl1pPr>
            <a:lvl2pPr>
              <a:buNone/>
              <a:defRPr/>
            </a:lvl2pPr>
            <a:lvl3pPr>
              <a:buNone/>
              <a:defRPr/>
            </a:lvl3pPr>
            <a:lvl4pPr>
              <a:buNone/>
              <a:defRPr/>
            </a:lvl4pPr>
            <a:lvl5pPr>
              <a:buNone/>
              <a:defRPr/>
            </a:lvl5pPr>
          </a:lstStyle>
          <a:p>
            <a:pPr lvl="0"/>
            <a:r>
              <a:rPr lang="en-GB"/>
              <a:t>Click to edit Master text styles</a:t>
            </a:r>
          </a:p>
        </p:txBody>
      </p:sp>
      <p:grpSp>
        <p:nvGrpSpPr>
          <p:cNvPr id="5" name="Gruppieren 4">
            <a:extLst>
              <a:ext uri="{FF2B5EF4-FFF2-40B4-BE49-F238E27FC236}">
                <a16:creationId xmlns:a16="http://schemas.microsoft.com/office/drawing/2014/main" id="{8C1C6E90-4015-461F-BCD9-0AC5A1059829}"/>
              </a:ext>
            </a:extLst>
          </p:cNvPr>
          <p:cNvGrpSpPr/>
          <p:nvPr/>
        </p:nvGrpSpPr>
        <p:grpSpPr>
          <a:xfrm>
            <a:off x="11111002" y="214219"/>
            <a:ext cx="900000" cy="864000"/>
            <a:chOff x="5320963" y="1367710"/>
            <a:chExt cx="1526757" cy="1443246"/>
          </a:xfrm>
        </p:grpSpPr>
        <p:pic>
          <p:nvPicPr>
            <p:cNvPr id="6" name="Picture 8">
              <a:extLst>
                <a:ext uri="{FF2B5EF4-FFF2-40B4-BE49-F238E27FC236}">
                  <a16:creationId xmlns:a16="http://schemas.microsoft.com/office/drawing/2014/main" id="{7EF1E3BB-5F67-4A47-B12B-ABC7A2B3E80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7" name="Oval 9">
              <a:extLst>
                <a:ext uri="{FF2B5EF4-FFF2-40B4-BE49-F238E27FC236}">
                  <a16:creationId xmlns:a16="http://schemas.microsoft.com/office/drawing/2014/main" id="{A4BCB2A5-3098-44C5-95D4-423328EE70E6}"/>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6938473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E2CFAFE-B680-4866-A202-9B214519CEFF}"/>
              </a:ext>
            </a:extLst>
          </p:cNvPr>
          <p:cNvSpPr/>
          <p:nvPr/>
        </p:nvSpPr>
        <p:spPr>
          <a:xfrm>
            <a:off x="0" y="4105242"/>
            <a:ext cx="12192000" cy="2752758"/>
          </a:xfrm>
          <a:prstGeom prst="rect">
            <a:avLst/>
          </a:prstGeom>
          <a:solidFill>
            <a:srgbClr val="01316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4B0"/>
              </a:solidFill>
              <a:effectLst/>
              <a:uLnTx/>
              <a:uFillTx/>
              <a:latin typeface="Calibri" panose="020F0502020204030204"/>
              <a:ea typeface="+mn-ea"/>
              <a:cs typeface="+mn-cs"/>
            </a:endParaRPr>
          </a:p>
        </p:txBody>
      </p:sp>
      <p:sp>
        <p:nvSpPr>
          <p:cNvPr id="22" name="Title 1">
            <a:extLst>
              <a:ext uri="{FF2B5EF4-FFF2-40B4-BE49-F238E27FC236}">
                <a16:creationId xmlns:a16="http://schemas.microsoft.com/office/drawing/2014/main" id="{FDE34C33-7D6E-48F9-B6E2-B5EB3CE3551B}"/>
              </a:ext>
            </a:extLst>
          </p:cNvPr>
          <p:cNvSpPr>
            <a:spLocks noGrp="1"/>
          </p:cNvSpPr>
          <p:nvPr>
            <p:ph type="title" hasCustomPrompt="1"/>
          </p:nvPr>
        </p:nvSpPr>
        <p:spPr>
          <a:xfrm>
            <a:off x="930177" y="4546596"/>
            <a:ext cx="10515600" cy="1325563"/>
          </a:xfrm>
          <a:prstGeom prst="rect">
            <a:avLst/>
          </a:prstGeom>
        </p:spPr>
        <p:txBody>
          <a:bodyPr>
            <a:normAutofit/>
          </a:bodyPr>
          <a:lstStyle>
            <a:lvl1pPr algn="ctr">
              <a:defRPr sz="6600">
                <a:solidFill>
                  <a:schemeClr val="bg1"/>
                </a:solidFill>
                <a:latin typeface="+mn-lt"/>
              </a:defRPr>
            </a:lvl1pPr>
          </a:lstStyle>
          <a:p>
            <a:r>
              <a:rPr lang="en-US"/>
              <a:t>Click to edit title</a:t>
            </a:r>
            <a:endParaRPr lang="en-GB"/>
          </a:p>
        </p:txBody>
      </p:sp>
      <p:sp>
        <p:nvSpPr>
          <p:cNvPr id="23" name="Content Placeholder 9">
            <a:extLst>
              <a:ext uri="{FF2B5EF4-FFF2-40B4-BE49-F238E27FC236}">
                <a16:creationId xmlns:a16="http://schemas.microsoft.com/office/drawing/2014/main" id="{2EDBDE00-4B25-4FA4-AD0F-EE9FBAC9E2D9}"/>
              </a:ext>
            </a:extLst>
          </p:cNvPr>
          <p:cNvSpPr>
            <a:spLocks noGrp="1"/>
          </p:cNvSpPr>
          <p:nvPr>
            <p:ph sz="quarter" idx="12"/>
          </p:nvPr>
        </p:nvSpPr>
        <p:spPr>
          <a:xfrm>
            <a:off x="930178" y="5838015"/>
            <a:ext cx="10515600" cy="369332"/>
          </a:xfrm>
          <a:prstGeom prst="rect">
            <a:avLst/>
          </a:prstGeom>
        </p:spPr>
        <p:txBody>
          <a:bodyPr vert="horz" lIns="0" tIns="0" rIns="0" bIns="0" anchor="t" anchorCtr="0">
            <a:noAutofit/>
          </a:bodyPr>
          <a:lstStyle>
            <a:lvl1pPr marL="0" indent="0" algn="ctr">
              <a:spcBef>
                <a:spcPts val="0"/>
              </a:spcBef>
              <a:buNone/>
              <a:defRPr sz="3600" b="1">
                <a:solidFill>
                  <a:schemeClr val="bg1"/>
                </a:solidFill>
                <a:latin typeface="Meta Offc Pro" panose="020B0504030101020102" pitchFamily="34" charset="0"/>
              </a:defRPr>
            </a:lvl1pPr>
            <a:lvl2pPr>
              <a:buNone/>
              <a:defRPr/>
            </a:lvl2pPr>
            <a:lvl3pPr>
              <a:buNone/>
              <a:defRPr/>
            </a:lvl3pPr>
            <a:lvl4pPr>
              <a:buNone/>
              <a:defRPr/>
            </a:lvl4pPr>
            <a:lvl5pPr>
              <a:buNone/>
              <a:defRPr/>
            </a:lvl5pPr>
          </a:lstStyle>
          <a:p>
            <a:pPr lvl="0"/>
            <a:r>
              <a:rPr lang="en-GB"/>
              <a:t>Click to edit Master text styles</a:t>
            </a:r>
          </a:p>
        </p:txBody>
      </p:sp>
      <p:grpSp>
        <p:nvGrpSpPr>
          <p:cNvPr id="5" name="Gruppieren 4">
            <a:extLst>
              <a:ext uri="{FF2B5EF4-FFF2-40B4-BE49-F238E27FC236}">
                <a16:creationId xmlns:a16="http://schemas.microsoft.com/office/drawing/2014/main" id="{8C1C6E90-4015-461F-BCD9-0AC5A1059829}"/>
              </a:ext>
            </a:extLst>
          </p:cNvPr>
          <p:cNvGrpSpPr/>
          <p:nvPr/>
        </p:nvGrpSpPr>
        <p:grpSpPr>
          <a:xfrm>
            <a:off x="11111002" y="214219"/>
            <a:ext cx="900000" cy="864000"/>
            <a:chOff x="5320963" y="1367710"/>
            <a:chExt cx="1526757" cy="1443246"/>
          </a:xfrm>
        </p:grpSpPr>
        <p:pic>
          <p:nvPicPr>
            <p:cNvPr id="6" name="Picture 8">
              <a:extLst>
                <a:ext uri="{FF2B5EF4-FFF2-40B4-BE49-F238E27FC236}">
                  <a16:creationId xmlns:a16="http://schemas.microsoft.com/office/drawing/2014/main" id="{7EF1E3BB-5F67-4A47-B12B-ABC7A2B3E80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7" name="Oval 9">
              <a:extLst>
                <a:ext uri="{FF2B5EF4-FFF2-40B4-BE49-F238E27FC236}">
                  <a16:creationId xmlns:a16="http://schemas.microsoft.com/office/drawing/2014/main" id="{A4BCB2A5-3098-44C5-95D4-423328EE70E6}"/>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8089112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6_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580149-FE08-4384-A544-3B35CAB5501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F9371887-E137-490C-B56B-7EA14042F9AA}"/>
              </a:ext>
            </a:extLst>
          </p:cNvPr>
          <p:cNvSpPr/>
          <p:nvPr/>
        </p:nvSpPr>
        <p:spPr>
          <a:xfrm>
            <a:off x="-6369" y="3439886"/>
            <a:ext cx="12209255" cy="3418114"/>
          </a:xfrm>
          <a:prstGeom prst="rect">
            <a:avLst/>
          </a:prstGeom>
          <a:solidFill>
            <a:srgbClr val="01316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4B0"/>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FFC6AE28-D190-4A8D-B90E-97813339D2F5}"/>
              </a:ext>
            </a:extLst>
          </p:cNvPr>
          <p:cNvSpPr>
            <a:spLocks noGrp="1"/>
          </p:cNvSpPr>
          <p:nvPr>
            <p:ph type="title" hasCustomPrompt="1"/>
          </p:nvPr>
        </p:nvSpPr>
        <p:spPr>
          <a:xfrm>
            <a:off x="684608" y="4725140"/>
            <a:ext cx="4967103" cy="837904"/>
          </a:xfrm>
          <a:prstGeom prst="rect">
            <a:avLst/>
          </a:prstGeom>
          <a:noFill/>
        </p:spPr>
        <p:txBody>
          <a:bodyPr wrap="none" lIns="360000" tIns="144000" rIns="360000" bIns="0" anchor="ctr">
            <a:spAutoFit/>
          </a:bodyPr>
          <a:lstStyle>
            <a:lvl1pPr algn="l">
              <a:defRPr sz="5000">
                <a:solidFill>
                  <a:schemeClr val="bg1"/>
                </a:solidFill>
                <a:latin typeface="+mn-lt"/>
              </a:defRPr>
            </a:lvl1pPr>
          </a:lstStyle>
          <a:p>
            <a:r>
              <a:rPr lang="en-US"/>
              <a:t>Click to edit title</a:t>
            </a:r>
            <a:endParaRPr lang="en-GB"/>
          </a:p>
        </p:txBody>
      </p:sp>
      <p:sp>
        <p:nvSpPr>
          <p:cNvPr id="18" name="Content Placeholder 7">
            <a:extLst>
              <a:ext uri="{FF2B5EF4-FFF2-40B4-BE49-F238E27FC236}">
                <a16:creationId xmlns:a16="http://schemas.microsoft.com/office/drawing/2014/main" id="{8AFFB2BD-6AFA-4AB1-A217-9C4F0B9CF7DB}"/>
              </a:ext>
            </a:extLst>
          </p:cNvPr>
          <p:cNvSpPr>
            <a:spLocks noGrp="1"/>
          </p:cNvSpPr>
          <p:nvPr>
            <p:ph sz="quarter" idx="14" hasCustomPrompt="1"/>
          </p:nvPr>
        </p:nvSpPr>
        <p:spPr>
          <a:xfrm>
            <a:off x="7795780" y="5741195"/>
            <a:ext cx="3352448" cy="493281"/>
          </a:xfrm>
          <a:prstGeom prst="rect">
            <a:avLst/>
          </a:prstGeom>
        </p:spPr>
        <p:txBody>
          <a:bodyPr lIns="0" tIns="0" rIns="0" bIns="0">
            <a:normAutofit/>
          </a:bodyPr>
          <a:lstStyle>
            <a:lvl1pPr marL="0" indent="0" algn="ctr">
              <a:spcBef>
                <a:spcPts val="1200"/>
              </a:spcBef>
              <a:buNone/>
              <a:defRPr lang="en-GB" sz="1600" b="1" kern="1200" dirty="0">
                <a:solidFill>
                  <a:schemeClr val="bg1"/>
                </a:solidFill>
                <a:latin typeface="+mn-lt"/>
                <a:ea typeface="Arial" panose="020B0604020202020204" pitchFamily="34" charset="0"/>
                <a:cs typeface="Arial" panose="020B0604020202020204" pitchFamily="34" charset="0"/>
              </a:defRPr>
            </a:lvl1pPr>
            <a:lvl2pPr marL="0" indent="0" algn="ctr">
              <a:spcBef>
                <a:spcPts val="1200"/>
              </a:spcBef>
              <a:buNone/>
              <a:defRPr sz="2400" b="0">
                <a:solidFill>
                  <a:schemeClr val="bg1"/>
                </a:solidFill>
                <a:latin typeface="Meta Offc Pro" panose="020B0504030101020102" pitchFamily="34" charset="0"/>
              </a:defRPr>
            </a:lvl2pPr>
            <a:lvl3pPr marL="187200" indent="-187200">
              <a:spcBef>
                <a:spcPts val="1200"/>
              </a:spcBef>
              <a:buClr>
                <a:schemeClr val="tx2"/>
              </a:buClr>
              <a:defRPr sz="2800" b="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800" b="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2800" b="0">
                <a:solidFill>
                  <a:srgbClr val="215895"/>
                </a:solidFill>
                <a:latin typeface="Meta Offc Pro" panose="020B0504030101020102" pitchFamily="34" charset="0"/>
              </a:defRPr>
            </a:lvl5pPr>
          </a:lstStyle>
          <a:p>
            <a:pPr lvl="0"/>
            <a:r>
              <a:rPr lang="en-GB"/>
              <a:t>Click to edit Presenter and organisation</a:t>
            </a:r>
          </a:p>
          <a:p>
            <a:pPr lvl="1"/>
            <a:endParaRPr lang="en-GB"/>
          </a:p>
        </p:txBody>
      </p:sp>
      <p:sp>
        <p:nvSpPr>
          <p:cNvPr id="7" name="Picture Placeholder 2">
            <a:extLst>
              <a:ext uri="{FF2B5EF4-FFF2-40B4-BE49-F238E27FC236}">
                <a16:creationId xmlns:a16="http://schemas.microsoft.com/office/drawing/2014/main" id="{615C47B9-9D61-44C2-A0E5-95E356BED229}"/>
              </a:ext>
            </a:extLst>
          </p:cNvPr>
          <p:cNvSpPr>
            <a:spLocks noGrp="1"/>
          </p:cNvSpPr>
          <p:nvPr>
            <p:ph type="pic" idx="1"/>
          </p:nvPr>
        </p:nvSpPr>
        <p:spPr>
          <a:xfrm>
            <a:off x="8671904" y="3854411"/>
            <a:ext cx="1600200" cy="1600201"/>
          </a:xfrm>
          <a:prstGeom prst="ellipse">
            <a:avLst/>
          </a:prstGeom>
        </p:spPr>
      </p:sp>
      <p:grpSp>
        <p:nvGrpSpPr>
          <p:cNvPr id="8" name="Gruppieren 7">
            <a:extLst>
              <a:ext uri="{FF2B5EF4-FFF2-40B4-BE49-F238E27FC236}">
                <a16:creationId xmlns:a16="http://schemas.microsoft.com/office/drawing/2014/main" id="{C1A9757D-B284-46DA-BBA1-BBD2AA3D8AD8}"/>
              </a:ext>
            </a:extLst>
          </p:cNvPr>
          <p:cNvGrpSpPr/>
          <p:nvPr/>
        </p:nvGrpSpPr>
        <p:grpSpPr>
          <a:xfrm>
            <a:off x="11111002" y="214219"/>
            <a:ext cx="900000" cy="864000"/>
            <a:chOff x="5320963" y="1367710"/>
            <a:chExt cx="1526757" cy="1443246"/>
          </a:xfrm>
        </p:grpSpPr>
        <p:pic>
          <p:nvPicPr>
            <p:cNvPr id="9" name="Picture 8">
              <a:extLst>
                <a:ext uri="{FF2B5EF4-FFF2-40B4-BE49-F238E27FC236}">
                  <a16:creationId xmlns:a16="http://schemas.microsoft.com/office/drawing/2014/main" id="{EB34DBC8-45DF-4FE7-AEA0-F5365B4D02E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0" name="Oval 9">
              <a:extLst>
                <a:ext uri="{FF2B5EF4-FFF2-40B4-BE49-F238E27FC236}">
                  <a16:creationId xmlns:a16="http://schemas.microsoft.com/office/drawing/2014/main" id="{C942C65C-B313-4785-ACC3-1963F8E983AD}"/>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201313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7_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580149-FE08-4384-A544-3B35CAB5501A}"/>
              </a:ext>
            </a:extLst>
          </p:cNvPr>
          <p:cNvPicPr>
            <a:picLocks noChangeAspect="1"/>
          </p:cNvPicPr>
          <p:nvPr/>
        </p:nvPicPr>
        <p:blipFill rotWithShape="1">
          <a:blip r:embed="rId2">
            <a:extLst>
              <a:ext uri="{28A0092B-C50C-407E-A947-70E740481C1C}">
                <a14:useLocalDpi xmlns:a14="http://schemas.microsoft.com/office/drawing/2010/main" val="0"/>
              </a:ext>
            </a:extLst>
          </a:blip>
          <a:srcRect t="15826"/>
          <a:stretch/>
        </p:blipFill>
        <p:spPr>
          <a:xfrm>
            <a:off x="0" y="7652"/>
            <a:ext cx="12209255" cy="6829536"/>
          </a:xfrm>
          <a:prstGeom prst="rect">
            <a:avLst/>
          </a:prstGeom>
        </p:spPr>
      </p:pic>
      <p:sp>
        <p:nvSpPr>
          <p:cNvPr id="11" name="Rectangle 10">
            <a:extLst>
              <a:ext uri="{FF2B5EF4-FFF2-40B4-BE49-F238E27FC236}">
                <a16:creationId xmlns:a16="http://schemas.microsoft.com/office/drawing/2014/main" id="{F9371887-E137-490C-B56B-7EA14042F9AA}"/>
              </a:ext>
            </a:extLst>
          </p:cNvPr>
          <p:cNvSpPr/>
          <p:nvPr/>
        </p:nvSpPr>
        <p:spPr>
          <a:xfrm>
            <a:off x="-6369" y="3439886"/>
            <a:ext cx="12209255" cy="3418114"/>
          </a:xfrm>
          <a:prstGeom prst="rect">
            <a:avLst/>
          </a:prstGeom>
          <a:solidFill>
            <a:srgbClr val="01316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4B0"/>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FFC6AE28-D190-4A8D-B90E-97813339D2F5}"/>
              </a:ext>
            </a:extLst>
          </p:cNvPr>
          <p:cNvSpPr>
            <a:spLocks noGrp="1"/>
          </p:cNvSpPr>
          <p:nvPr>
            <p:ph type="title" hasCustomPrompt="1"/>
          </p:nvPr>
        </p:nvSpPr>
        <p:spPr>
          <a:xfrm>
            <a:off x="684608" y="4725140"/>
            <a:ext cx="4967103" cy="837904"/>
          </a:xfrm>
          <a:prstGeom prst="rect">
            <a:avLst/>
          </a:prstGeom>
          <a:noFill/>
        </p:spPr>
        <p:txBody>
          <a:bodyPr wrap="none" lIns="360000" tIns="144000" rIns="360000" bIns="0" anchor="ctr">
            <a:spAutoFit/>
          </a:bodyPr>
          <a:lstStyle>
            <a:lvl1pPr algn="l">
              <a:defRPr sz="5000">
                <a:solidFill>
                  <a:schemeClr val="bg1"/>
                </a:solidFill>
                <a:latin typeface="+mn-lt"/>
              </a:defRPr>
            </a:lvl1pPr>
          </a:lstStyle>
          <a:p>
            <a:r>
              <a:rPr lang="en-US"/>
              <a:t>Click to edit title</a:t>
            </a:r>
            <a:endParaRPr lang="en-GB"/>
          </a:p>
        </p:txBody>
      </p:sp>
      <p:sp>
        <p:nvSpPr>
          <p:cNvPr id="18" name="Content Placeholder 7">
            <a:extLst>
              <a:ext uri="{FF2B5EF4-FFF2-40B4-BE49-F238E27FC236}">
                <a16:creationId xmlns:a16="http://schemas.microsoft.com/office/drawing/2014/main" id="{8AFFB2BD-6AFA-4AB1-A217-9C4F0B9CF7DB}"/>
              </a:ext>
            </a:extLst>
          </p:cNvPr>
          <p:cNvSpPr>
            <a:spLocks noGrp="1"/>
          </p:cNvSpPr>
          <p:nvPr>
            <p:ph sz="quarter" idx="14" hasCustomPrompt="1"/>
          </p:nvPr>
        </p:nvSpPr>
        <p:spPr>
          <a:xfrm>
            <a:off x="7795780" y="5741195"/>
            <a:ext cx="3352448" cy="493281"/>
          </a:xfrm>
          <a:prstGeom prst="rect">
            <a:avLst/>
          </a:prstGeom>
        </p:spPr>
        <p:txBody>
          <a:bodyPr lIns="0" tIns="0" rIns="0" bIns="0">
            <a:normAutofit/>
          </a:bodyPr>
          <a:lstStyle>
            <a:lvl1pPr marL="0" indent="0" algn="ctr">
              <a:spcBef>
                <a:spcPts val="1200"/>
              </a:spcBef>
              <a:buNone/>
              <a:defRPr lang="en-GB" sz="1600" b="1" kern="1200" dirty="0">
                <a:solidFill>
                  <a:schemeClr val="bg1"/>
                </a:solidFill>
                <a:latin typeface="+mn-lt"/>
                <a:ea typeface="Arial" panose="020B0604020202020204" pitchFamily="34" charset="0"/>
                <a:cs typeface="Arial" panose="020B0604020202020204" pitchFamily="34" charset="0"/>
              </a:defRPr>
            </a:lvl1pPr>
            <a:lvl2pPr marL="0" indent="0" algn="ctr">
              <a:spcBef>
                <a:spcPts val="1200"/>
              </a:spcBef>
              <a:buNone/>
              <a:defRPr sz="2400" b="0">
                <a:solidFill>
                  <a:schemeClr val="bg1"/>
                </a:solidFill>
                <a:latin typeface="Meta Offc Pro" panose="020B0504030101020102" pitchFamily="34" charset="0"/>
              </a:defRPr>
            </a:lvl2pPr>
            <a:lvl3pPr marL="187200" indent="-187200">
              <a:spcBef>
                <a:spcPts val="1200"/>
              </a:spcBef>
              <a:buClr>
                <a:schemeClr val="tx2"/>
              </a:buClr>
              <a:defRPr sz="2800" b="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800" b="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2800" b="0">
                <a:solidFill>
                  <a:srgbClr val="215895"/>
                </a:solidFill>
                <a:latin typeface="Meta Offc Pro" panose="020B0504030101020102" pitchFamily="34" charset="0"/>
              </a:defRPr>
            </a:lvl5pPr>
          </a:lstStyle>
          <a:p>
            <a:pPr lvl="0"/>
            <a:r>
              <a:rPr lang="en-GB"/>
              <a:t>Click to edit Presenter and organisation</a:t>
            </a:r>
          </a:p>
          <a:p>
            <a:pPr lvl="1"/>
            <a:endParaRPr lang="en-GB"/>
          </a:p>
        </p:txBody>
      </p:sp>
      <p:sp>
        <p:nvSpPr>
          <p:cNvPr id="7" name="Picture Placeholder 2">
            <a:extLst>
              <a:ext uri="{FF2B5EF4-FFF2-40B4-BE49-F238E27FC236}">
                <a16:creationId xmlns:a16="http://schemas.microsoft.com/office/drawing/2014/main" id="{615C47B9-9D61-44C2-A0E5-95E356BED229}"/>
              </a:ext>
            </a:extLst>
          </p:cNvPr>
          <p:cNvSpPr>
            <a:spLocks noGrp="1"/>
          </p:cNvSpPr>
          <p:nvPr>
            <p:ph type="pic" idx="1"/>
          </p:nvPr>
        </p:nvSpPr>
        <p:spPr>
          <a:xfrm>
            <a:off x="8671904" y="3854411"/>
            <a:ext cx="1600200" cy="1600201"/>
          </a:xfrm>
          <a:prstGeom prst="ellipse">
            <a:avLst/>
          </a:prstGeom>
        </p:spPr>
      </p:sp>
      <p:grpSp>
        <p:nvGrpSpPr>
          <p:cNvPr id="8" name="Gruppieren 7">
            <a:extLst>
              <a:ext uri="{FF2B5EF4-FFF2-40B4-BE49-F238E27FC236}">
                <a16:creationId xmlns:a16="http://schemas.microsoft.com/office/drawing/2014/main" id="{F029381D-D459-4818-AF61-4B7E3C59D135}"/>
              </a:ext>
            </a:extLst>
          </p:cNvPr>
          <p:cNvGrpSpPr/>
          <p:nvPr/>
        </p:nvGrpSpPr>
        <p:grpSpPr>
          <a:xfrm>
            <a:off x="11111002" y="214219"/>
            <a:ext cx="900000" cy="864000"/>
            <a:chOff x="5320963" y="1367710"/>
            <a:chExt cx="1526757" cy="1443246"/>
          </a:xfrm>
        </p:grpSpPr>
        <p:pic>
          <p:nvPicPr>
            <p:cNvPr id="9" name="Picture 8">
              <a:extLst>
                <a:ext uri="{FF2B5EF4-FFF2-40B4-BE49-F238E27FC236}">
                  <a16:creationId xmlns:a16="http://schemas.microsoft.com/office/drawing/2014/main" id="{ED38A1EF-5457-417D-A9CE-63B20577B83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0" name="Oval 9">
              <a:extLst>
                <a:ext uri="{FF2B5EF4-FFF2-40B4-BE49-F238E27FC236}">
                  <a16:creationId xmlns:a16="http://schemas.microsoft.com/office/drawing/2014/main" id="{364A2096-8FDD-4A7E-A9DB-6925CEA5A407}"/>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958077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5_Benutzerdefiniertes Layout">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A9AC2FD-2A67-4954-B70C-27CE233CDA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hteck 8">
            <a:extLst>
              <a:ext uri="{FF2B5EF4-FFF2-40B4-BE49-F238E27FC236}">
                <a16:creationId xmlns:a16="http://schemas.microsoft.com/office/drawing/2014/main" id="{78C9C016-5608-4504-9373-61F9AFE99058}"/>
              </a:ext>
            </a:extLst>
          </p:cNvPr>
          <p:cNvSpPr/>
          <p:nvPr/>
        </p:nvSpPr>
        <p:spPr>
          <a:xfrm>
            <a:off x="0" y="0"/>
            <a:ext cx="12192000" cy="6858000"/>
          </a:xfrm>
          <a:prstGeom prst="rect">
            <a:avLst/>
          </a:prstGeom>
          <a:solidFill>
            <a:srgbClr val="2E75B6">
              <a:alpha val="5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uppieren 10">
            <a:extLst>
              <a:ext uri="{FF2B5EF4-FFF2-40B4-BE49-F238E27FC236}">
                <a16:creationId xmlns:a16="http://schemas.microsoft.com/office/drawing/2014/main" id="{7E6FCD87-E72C-4DBF-BFB8-FF9F8D35F5CC}"/>
              </a:ext>
            </a:extLst>
          </p:cNvPr>
          <p:cNvGrpSpPr/>
          <p:nvPr/>
        </p:nvGrpSpPr>
        <p:grpSpPr>
          <a:xfrm>
            <a:off x="11111002" y="214219"/>
            <a:ext cx="900000" cy="864000"/>
            <a:chOff x="5320963" y="1367710"/>
            <a:chExt cx="1526757" cy="1443246"/>
          </a:xfrm>
        </p:grpSpPr>
        <p:pic>
          <p:nvPicPr>
            <p:cNvPr id="12" name="Picture 8">
              <a:extLst>
                <a:ext uri="{FF2B5EF4-FFF2-40B4-BE49-F238E27FC236}">
                  <a16:creationId xmlns:a16="http://schemas.microsoft.com/office/drawing/2014/main" id="{B5050F43-F762-4795-9365-1503E4E1491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3" name="Oval 9">
              <a:extLst>
                <a:ext uri="{FF2B5EF4-FFF2-40B4-BE49-F238E27FC236}">
                  <a16:creationId xmlns:a16="http://schemas.microsoft.com/office/drawing/2014/main" id="{40DBF628-FFD3-423A-906C-26465BA1655E}"/>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 name="Rechteck 13">
            <a:extLst>
              <a:ext uri="{FF2B5EF4-FFF2-40B4-BE49-F238E27FC236}">
                <a16:creationId xmlns:a16="http://schemas.microsoft.com/office/drawing/2014/main" id="{6172EA7B-F12A-4A5D-8B74-43721CBB669E}"/>
              </a:ext>
            </a:extLst>
          </p:cNvPr>
          <p:cNvSpPr/>
          <p:nvPr/>
        </p:nvSpPr>
        <p:spPr>
          <a:xfrm>
            <a:off x="1733550" y="1962150"/>
            <a:ext cx="2914650" cy="2933700"/>
          </a:xfrm>
          <a:prstGeom prst="rect">
            <a:avLst/>
          </a:prstGeom>
          <a:solidFill>
            <a:srgbClr val="0070C0">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white"/>
                </a:solidFill>
                <a:effectLst/>
                <a:uLnTx/>
                <a:uFillTx/>
                <a:latin typeface="Calibri" panose="020F0502020204030204"/>
                <a:ea typeface="+mn-ea"/>
                <a:cs typeface="+mn-cs"/>
              </a:rPr>
              <a:t>Vision </a:t>
            </a:r>
            <a:r>
              <a:rPr kumimoji="0" lang="en-GB" sz="2200" b="0" i="0" u="none" strike="noStrike" kern="1200" cap="none" spc="0" normalizeH="0" baseline="0" noProof="0">
                <a:ln>
                  <a:noFill/>
                </a:ln>
                <a:solidFill>
                  <a:prstClr val="white"/>
                </a:solidFill>
                <a:effectLst/>
                <a:uLnTx/>
                <a:uFillTx/>
                <a:latin typeface="Calibri" panose="020F0502020204030204"/>
                <a:ea typeface="+mn-ea"/>
                <a:cs typeface="+mn-cs"/>
              </a:rPr>
              <a:t>​</a:t>
            </a:r>
          </a:p>
          <a:p>
            <a:pPr marL="0" marR="0" lvl="0" indent="0" algn="l" defTabSz="914400" rtl="0" eaLnBrk="1" fontAlgn="base" latinLnBrk="0" hangingPunct="1">
              <a:lnSpc>
                <a:spcPct val="100000"/>
              </a:lnSpc>
              <a:spcBef>
                <a:spcPts val="1200"/>
              </a:spcBef>
              <a:spcAft>
                <a:spcPts val="0"/>
              </a:spcAft>
              <a:buClrTx/>
              <a:buSzTx/>
              <a:buFontTx/>
              <a:buNone/>
              <a:tabLst/>
              <a:defRPr/>
            </a:pPr>
            <a:r>
              <a:rPr kumimoji="0" lang="de-DE" sz="2200" b="0" i="0" u="none" strike="noStrike" kern="1200" cap="none" spc="0" normalizeH="0" baseline="0" noProof="0">
                <a:ln>
                  <a:noFill/>
                </a:ln>
                <a:solidFill>
                  <a:prstClr val="white"/>
                </a:solidFill>
                <a:effectLst/>
                <a:uLnTx/>
                <a:uFillTx/>
                <a:latin typeface="Calibri" panose="020F0502020204030204"/>
                <a:ea typeface="+mn-ea"/>
                <a:cs typeface="+mn-cs"/>
              </a:rPr>
              <a:t>Lebendige Ozeane, deren Ertragsfähigkeit für heutige und künftige Generationen gesichert ist. </a:t>
            </a:r>
            <a:endParaRPr kumimoji="0" lang="en-GB"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hteck 15">
            <a:extLst>
              <a:ext uri="{FF2B5EF4-FFF2-40B4-BE49-F238E27FC236}">
                <a16:creationId xmlns:a16="http://schemas.microsoft.com/office/drawing/2014/main" id="{403D06AE-066F-426E-AA6C-1DF932562124}"/>
              </a:ext>
            </a:extLst>
          </p:cNvPr>
          <p:cNvSpPr/>
          <p:nvPr/>
        </p:nvSpPr>
        <p:spPr>
          <a:xfrm>
            <a:off x="5753100" y="1504950"/>
            <a:ext cx="4705350" cy="4229100"/>
          </a:xfrm>
          <a:prstGeom prst="rect">
            <a:avLst/>
          </a:prstGeom>
          <a:solidFill>
            <a:srgbClr val="00B0F0">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white"/>
                </a:solidFill>
                <a:effectLst/>
                <a:uLnTx/>
                <a:uFillTx/>
                <a:latin typeface="Calibri" panose="020F0502020204030204"/>
                <a:ea typeface="+mn-ea"/>
                <a:cs typeface="+mn-cs"/>
              </a:rPr>
              <a:t>Mission </a:t>
            </a:r>
            <a:r>
              <a:rPr kumimoji="0" lang="en-US" sz="2200" b="0" i="0" u="none" strike="noStrike" kern="1200" cap="none" spc="0" normalizeH="0" baseline="0" noProof="0">
                <a:ln>
                  <a:noFill/>
                </a:ln>
                <a:solidFill>
                  <a:prstClr val="white"/>
                </a:solidFill>
                <a:effectLst/>
                <a:uLnTx/>
                <a:uFillTx/>
                <a:latin typeface="Calibri" panose="020F0502020204030204"/>
                <a:ea typeface="+mn-ea"/>
                <a:cs typeface="+mn-cs"/>
              </a:rPr>
              <a:t>​</a:t>
            </a:r>
          </a:p>
          <a:p>
            <a:pPr marL="0" marR="0" lvl="0" indent="0" algn="l" defTabSz="914400" rtl="0" eaLnBrk="1" fontAlgn="base" latinLnBrk="0" hangingPunct="1">
              <a:lnSpc>
                <a:spcPct val="100000"/>
              </a:lnSpc>
              <a:spcBef>
                <a:spcPts val="1200"/>
              </a:spcBef>
              <a:spcAft>
                <a:spcPts val="0"/>
              </a:spcAft>
              <a:buClrTx/>
              <a:buSzTx/>
              <a:buFontTx/>
              <a:buNone/>
              <a:tabLst/>
              <a:defRPr/>
            </a:pPr>
            <a:r>
              <a:rPr kumimoji="0" lang="de-DE" sz="2200" b="0" i="0" u="none" strike="noStrike" kern="1200" cap="none" spc="0" normalizeH="0" baseline="0" noProof="0">
                <a:ln>
                  <a:noFill/>
                </a:ln>
                <a:solidFill>
                  <a:prstClr val="white"/>
                </a:solidFill>
                <a:effectLst/>
                <a:uLnTx/>
                <a:uFillTx/>
                <a:latin typeface="Calibri" panose="020F0502020204030204"/>
                <a:ea typeface="+mn-ea"/>
                <a:cs typeface="+mn-cs"/>
              </a:rPr>
              <a:t>Unsere Mission ist es, mithilfe des MSC-Programms einen Beitrag zu gesunden Weltmeeren zu leisten. Durch das Anerkennen und Belohnen nachhaltiger Praktiken beim Fischfang, das Beeinflussen von Verbraucherentscheidungen beim Kauf von Fisch und Meeresfrüchten und die Zusammenarbeit mit Partnern wollen wir die Fischerei in einen nachhaltigen Wirtschaftssektor verwandeln.</a:t>
            </a:r>
            <a:r>
              <a:rPr kumimoji="0" lang="en-GB" sz="2200" b="0" i="0" u="none" strike="noStrike" kern="1200" cap="none" spc="0" normalizeH="0" baseline="0" noProof="0">
                <a:ln>
                  <a:noFill/>
                </a:ln>
                <a:solidFill>
                  <a:prstClr val="white"/>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1715835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3_Benutzerdefiniertes Layout">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64816777-23EF-4156-AC32-859FA83E4B2C}"/>
              </a:ext>
            </a:extLst>
          </p:cNvPr>
          <p:cNvSpPr>
            <a:spLocks noGrp="1"/>
          </p:cNvSpPr>
          <p:nvPr>
            <p:ph type="body" sz="quarter" idx="10" hasCustomPrompt="1"/>
          </p:nvPr>
        </p:nvSpPr>
        <p:spPr>
          <a:xfrm>
            <a:off x="1034946" y="2038376"/>
            <a:ext cx="4525963" cy="689834"/>
          </a:xfrm>
          <a:solidFill>
            <a:schemeClr val="accent1">
              <a:lumMod val="50000"/>
              <a:alpha val="83922"/>
            </a:schemeClr>
          </a:solidFill>
        </p:spPr>
        <p:txBody>
          <a:bodyPr vert="horz" lIns="91440" tIns="45720" rIns="91440" bIns="45720" rtlCol="0">
            <a:normAutofit/>
          </a:bodyPr>
          <a:lstStyle>
            <a:lvl1pPr>
              <a:defRPr lang="en-GB" sz="4400" b="1" dirty="0">
                <a:solidFill>
                  <a:schemeClr val="bg1"/>
                </a:solidFill>
              </a:defRPr>
            </a:lvl1pPr>
          </a:lstStyle>
          <a:p>
            <a:pPr marL="0" lvl="0" indent="0">
              <a:buNone/>
            </a:pPr>
            <a:r>
              <a:rPr lang="de-DE"/>
              <a:t>Vielen Dank!</a:t>
            </a:r>
            <a:endParaRPr lang="en-GB"/>
          </a:p>
        </p:txBody>
      </p:sp>
      <p:sp>
        <p:nvSpPr>
          <p:cNvPr id="9" name="Textplatzhalter 8">
            <a:extLst>
              <a:ext uri="{FF2B5EF4-FFF2-40B4-BE49-F238E27FC236}">
                <a16:creationId xmlns:a16="http://schemas.microsoft.com/office/drawing/2014/main" id="{C765D80A-C3D3-4778-B17A-00B34D6E7133}"/>
              </a:ext>
            </a:extLst>
          </p:cNvPr>
          <p:cNvSpPr>
            <a:spLocks noGrp="1"/>
          </p:cNvSpPr>
          <p:nvPr>
            <p:ph type="body" sz="quarter" idx="11" hasCustomPrompt="1"/>
          </p:nvPr>
        </p:nvSpPr>
        <p:spPr>
          <a:xfrm>
            <a:off x="1035050" y="3304305"/>
            <a:ext cx="4525963" cy="2881313"/>
          </a:xfrm>
          <a:solidFill>
            <a:schemeClr val="accent1">
              <a:lumMod val="50000"/>
              <a:alpha val="83922"/>
            </a:schemeClr>
          </a:solidFill>
        </p:spPr>
        <p:txBody>
          <a:bodyPr/>
          <a:lstStyle>
            <a:lvl1pPr marL="0" indent="0">
              <a:buNone/>
              <a:defRPr>
                <a:solidFill>
                  <a:schemeClr val="bg1"/>
                </a:solidFill>
              </a:defRPr>
            </a:lvl1pPr>
          </a:lstStyle>
          <a:p>
            <a:pPr lvl="0"/>
            <a:r>
              <a:rPr lang="de-DE"/>
              <a:t>Ihr Kontakt</a:t>
            </a:r>
          </a:p>
          <a:p>
            <a:pPr lvl="0"/>
            <a:endParaRPr lang="en-GB"/>
          </a:p>
        </p:txBody>
      </p:sp>
      <p:grpSp>
        <p:nvGrpSpPr>
          <p:cNvPr id="10" name="Gruppieren 9">
            <a:extLst>
              <a:ext uri="{FF2B5EF4-FFF2-40B4-BE49-F238E27FC236}">
                <a16:creationId xmlns:a16="http://schemas.microsoft.com/office/drawing/2014/main" id="{D14B777C-D183-4A44-B83A-C0F945804A0E}"/>
              </a:ext>
            </a:extLst>
          </p:cNvPr>
          <p:cNvGrpSpPr/>
          <p:nvPr/>
        </p:nvGrpSpPr>
        <p:grpSpPr>
          <a:xfrm>
            <a:off x="11111002" y="214219"/>
            <a:ext cx="900000" cy="864000"/>
            <a:chOff x="5320963" y="1367710"/>
            <a:chExt cx="1526757" cy="1443246"/>
          </a:xfrm>
        </p:grpSpPr>
        <p:pic>
          <p:nvPicPr>
            <p:cNvPr id="11" name="Picture 8">
              <a:extLst>
                <a:ext uri="{FF2B5EF4-FFF2-40B4-BE49-F238E27FC236}">
                  <a16:creationId xmlns:a16="http://schemas.microsoft.com/office/drawing/2014/main" id="{0F6D0D3E-840E-43BF-A124-FEC83CB61A4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2" name="Oval 9">
              <a:extLst>
                <a:ext uri="{FF2B5EF4-FFF2-40B4-BE49-F238E27FC236}">
                  <a16:creationId xmlns:a16="http://schemas.microsoft.com/office/drawing/2014/main" id="{8DF377C6-F62F-4C98-B7A0-42552306C61B}"/>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Textplatzhalter 6">
            <a:extLst>
              <a:ext uri="{FF2B5EF4-FFF2-40B4-BE49-F238E27FC236}">
                <a16:creationId xmlns:a16="http://schemas.microsoft.com/office/drawing/2014/main" id="{1BFA4748-F134-4C81-88F9-E8021C53B79E}"/>
              </a:ext>
            </a:extLst>
          </p:cNvPr>
          <p:cNvSpPr>
            <a:spLocks noGrp="1"/>
          </p:cNvSpPr>
          <p:nvPr>
            <p:ph type="body" sz="quarter" idx="12" hasCustomPrompt="1"/>
          </p:nvPr>
        </p:nvSpPr>
        <p:spPr>
          <a:xfrm>
            <a:off x="1034946" y="6310313"/>
            <a:ext cx="4525963" cy="344606"/>
          </a:xfrm>
          <a:solidFill>
            <a:schemeClr val="accent1">
              <a:lumMod val="50000"/>
              <a:alpha val="83922"/>
            </a:schemeClr>
          </a:solidFill>
        </p:spPr>
        <p:txBody>
          <a:bodyPr vert="horz" lIns="91440" tIns="45720" rIns="91440" bIns="45720" rtlCol="0">
            <a:noAutofit/>
          </a:bodyPr>
          <a:lstStyle>
            <a:lvl1pPr>
              <a:defRPr lang="en-GB" sz="1900" b="0" dirty="0">
                <a:solidFill>
                  <a:schemeClr val="bg1"/>
                </a:solidFill>
              </a:defRPr>
            </a:lvl1pPr>
          </a:lstStyle>
          <a:p>
            <a:pPr marL="0" lvl="0" indent="0">
              <a:buNone/>
            </a:pPr>
            <a:r>
              <a:rPr lang="de-DE"/>
              <a:t>@ Marine Stewardship Council 2019</a:t>
            </a:r>
            <a:endParaRPr lang="en-GB"/>
          </a:p>
        </p:txBody>
      </p:sp>
    </p:spTree>
    <p:extLst>
      <p:ext uri="{BB962C8B-B14F-4D97-AF65-F5344CB8AC3E}">
        <p14:creationId xmlns:p14="http://schemas.microsoft.com/office/powerpoint/2010/main" val="968343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_Blank">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5B8E24B-5B00-4BF5-9571-600094E350B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0D586136-9920-4A74-AC1F-885122C21126}"/>
              </a:ext>
            </a:extLst>
          </p:cNvPr>
          <p:cNvSpPr/>
          <p:nvPr/>
        </p:nvSpPr>
        <p:spPr>
          <a:xfrm>
            <a:off x="818699" y="659608"/>
            <a:ext cx="10553240" cy="5533645"/>
          </a:xfrm>
          <a:prstGeom prst="rect">
            <a:avLst/>
          </a:prstGeom>
          <a:solidFill>
            <a:srgbClr val="203864">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4B0"/>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FED0ADB3-AC3D-4190-B3CD-C971C0F33753}"/>
              </a:ext>
            </a:extLst>
          </p:cNvPr>
          <p:cNvSpPr>
            <a:spLocks noGrp="1"/>
          </p:cNvSpPr>
          <p:nvPr>
            <p:ph type="title" hasCustomPrompt="1"/>
          </p:nvPr>
        </p:nvSpPr>
        <p:spPr>
          <a:xfrm>
            <a:off x="856339" y="3473133"/>
            <a:ext cx="10515600" cy="1325563"/>
          </a:xfrm>
          <a:prstGeom prst="rect">
            <a:avLst/>
          </a:prstGeom>
        </p:spPr>
        <p:txBody>
          <a:bodyPr>
            <a:normAutofit/>
          </a:bodyPr>
          <a:lstStyle>
            <a:lvl1pPr algn="ctr">
              <a:defRPr sz="6600">
                <a:solidFill>
                  <a:schemeClr val="bg1"/>
                </a:solidFill>
                <a:latin typeface="+mn-lt"/>
              </a:defRPr>
            </a:lvl1pPr>
          </a:lstStyle>
          <a:p>
            <a:r>
              <a:rPr lang="en-US" err="1"/>
              <a:t>Vielen</a:t>
            </a:r>
            <a:r>
              <a:rPr lang="en-US"/>
              <a:t> Dank!</a:t>
            </a:r>
            <a:endParaRPr lang="en-GB"/>
          </a:p>
        </p:txBody>
      </p:sp>
      <p:sp>
        <p:nvSpPr>
          <p:cNvPr id="14" name="Content Placeholder 9">
            <a:extLst>
              <a:ext uri="{FF2B5EF4-FFF2-40B4-BE49-F238E27FC236}">
                <a16:creationId xmlns:a16="http://schemas.microsoft.com/office/drawing/2014/main" id="{5C4066AC-40D6-4B48-8A16-C1B4620DF8BB}"/>
              </a:ext>
            </a:extLst>
          </p:cNvPr>
          <p:cNvSpPr>
            <a:spLocks noGrp="1"/>
          </p:cNvSpPr>
          <p:nvPr>
            <p:ph sz="quarter" idx="12" hasCustomPrompt="1"/>
          </p:nvPr>
        </p:nvSpPr>
        <p:spPr>
          <a:xfrm>
            <a:off x="856340" y="4941976"/>
            <a:ext cx="10515600" cy="369332"/>
          </a:xfrm>
          <a:prstGeom prst="rect">
            <a:avLst/>
          </a:prstGeom>
        </p:spPr>
        <p:txBody>
          <a:bodyPr vert="horz" lIns="0" tIns="0" rIns="0" bIns="0" anchor="t" anchorCtr="0">
            <a:noAutofit/>
          </a:bodyPr>
          <a:lstStyle>
            <a:lvl1pPr marL="0" indent="0" algn="l">
              <a:spcBef>
                <a:spcPts val="0"/>
              </a:spcBef>
              <a:buNone/>
              <a:defRPr sz="2000" b="1">
                <a:solidFill>
                  <a:schemeClr val="bg1"/>
                </a:solidFill>
                <a:latin typeface="Meta Offc Pro" panose="020B0504030101020102" pitchFamily="34" charset="0"/>
              </a:defRPr>
            </a:lvl1pPr>
            <a:lvl2pPr>
              <a:buNone/>
              <a:defRPr/>
            </a:lvl2pPr>
            <a:lvl3pPr>
              <a:buNone/>
              <a:defRPr/>
            </a:lvl3pPr>
            <a:lvl4pPr>
              <a:buNone/>
              <a:defRPr/>
            </a:lvl4pPr>
            <a:lvl5pPr>
              <a:buNone/>
              <a:defRPr/>
            </a:lvl5pPr>
          </a:lstStyle>
          <a:p>
            <a:pPr lvl="0"/>
            <a:r>
              <a:rPr lang="en-GB"/>
              <a:t>@ Marine Stewardship Council 2019					www.msc.org</a:t>
            </a:r>
          </a:p>
        </p:txBody>
      </p:sp>
      <p:pic>
        <p:nvPicPr>
          <p:cNvPr id="9" name="Picture 8">
            <a:extLst>
              <a:ext uri="{FF2B5EF4-FFF2-40B4-BE49-F238E27FC236}">
                <a16:creationId xmlns:a16="http://schemas.microsoft.com/office/drawing/2014/main" id="{C9FB78FB-49DB-4E6C-97A6-8357A0BFF31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0" name="Oval 9">
            <a:extLst>
              <a:ext uri="{FF2B5EF4-FFF2-40B4-BE49-F238E27FC236}">
                <a16:creationId xmlns:a16="http://schemas.microsoft.com/office/drawing/2014/main" id="{7ABDF848-133F-475B-97B9-476BF5E6EED2}"/>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01475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19066D-E3A2-4675-B1C8-03C1D54AD3E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de-DE"/>
              <a:t>Mastertitelformat bearbeiten</a:t>
            </a:r>
            <a:endParaRPr lang="en-GB"/>
          </a:p>
        </p:txBody>
      </p:sp>
      <p:sp>
        <p:nvSpPr>
          <p:cNvPr id="3" name="Untertitel 2">
            <a:extLst>
              <a:ext uri="{FF2B5EF4-FFF2-40B4-BE49-F238E27FC236}">
                <a16:creationId xmlns:a16="http://schemas.microsoft.com/office/drawing/2014/main" id="{B9601ACB-857C-4E6F-9829-CFBBD0828A9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GB"/>
          </a:p>
        </p:txBody>
      </p:sp>
      <p:sp>
        <p:nvSpPr>
          <p:cNvPr id="4" name="Datumsplatzhalter 3">
            <a:extLst>
              <a:ext uri="{FF2B5EF4-FFF2-40B4-BE49-F238E27FC236}">
                <a16:creationId xmlns:a16="http://schemas.microsoft.com/office/drawing/2014/main" id="{562AC9BA-9A4B-4260-8CB0-F54F1BDE65C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8478639-D7A9-4642-A392-927191D9695C}"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ußzeilenplatzhalter 4">
            <a:extLst>
              <a:ext uri="{FF2B5EF4-FFF2-40B4-BE49-F238E27FC236}">
                <a16:creationId xmlns:a16="http://schemas.microsoft.com/office/drawing/2014/main" id="{CE432453-BD89-4A46-87FC-6A209FEC08F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liennummernplatzhalter 5">
            <a:extLst>
              <a:ext uri="{FF2B5EF4-FFF2-40B4-BE49-F238E27FC236}">
                <a16:creationId xmlns:a16="http://schemas.microsoft.com/office/drawing/2014/main" id="{B338B07A-2DCB-4EDC-9679-783E0835E5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A96071-3FAF-4D90-93D3-B3933C5FA3F4}"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35556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586136-9920-4A74-AC1F-885122C21126}"/>
              </a:ext>
            </a:extLst>
          </p:cNvPr>
          <p:cNvSpPr/>
          <p:nvPr userDrawn="1"/>
        </p:nvSpPr>
        <p:spPr>
          <a:xfrm>
            <a:off x="818699" y="659608"/>
            <a:ext cx="10553240" cy="5533645"/>
          </a:xfrm>
          <a:prstGeom prst="rect">
            <a:avLst/>
          </a:prstGeom>
          <a:solidFill>
            <a:srgbClr val="203864">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4B0"/>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F88BFAC1-FFFC-461B-85BF-46410970B07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363089" y="1367710"/>
            <a:ext cx="1443246" cy="1443246"/>
          </a:xfrm>
          <a:prstGeom prst="rect">
            <a:avLst/>
          </a:prstGeom>
        </p:spPr>
      </p:pic>
      <p:sp>
        <p:nvSpPr>
          <p:cNvPr id="10" name="Oval 9">
            <a:extLst>
              <a:ext uri="{FF2B5EF4-FFF2-40B4-BE49-F238E27FC236}">
                <a16:creationId xmlns:a16="http://schemas.microsoft.com/office/drawing/2014/main" id="{423F619C-7131-4CB9-8D45-D52B9818A3AF}"/>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FED0ADB3-AC3D-4190-B3CD-C971C0F33753}"/>
              </a:ext>
            </a:extLst>
          </p:cNvPr>
          <p:cNvSpPr>
            <a:spLocks noGrp="1"/>
          </p:cNvSpPr>
          <p:nvPr userDrawn="1">
            <p:ph type="title" hasCustomPrompt="1"/>
          </p:nvPr>
        </p:nvSpPr>
        <p:spPr>
          <a:xfrm>
            <a:off x="856339" y="3473133"/>
            <a:ext cx="10515600" cy="1325563"/>
          </a:xfrm>
          <a:prstGeom prst="rect">
            <a:avLst/>
          </a:prstGeom>
        </p:spPr>
        <p:txBody>
          <a:bodyPr>
            <a:normAutofit/>
          </a:bodyPr>
          <a:lstStyle>
            <a:lvl1pPr algn="ctr">
              <a:defRPr sz="6600">
                <a:solidFill>
                  <a:schemeClr val="bg1"/>
                </a:solidFill>
                <a:latin typeface="Local Brewery Five" panose="02000506000000020004" pitchFamily="50" charset="0"/>
              </a:defRPr>
            </a:lvl1pPr>
          </a:lstStyle>
          <a:p>
            <a:r>
              <a:rPr lang="en-US"/>
              <a:t>Click to edit title</a:t>
            </a:r>
            <a:endParaRPr lang="en-GB"/>
          </a:p>
        </p:txBody>
      </p:sp>
      <p:sp>
        <p:nvSpPr>
          <p:cNvPr id="14" name="Content Placeholder 9">
            <a:extLst>
              <a:ext uri="{FF2B5EF4-FFF2-40B4-BE49-F238E27FC236}">
                <a16:creationId xmlns:a16="http://schemas.microsoft.com/office/drawing/2014/main" id="{5C4066AC-40D6-4B48-8A16-C1B4620DF8BB}"/>
              </a:ext>
            </a:extLst>
          </p:cNvPr>
          <p:cNvSpPr>
            <a:spLocks noGrp="1"/>
          </p:cNvSpPr>
          <p:nvPr userDrawn="1">
            <p:ph sz="quarter" idx="12"/>
          </p:nvPr>
        </p:nvSpPr>
        <p:spPr>
          <a:xfrm>
            <a:off x="856340" y="4941976"/>
            <a:ext cx="10515600" cy="369332"/>
          </a:xfrm>
          <a:prstGeom prst="rect">
            <a:avLst/>
          </a:prstGeom>
        </p:spPr>
        <p:txBody>
          <a:bodyPr vert="horz" lIns="0" tIns="0" rIns="0" bIns="0" anchor="t" anchorCtr="0">
            <a:noAutofit/>
          </a:bodyPr>
          <a:lstStyle>
            <a:lvl1pPr marL="0" indent="0" algn="ctr">
              <a:spcBef>
                <a:spcPts val="0"/>
              </a:spcBef>
              <a:buNone/>
              <a:defRPr sz="3600" b="1">
                <a:solidFill>
                  <a:schemeClr val="bg1"/>
                </a:solidFill>
                <a:latin typeface="Meta Offc Pro" panose="020B0504030101020102" pitchFamily="34" charset="0"/>
              </a:defRPr>
            </a:lvl1pPr>
            <a:lvl2pPr>
              <a:buNone/>
              <a:defRPr/>
            </a:lvl2pPr>
            <a:lvl3pPr>
              <a:buNone/>
              <a:defRPr/>
            </a:lvl3pPr>
            <a:lvl4pPr>
              <a:buNone/>
              <a:defRPr/>
            </a:lvl4pPr>
            <a:lvl5pPr>
              <a:buNone/>
              <a:defRPr/>
            </a:lvl5pPr>
          </a:lstStyle>
          <a:p>
            <a:pPr lvl="0"/>
            <a:r>
              <a:rPr lang="en-GB"/>
              <a:t>Click to edit Master text styles</a:t>
            </a:r>
          </a:p>
        </p:txBody>
      </p:sp>
    </p:spTree>
    <p:extLst>
      <p:ext uri="{BB962C8B-B14F-4D97-AF65-F5344CB8AC3E}">
        <p14:creationId xmlns:p14="http://schemas.microsoft.com/office/powerpoint/2010/main" val="20155879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Master section brea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itle 1"/>
          <p:cNvSpPr>
            <a:spLocks noGrp="1"/>
          </p:cNvSpPr>
          <p:nvPr>
            <p:ph type="ctrTitle" hasCustomPrompt="1"/>
          </p:nvPr>
        </p:nvSpPr>
        <p:spPr>
          <a:xfrm>
            <a:off x="0" y="0"/>
            <a:ext cx="6120000" cy="6858000"/>
          </a:xfrm>
          <a:prstGeom prst="rect">
            <a:avLst/>
          </a:prstGeom>
          <a:solidFill>
            <a:srgbClr val="013163">
              <a:alpha val="80000"/>
            </a:srgbClr>
          </a:solidFill>
        </p:spPr>
        <p:txBody>
          <a:bodyPr wrap="square" lIns="0" tIns="2628000" rIns="0" bIns="0" anchor="t" anchorCtr="0">
            <a:noAutofit/>
          </a:bodyPr>
          <a:lstStyle>
            <a:lvl1pPr marL="720000" algn="l">
              <a:lnSpc>
                <a:spcPts val="4960"/>
              </a:lnSpc>
              <a:spcBef>
                <a:spcPts val="0"/>
              </a:spcBef>
              <a:defRPr sz="4800" b="1">
                <a:solidFill>
                  <a:srgbClr val="FFFFFF"/>
                </a:solidFill>
                <a:latin typeface="Local Brewery Five" panose="02000506000000020004" pitchFamily="50" charset="0"/>
              </a:defRPr>
            </a:lvl1pPr>
          </a:lstStyle>
          <a:p>
            <a:r>
              <a:rPr lang="en-GB"/>
              <a:t>Click to edit Master Section Break style</a:t>
            </a:r>
            <a:endParaRPr lang="en-US"/>
          </a:p>
        </p:txBody>
      </p:sp>
    </p:spTree>
    <p:extLst>
      <p:ext uri="{BB962C8B-B14F-4D97-AF65-F5344CB8AC3E}">
        <p14:creationId xmlns:p14="http://schemas.microsoft.com/office/powerpoint/2010/main" val="23358760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Master section brea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itle 1"/>
          <p:cNvSpPr>
            <a:spLocks noGrp="1"/>
          </p:cNvSpPr>
          <p:nvPr>
            <p:ph type="ctrTitle" hasCustomPrompt="1"/>
          </p:nvPr>
        </p:nvSpPr>
        <p:spPr>
          <a:xfrm>
            <a:off x="0" y="0"/>
            <a:ext cx="6120000" cy="6858000"/>
          </a:xfrm>
          <a:prstGeom prst="rect">
            <a:avLst/>
          </a:prstGeom>
          <a:solidFill>
            <a:srgbClr val="013163">
              <a:alpha val="80000"/>
            </a:srgbClr>
          </a:solidFill>
        </p:spPr>
        <p:txBody>
          <a:bodyPr wrap="square" lIns="0" tIns="2628000" rIns="0" bIns="0" anchor="t" anchorCtr="0">
            <a:noAutofit/>
          </a:bodyPr>
          <a:lstStyle>
            <a:lvl1pPr marL="720000" algn="l">
              <a:lnSpc>
                <a:spcPts val="4960"/>
              </a:lnSpc>
              <a:spcBef>
                <a:spcPts val="0"/>
              </a:spcBef>
              <a:defRPr sz="4800" b="1">
                <a:solidFill>
                  <a:srgbClr val="FFFFFF"/>
                </a:solidFill>
                <a:latin typeface="Local Brewery Five" panose="02000506000000020004" pitchFamily="50" charset="0"/>
              </a:defRPr>
            </a:lvl1pPr>
          </a:lstStyle>
          <a:p>
            <a:r>
              <a:rPr lang="en-GB"/>
              <a:t>Click to edit Master Section Break style</a:t>
            </a:r>
            <a:endParaRPr lang="en-US"/>
          </a:p>
        </p:txBody>
      </p:sp>
    </p:spTree>
    <p:extLst>
      <p:ext uri="{BB962C8B-B14F-4D97-AF65-F5344CB8AC3E}">
        <p14:creationId xmlns:p14="http://schemas.microsoft.com/office/powerpoint/2010/main" val="40448123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Master section brea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itle 1"/>
          <p:cNvSpPr>
            <a:spLocks noGrp="1"/>
          </p:cNvSpPr>
          <p:nvPr>
            <p:ph type="ctrTitle" hasCustomPrompt="1"/>
          </p:nvPr>
        </p:nvSpPr>
        <p:spPr>
          <a:xfrm>
            <a:off x="0" y="0"/>
            <a:ext cx="6120000" cy="6858000"/>
          </a:xfrm>
          <a:prstGeom prst="rect">
            <a:avLst/>
          </a:prstGeom>
          <a:solidFill>
            <a:srgbClr val="013163">
              <a:alpha val="80000"/>
            </a:srgbClr>
          </a:solidFill>
        </p:spPr>
        <p:txBody>
          <a:bodyPr wrap="square" lIns="0" tIns="2628000" rIns="0" bIns="0" anchor="t" anchorCtr="0">
            <a:noAutofit/>
          </a:bodyPr>
          <a:lstStyle>
            <a:lvl1pPr marL="720000" algn="l">
              <a:lnSpc>
                <a:spcPts val="4960"/>
              </a:lnSpc>
              <a:spcBef>
                <a:spcPts val="0"/>
              </a:spcBef>
              <a:defRPr sz="4800" b="1">
                <a:solidFill>
                  <a:srgbClr val="FFFFFF"/>
                </a:solidFill>
                <a:latin typeface="Local Brewery Five" panose="02000506000000020004" pitchFamily="50" charset="0"/>
              </a:defRPr>
            </a:lvl1pPr>
          </a:lstStyle>
          <a:p>
            <a:r>
              <a:rPr lang="en-GB"/>
              <a:t>Click to edit Master Section Break style</a:t>
            </a:r>
            <a:endParaRPr lang="en-US"/>
          </a:p>
        </p:txBody>
      </p:sp>
    </p:spTree>
    <p:extLst>
      <p:ext uri="{BB962C8B-B14F-4D97-AF65-F5344CB8AC3E}">
        <p14:creationId xmlns:p14="http://schemas.microsoft.com/office/powerpoint/2010/main" val="42281925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ext with sub head">
    <p:bg>
      <p:bgPr>
        <a:solidFill>
          <a:schemeClr val="bg1"/>
        </a:solidFill>
        <a:effectLst/>
      </p:bgPr>
    </p:bg>
    <p:spTree>
      <p:nvGrpSpPr>
        <p:cNvPr id="1" name=""/>
        <p:cNvGrpSpPr/>
        <p:nvPr/>
      </p:nvGrpSpPr>
      <p:grpSpPr>
        <a:xfrm>
          <a:off x="0" y="0"/>
          <a:ext cx="0" cy="0"/>
          <a:chOff x="0" y="0"/>
          <a:chExt cx="0" cy="0"/>
        </a:xfrm>
      </p:grpSpPr>
      <p:sp>
        <p:nvSpPr>
          <p:cNvPr id="19" name="Content Placeholder 7"/>
          <p:cNvSpPr>
            <a:spLocks noGrp="1"/>
          </p:cNvSpPr>
          <p:nvPr>
            <p:ph sz="quarter" idx="13" hasCustomPrompt="1"/>
          </p:nvPr>
        </p:nvSpPr>
        <p:spPr>
          <a:xfrm>
            <a:off x="376313" y="1514475"/>
            <a:ext cx="10856128" cy="4950883"/>
          </a:xfrm>
          <a:prstGeom prst="rect">
            <a:avLst/>
          </a:prstGeom>
        </p:spPr>
        <p:txBody>
          <a:bodyPr lIns="0" tIns="0" rIns="0" bIns="0">
            <a:noAutofit/>
          </a:bodyPr>
          <a:lstStyle>
            <a:lvl1pPr marL="0" indent="0">
              <a:spcBef>
                <a:spcPts val="1200"/>
              </a:spcBef>
              <a:buNone/>
              <a:defRPr lang="en-GB" sz="3600" b="1" kern="1200" dirty="0">
                <a:solidFill>
                  <a:srgbClr val="215895"/>
                </a:solidFill>
                <a:latin typeface="Meta Offc Pro" panose="020B0504030101020102" pitchFamily="34" charset="0"/>
                <a:ea typeface="Meta Offc Pro" panose="020B0504030101020102" pitchFamily="34" charset="0"/>
                <a:cs typeface="Arial" panose="020B0604020202020204" pitchFamily="34" charset="0"/>
              </a:defRPr>
            </a:lvl1pPr>
            <a:lvl2pPr marL="0" indent="0">
              <a:spcBef>
                <a:spcPts val="1200"/>
              </a:spcBef>
              <a:buNone/>
              <a:defRPr sz="2800">
                <a:solidFill>
                  <a:srgbClr val="215895"/>
                </a:solidFill>
                <a:latin typeface="Meta Offc Pro" panose="020B0504030101020102" pitchFamily="34" charset="0"/>
              </a:defRPr>
            </a:lvl2pPr>
            <a:lvl3pPr marL="187200" indent="-187200">
              <a:spcBef>
                <a:spcPts val="1200"/>
              </a:spcBef>
              <a:buClr>
                <a:schemeClr val="tx2"/>
              </a:buClr>
              <a:defRPr sz="240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00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1800">
                <a:solidFill>
                  <a:srgbClr val="215895"/>
                </a:solidFill>
                <a:latin typeface="Meta Offc Pro" panose="020B0504030101020102"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Title 1">
            <a:extLst>
              <a:ext uri="{FF2B5EF4-FFF2-40B4-BE49-F238E27FC236}">
                <a16:creationId xmlns:a16="http://schemas.microsoft.com/office/drawing/2014/main" id="{F6CBA6B9-B9FE-4DD9-87D2-FD3BA4EA2B6D}"/>
              </a:ext>
            </a:extLst>
          </p:cNvPr>
          <p:cNvSpPr>
            <a:spLocks noGrp="1"/>
          </p:cNvSpPr>
          <p:nvPr>
            <p:ph type="title" hasCustomPrompt="1"/>
          </p:nvPr>
        </p:nvSpPr>
        <p:spPr>
          <a:xfrm>
            <a:off x="0" y="405202"/>
            <a:ext cx="4884901" cy="857140"/>
          </a:xfrm>
          <a:prstGeom prst="rect">
            <a:avLst/>
          </a:prstGeom>
          <a:solidFill>
            <a:srgbClr val="215895"/>
          </a:solidFill>
        </p:spPr>
        <p:txBody>
          <a:bodyPr wrap="none" lIns="360000" tIns="144000" rIns="360000" bIns="0" anchor="ctr">
            <a:spAutoFit/>
          </a:bodyPr>
          <a:lstStyle>
            <a:lvl1pPr algn="l">
              <a:defRPr sz="5000">
                <a:solidFill>
                  <a:schemeClr val="bg1"/>
                </a:solidFill>
                <a:latin typeface="Local Brewery Five" panose="02000506000000020004" pitchFamily="50" charset="0"/>
              </a:defRPr>
            </a:lvl1pPr>
          </a:lstStyle>
          <a:p>
            <a:r>
              <a:rPr lang="en-US"/>
              <a:t>Click to edit title</a:t>
            </a:r>
            <a:endParaRPr lang="en-GB"/>
          </a:p>
        </p:txBody>
      </p:sp>
      <p:pic>
        <p:nvPicPr>
          <p:cNvPr id="10" name="Picture 9">
            <a:extLst>
              <a:ext uri="{FF2B5EF4-FFF2-40B4-BE49-F238E27FC236}">
                <a16:creationId xmlns:a16="http://schemas.microsoft.com/office/drawing/2014/main" id="{6209C39D-0949-41D2-9FC6-27839D435362}"/>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698267" y="334098"/>
            <a:ext cx="1068347" cy="762266"/>
          </a:xfrm>
          <a:prstGeom prst="rect">
            <a:avLst/>
          </a:prstGeom>
        </p:spPr>
      </p:pic>
    </p:spTree>
    <p:extLst>
      <p:ext uri="{BB962C8B-B14F-4D97-AF65-F5344CB8AC3E}">
        <p14:creationId xmlns:p14="http://schemas.microsoft.com/office/powerpoint/2010/main" val="18921924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Disposition personnalisée">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160D76A-5DF1-4230-BA92-20A6F78A2922}"/>
              </a:ext>
            </a:extLst>
          </p:cNvPr>
          <p:cNvSpPr>
            <a:spLocks noGrp="1"/>
          </p:cNvSpPr>
          <p:nvPr>
            <p:ph type="title" hasCustomPrompt="1"/>
          </p:nvPr>
        </p:nvSpPr>
        <p:spPr>
          <a:xfrm>
            <a:off x="0" y="405202"/>
            <a:ext cx="4884901" cy="857140"/>
          </a:xfrm>
          <a:prstGeom prst="rect">
            <a:avLst/>
          </a:prstGeom>
          <a:solidFill>
            <a:srgbClr val="215895"/>
          </a:solidFill>
        </p:spPr>
        <p:txBody>
          <a:bodyPr wrap="none" lIns="360000" tIns="144000" rIns="360000" bIns="0" anchor="ctr">
            <a:spAutoFit/>
          </a:bodyPr>
          <a:lstStyle>
            <a:lvl1pPr algn="l">
              <a:defRPr sz="5000">
                <a:solidFill>
                  <a:schemeClr val="bg1"/>
                </a:solidFill>
                <a:latin typeface="Local Brewery Five" panose="02000506000000020004" pitchFamily="50" charset="0"/>
              </a:defRPr>
            </a:lvl1pPr>
          </a:lstStyle>
          <a:p>
            <a:r>
              <a:rPr lang="en-US"/>
              <a:t>Click to edit title</a:t>
            </a:r>
            <a:endParaRPr lang="en-GB"/>
          </a:p>
        </p:txBody>
      </p:sp>
      <p:pic>
        <p:nvPicPr>
          <p:cNvPr id="5" name="Picture 9">
            <a:extLst>
              <a:ext uri="{FF2B5EF4-FFF2-40B4-BE49-F238E27FC236}">
                <a16:creationId xmlns:a16="http://schemas.microsoft.com/office/drawing/2014/main" id="{E7D28828-F5FC-4CA9-9640-ED39BCDC1ED3}"/>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698267" y="334098"/>
            <a:ext cx="1068347" cy="762266"/>
          </a:xfrm>
          <a:prstGeom prst="rect">
            <a:avLst/>
          </a:prstGeom>
        </p:spPr>
      </p:pic>
      <p:sp>
        <p:nvSpPr>
          <p:cNvPr id="6" name="Espace réservé du contenu 2">
            <a:extLst>
              <a:ext uri="{FF2B5EF4-FFF2-40B4-BE49-F238E27FC236}">
                <a16:creationId xmlns:a16="http://schemas.microsoft.com/office/drawing/2014/main" id="{273F1703-DD1F-47BC-B9E4-E5B50DF90C19}"/>
              </a:ext>
            </a:extLst>
          </p:cNvPr>
          <p:cNvSpPr>
            <a:spLocks noGrp="1"/>
          </p:cNvSpPr>
          <p:nvPr>
            <p:ph sz="half" idx="1" hasCustomPrompt="1"/>
          </p:nvPr>
        </p:nvSpPr>
        <p:spPr>
          <a:xfrm>
            <a:off x="838200" y="1825625"/>
            <a:ext cx="5181600" cy="4351338"/>
          </a:xfrm>
          <a:prstGeom prst="rect">
            <a:avLst/>
          </a:prstGeom>
        </p:spPr>
        <p:txBody>
          <a:bodyPr/>
          <a:lstStyle>
            <a:lvl1pPr>
              <a:defRPr lang="fr-FR" sz="2800" b="1" kern="1200" dirty="0" smtClean="0">
                <a:solidFill>
                  <a:srgbClr val="215895"/>
                </a:solidFill>
                <a:latin typeface="Meta Offc Pro" panose="020B0504030101020102" pitchFamily="34" charset="0"/>
                <a:ea typeface="Meta Offc Pro" panose="020B0504030101020102" pitchFamily="34" charset="0"/>
                <a:cs typeface="Arial" panose="020B0604020202020204" pitchFamily="34" charset="0"/>
              </a:defRPr>
            </a:lvl1pPr>
            <a:lvl2pPr>
              <a:defRPr lang="en-GB" sz="2400" kern="1200" dirty="0" smtClean="0">
                <a:solidFill>
                  <a:srgbClr val="215895"/>
                </a:solidFill>
                <a:latin typeface="Meta Offc Pro" panose="020B0504030101020102" pitchFamily="34" charset="0"/>
                <a:ea typeface="+mn-ea"/>
                <a:cs typeface="+mn-cs"/>
              </a:defRPr>
            </a:lvl2pPr>
            <a:lvl3pPr>
              <a:defRPr lang="en-GB" sz="2000" kern="1200" dirty="0" smtClean="0">
                <a:solidFill>
                  <a:srgbClr val="215895"/>
                </a:solidFill>
                <a:latin typeface="Meta Offc Pro" panose="020B0504030101020102" pitchFamily="34" charset="0"/>
                <a:ea typeface="+mn-ea"/>
                <a:cs typeface="+mn-cs"/>
              </a:defRPr>
            </a:lvl3pPr>
            <a:lvl4pPr>
              <a:defRPr lang="en-GB" sz="1800" kern="1200" dirty="0" smtClean="0">
                <a:solidFill>
                  <a:srgbClr val="215895"/>
                </a:solidFill>
                <a:latin typeface="Meta Offc Pro" panose="020B0504030101020102" pitchFamily="34" charset="0"/>
                <a:ea typeface="+mn-ea"/>
                <a:cs typeface="+mn-cs"/>
              </a:defRPr>
            </a:lvl4pPr>
            <a:lvl5pPr>
              <a:defRPr lang="en-GB" sz="1600" kern="1200" dirty="0">
                <a:solidFill>
                  <a:srgbClr val="215895"/>
                </a:solidFill>
                <a:latin typeface="Meta Offc Pro" panose="020B0504030101020102" pitchFamily="34" charset="0"/>
                <a:ea typeface="+mn-ea"/>
                <a:cs typeface="+mn-cs"/>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Espace réservé du contenu 3">
            <a:extLst>
              <a:ext uri="{FF2B5EF4-FFF2-40B4-BE49-F238E27FC236}">
                <a16:creationId xmlns:a16="http://schemas.microsoft.com/office/drawing/2014/main" id="{08DA877E-8E93-42A4-969B-9F913B186B3B}"/>
              </a:ext>
            </a:extLst>
          </p:cNvPr>
          <p:cNvSpPr>
            <a:spLocks noGrp="1"/>
          </p:cNvSpPr>
          <p:nvPr>
            <p:ph sz="half" idx="2" hasCustomPrompt="1"/>
          </p:nvPr>
        </p:nvSpPr>
        <p:spPr>
          <a:xfrm>
            <a:off x="6172200" y="1825625"/>
            <a:ext cx="5181600" cy="4351338"/>
          </a:xfrm>
          <a:prstGeom prst="rect">
            <a:avLst/>
          </a:prstGeom>
        </p:spPr>
        <p:txBody>
          <a:bodyPr/>
          <a:lstStyle>
            <a:lvl1pPr>
              <a:defRPr lang="en-GB" sz="2800" b="1" kern="1200" dirty="0" smtClean="0">
                <a:solidFill>
                  <a:srgbClr val="215895"/>
                </a:solidFill>
                <a:latin typeface="Meta Offc Pro" panose="020B0504030101020102" pitchFamily="34" charset="0"/>
                <a:ea typeface="Meta Offc Pro" panose="020B0504030101020102"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GB" sz="2400" kern="1200" dirty="0" smtClean="0">
                <a:solidFill>
                  <a:srgbClr val="215895"/>
                </a:solidFill>
                <a:latin typeface="Meta Offc Pro" panose="020B0504030101020102"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GB" sz="2000" kern="1200" dirty="0" smtClean="0">
                <a:solidFill>
                  <a:srgbClr val="215895"/>
                </a:solidFill>
                <a:latin typeface="Meta Offc Pro" panose="020B0504030101020102"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GB" sz="1800" kern="1200" dirty="0" smtClean="0">
                <a:solidFill>
                  <a:srgbClr val="215895"/>
                </a:solidFill>
                <a:latin typeface="Meta Offc Pro" panose="020B0504030101020102"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GB" sz="1600" kern="1200" dirty="0">
                <a:solidFill>
                  <a:srgbClr val="215895"/>
                </a:solidFill>
                <a:latin typeface="Meta Offc Pro" panose="020B0504030101020102" pitchFamily="34" charset="0"/>
                <a:ea typeface="+mn-ea"/>
                <a:cs typeface="+mn-cs"/>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marL="685800" lvl="1" indent="-228600" algn="l" defTabSz="914400" rtl="0" eaLnBrk="1" latinLnBrk="0" hangingPunct="1">
              <a:lnSpc>
                <a:spcPct val="90000"/>
              </a:lnSpc>
              <a:spcBef>
                <a:spcPts val="500"/>
              </a:spcBef>
              <a:buFont typeface="Arial" panose="020B0604020202020204" pitchFamily="34" charset="0"/>
              <a:buChar char="•"/>
            </a:pPr>
            <a:endParaRPr lang="en-GB"/>
          </a:p>
        </p:txBody>
      </p:sp>
    </p:spTree>
    <p:extLst>
      <p:ext uri="{BB962C8B-B14F-4D97-AF65-F5344CB8AC3E}">
        <p14:creationId xmlns:p14="http://schemas.microsoft.com/office/powerpoint/2010/main" val="15895831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Disposition personnalisée">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160D76A-5DF1-4230-BA92-20A6F78A2922}"/>
              </a:ext>
            </a:extLst>
          </p:cNvPr>
          <p:cNvSpPr>
            <a:spLocks noGrp="1"/>
          </p:cNvSpPr>
          <p:nvPr>
            <p:ph type="title" hasCustomPrompt="1"/>
          </p:nvPr>
        </p:nvSpPr>
        <p:spPr>
          <a:xfrm>
            <a:off x="0" y="405202"/>
            <a:ext cx="4884901" cy="857140"/>
          </a:xfrm>
          <a:prstGeom prst="rect">
            <a:avLst/>
          </a:prstGeom>
          <a:solidFill>
            <a:srgbClr val="215895"/>
          </a:solidFill>
        </p:spPr>
        <p:txBody>
          <a:bodyPr wrap="none" lIns="360000" tIns="144000" rIns="360000" bIns="0" anchor="ctr">
            <a:spAutoFit/>
          </a:bodyPr>
          <a:lstStyle>
            <a:lvl1pPr algn="l">
              <a:defRPr sz="5000">
                <a:solidFill>
                  <a:schemeClr val="bg1"/>
                </a:solidFill>
                <a:latin typeface="Local Brewery Five" panose="02000506000000020004" pitchFamily="50" charset="0"/>
              </a:defRPr>
            </a:lvl1pPr>
          </a:lstStyle>
          <a:p>
            <a:r>
              <a:rPr lang="en-US"/>
              <a:t>Click to edit title</a:t>
            </a:r>
            <a:endParaRPr lang="en-GB"/>
          </a:p>
        </p:txBody>
      </p:sp>
      <p:pic>
        <p:nvPicPr>
          <p:cNvPr id="5" name="Picture 9">
            <a:extLst>
              <a:ext uri="{FF2B5EF4-FFF2-40B4-BE49-F238E27FC236}">
                <a16:creationId xmlns:a16="http://schemas.microsoft.com/office/drawing/2014/main" id="{E7D28828-F5FC-4CA9-9640-ED39BCDC1ED3}"/>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698267" y="334098"/>
            <a:ext cx="1068347" cy="762266"/>
          </a:xfrm>
          <a:prstGeom prst="rect">
            <a:avLst/>
          </a:prstGeom>
        </p:spPr>
      </p:pic>
      <p:sp>
        <p:nvSpPr>
          <p:cNvPr id="6" name="Espace réservé du contenu 2">
            <a:extLst>
              <a:ext uri="{FF2B5EF4-FFF2-40B4-BE49-F238E27FC236}">
                <a16:creationId xmlns:a16="http://schemas.microsoft.com/office/drawing/2014/main" id="{273F1703-DD1F-47BC-B9E4-E5B50DF90C19}"/>
              </a:ext>
            </a:extLst>
          </p:cNvPr>
          <p:cNvSpPr>
            <a:spLocks noGrp="1"/>
          </p:cNvSpPr>
          <p:nvPr>
            <p:ph sz="half" idx="1" hasCustomPrompt="1"/>
          </p:nvPr>
        </p:nvSpPr>
        <p:spPr>
          <a:xfrm>
            <a:off x="838200" y="5465065"/>
            <a:ext cx="10515600" cy="711898"/>
          </a:xfrm>
          <a:prstGeom prst="rect">
            <a:avLst/>
          </a:prstGeom>
        </p:spPr>
        <p:txBody>
          <a:bodyPr/>
          <a:lstStyle>
            <a:lvl1pPr>
              <a:defRPr lang="fr-FR" sz="2800" b="1" kern="1200" dirty="0" smtClean="0">
                <a:solidFill>
                  <a:srgbClr val="215895"/>
                </a:solidFill>
                <a:latin typeface="Meta Offc Pro" panose="020B0504030101020102" pitchFamily="34" charset="0"/>
                <a:ea typeface="Meta Offc Pro" panose="020B0504030101020102" pitchFamily="34" charset="0"/>
                <a:cs typeface="Arial" panose="020B0604020202020204" pitchFamily="34" charset="0"/>
              </a:defRPr>
            </a:lvl1pPr>
            <a:lvl2pPr>
              <a:defRPr lang="en-GB" sz="2400" kern="1200" dirty="0" smtClean="0">
                <a:solidFill>
                  <a:srgbClr val="215895"/>
                </a:solidFill>
                <a:latin typeface="Meta Offc Pro" panose="020B0504030101020102" pitchFamily="34" charset="0"/>
                <a:ea typeface="+mn-ea"/>
                <a:cs typeface="+mn-cs"/>
              </a:defRPr>
            </a:lvl2pPr>
            <a:lvl3pPr marL="914400" indent="0">
              <a:buNone/>
              <a:defRPr lang="en-GB" sz="2000" kern="1200" dirty="0" smtClean="0">
                <a:solidFill>
                  <a:srgbClr val="215895"/>
                </a:solidFill>
                <a:latin typeface="Meta Offc Pro" panose="020B0504030101020102" pitchFamily="34" charset="0"/>
                <a:ea typeface="+mn-ea"/>
                <a:cs typeface="+mn-cs"/>
              </a:defRPr>
            </a:lvl3pPr>
            <a:lvl4pPr>
              <a:defRPr lang="en-GB" sz="1800" kern="1200" dirty="0" smtClean="0">
                <a:solidFill>
                  <a:srgbClr val="215895"/>
                </a:solidFill>
                <a:latin typeface="Meta Offc Pro" panose="020B0504030101020102" pitchFamily="34" charset="0"/>
                <a:ea typeface="+mn-ea"/>
                <a:cs typeface="+mn-cs"/>
              </a:defRPr>
            </a:lvl4pPr>
            <a:lvl5pPr marL="1828800" indent="0">
              <a:buNone/>
              <a:defRPr lang="en-GB" sz="1600" kern="1200" dirty="0">
                <a:solidFill>
                  <a:srgbClr val="215895"/>
                </a:solidFill>
                <a:latin typeface="Meta Offc Pro" panose="020B0504030101020102" pitchFamily="34" charset="0"/>
                <a:ea typeface="+mn-ea"/>
                <a:cs typeface="+mn-cs"/>
              </a:defRPr>
            </a:lvl5pPr>
          </a:lstStyle>
          <a:p>
            <a:pPr lvl="0"/>
            <a:r>
              <a:rPr lang="en-GB"/>
              <a:t>Click to edit Master text styles</a:t>
            </a:r>
          </a:p>
          <a:p>
            <a:pPr lvl="4"/>
            <a:endParaRPr lang="en-GB"/>
          </a:p>
        </p:txBody>
      </p:sp>
      <p:sp>
        <p:nvSpPr>
          <p:cNvPr id="7" name="Espace réservé du contenu 3">
            <a:extLst>
              <a:ext uri="{FF2B5EF4-FFF2-40B4-BE49-F238E27FC236}">
                <a16:creationId xmlns:a16="http://schemas.microsoft.com/office/drawing/2014/main" id="{08DA877E-8E93-42A4-969B-9F913B186B3B}"/>
              </a:ext>
            </a:extLst>
          </p:cNvPr>
          <p:cNvSpPr>
            <a:spLocks noGrp="1"/>
          </p:cNvSpPr>
          <p:nvPr>
            <p:ph sz="half" idx="2" hasCustomPrompt="1"/>
          </p:nvPr>
        </p:nvSpPr>
        <p:spPr>
          <a:xfrm>
            <a:off x="838199" y="1540811"/>
            <a:ext cx="10515599" cy="3758276"/>
          </a:xfrm>
          <a:prstGeom prst="rect">
            <a:avLst/>
          </a:prstGeom>
        </p:spPr>
        <p:txBody>
          <a:bodyPr/>
          <a:lstStyle>
            <a:lvl1pPr>
              <a:defRPr lang="en-GB" sz="2800" b="1" kern="1200" dirty="0" smtClean="0">
                <a:solidFill>
                  <a:srgbClr val="215895"/>
                </a:solidFill>
                <a:latin typeface="Meta Offc Pro" panose="020B0504030101020102" pitchFamily="34" charset="0"/>
                <a:ea typeface="Meta Offc Pro" panose="020B0504030101020102"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GB" sz="2400" kern="1200" dirty="0" smtClean="0">
                <a:solidFill>
                  <a:srgbClr val="215895"/>
                </a:solidFill>
                <a:latin typeface="Meta Offc Pro" panose="020B0504030101020102"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GB" sz="2000" kern="1200" dirty="0" smtClean="0">
                <a:solidFill>
                  <a:srgbClr val="215895"/>
                </a:solidFill>
                <a:latin typeface="Meta Offc Pro" panose="020B0504030101020102"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GB" sz="1800" kern="1200" dirty="0" smtClean="0">
                <a:solidFill>
                  <a:srgbClr val="215895"/>
                </a:solidFill>
                <a:latin typeface="Meta Offc Pro" panose="020B0504030101020102"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GB" sz="1600" kern="1200" dirty="0">
                <a:solidFill>
                  <a:srgbClr val="215895"/>
                </a:solidFill>
                <a:latin typeface="Meta Offc Pro" panose="020B0504030101020102" pitchFamily="34" charset="0"/>
                <a:ea typeface="+mn-ea"/>
                <a:cs typeface="+mn-cs"/>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825548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Titel und Inhalt">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DBA5ADCB-F891-42A6-A9A5-C1C0E5182B7A}"/>
              </a:ext>
            </a:extLst>
          </p:cNvPr>
          <p:cNvSpPr/>
          <p:nvPr/>
        </p:nvSpPr>
        <p:spPr>
          <a:xfrm>
            <a:off x="0" y="0"/>
            <a:ext cx="12192000" cy="1256438"/>
          </a:xfrm>
          <a:prstGeom prst="rect">
            <a:avLst/>
          </a:prstGeom>
          <a:solidFill>
            <a:srgbClr val="2A52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el 1">
            <a:extLst>
              <a:ext uri="{FF2B5EF4-FFF2-40B4-BE49-F238E27FC236}">
                <a16:creationId xmlns:a16="http://schemas.microsoft.com/office/drawing/2014/main" id="{F8C30517-D894-4FCD-846A-E9CD79114A9F}"/>
              </a:ext>
            </a:extLst>
          </p:cNvPr>
          <p:cNvSpPr txBox="1">
            <a:spLocks/>
          </p:cNvSpPr>
          <p:nvPr/>
        </p:nvSpPr>
        <p:spPr>
          <a:xfrm>
            <a:off x="331470" y="170974"/>
            <a:ext cx="10562534" cy="864000"/>
          </a:xfrm>
          <a:prstGeom prst="rect">
            <a:avLst/>
          </a:prstGeom>
          <a:noFill/>
        </p:spPr>
        <p:txBody>
          <a:bodyPr vert="horz" wrap="square" lIns="360000" tIns="144000" rIns="360000" bIns="0" rtlCol="0" anchor="ctr">
            <a:spAutoFit/>
          </a:bodyPr>
          <a:lstStyle>
            <a:lvl1pPr algn="l" defTabSz="914400" rtl="0" eaLnBrk="1" latinLnBrk="0" hangingPunct="1">
              <a:lnSpc>
                <a:spcPct val="90000"/>
              </a:lnSpc>
              <a:spcBef>
                <a:spcPct val="0"/>
              </a:spcBef>
              <a:buNone/>
              <a:defRPr lang="en-GB" sz="5000" kern="1200" dirty="0">
                <a:solidFill>
                  <a:schemeClr val="bg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5000" b="0" i="0" u="none" strike="noStrike" kern="1200" cap="none" spc="0" normalizeH="0" baseline="0" noProof="0">
                <a:ln>
                  <a:noFill/>
                </a:ln>
                <a:solidFill>
                  <a:prstClr val="white"/>
                </a:solidFill>
                <a:effectLst/>
                <a:uLnTx/>
                <a:uFillTx/>
                <a:latin typeface="Calibri" panose="020F0502020204030204"/>
                <a:ea typeface="+mj-ea"/>
                <a:cs typeface="+mj-cs"/>
              </a:rPr>
              <a:t>Der MSC Ansatz</a:t>
            </a:r>
          </a:p>
        </p:txBody>
      </p:sp>
      <p:grpSp>
        <p:nvGrpSpPr>
          <p:cNvPr id="15" name="Gruppieren 14">
            <a:extLst>
              <a:ext uri="{FF2B5EF4-FFF2-40B4-BE49-F238E27FC236}">
                <a16:creationId xmlns:a16="http://schemas.microsoft.com/office/drawing/2014/main" id="{131EA8CF-759C-48BE-A9FC-2753BC14EA5E}"/>
              </a:ext>
            </a:extLst>
          </p:cNvPr>
          <p:cNvGrpSpPr/>
          <p:nvPr/>
        </p:nvGrpSpPr>
        <p:grpSpPr>
          <a:xfrm>
            <a:off x="11111002" y="214219"/>
            <a:ext cx="900000" cy="864000"/>
            <a:chOff x="5320963" y="1367710"/>
            <a:chExt cx="1526757" cy="1443246"/>
          </a:xfrm>
        </p:grpSpPr>
        <p:pic>
          <p:nvPicPr>
            <p:cNvPr id="16" name="Picture 8">
              <a:extLst>
                <a:ext uri="{FF2B5EF4-FFF2-40B4-BE49-F238E27FC236}">
                  <a16:creationId xmlns:a16="http://schemas.microsoft.com/office/drawing/2014/main" id="{7B8826A8-B504-458F-8908-597B064157C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7" name="Oval 9">
              <a:extLst>
                <a:ext uri="{FF2B5EF4-FFF2-40B4-BE49-F238E27FC236}">
                  <a16:creationId xmlns:a16="http://schemas.microsoft.com/office/drawing/2014/main" id="{0B9B46A5-B927-4E22-9E71-A1C2BB9E8B02}"/>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8" name="Picture 11">
            <a:extLst>
              <a:ext uri="{FF2B5EF4-FFF2-40B4-BE49-F238E27FC236}">
                <a16:creationId xmlns:a16="http://schemas.microsoft.com/office/drawing/2014/main" id="{390578BD-112A-4E0F-9A21-2AA6B48622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64098" y="3148097"/>
            <a:ext cx="787400" cy="787400"/>
          </a:xfrm>
          <a:prstGeom prst="rect">
            <a:avLst/>
          </a:prstGeom>
        </p:spPr>
      </p:pic>
      <p:pic>
        <p:nvPicPr>
          <p:cNvPr id="9" name="Picture 12">
            <a:extLst>
              <a:ext uri="{FF2B5EF4-FFF2-40B4-BE49-F238E27FC236}">
                <a16:creationId xmlns:a16="http://schemas.microsoft.com/office/drawing/2014/main" id="{1BE00DE3-0A9F-484E-88C3-5180725AF60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64098" y="3148097"/>
            <a:ext cx="787400" cy="787400"/>
          </a:xfrm>
          <a:prstGeom prst="rect">
            <a:avLst/>
          </a:prstGeom>
        </p:spPr>
      </p:pic>
      <p:grpSp>
        <p:nvGrpSpPr>
          <p:cNvPr id="12" name="Group 20">
            <a:extLst>
              <a:ext uri="{FF2B5EF4-FFF2-40B4-BE49-F238E27FC236}">
                <a16:creationId xmlns:a16="http://schemas.microsoft.com/office/drawing/2014/main" id="{11D35924-8F23-4D08-B1AE-BFB3C3BEF02A}"/>
              </a:ext>
            </a:extLst>
          </p:cNvPr>
          <p:cNvGrpSpPr/>
          <p:nvPr/>
        </p:nvGrpSpPr>
        <p:grpSpPr>
          <a:xfrm>
            <a:off x="3343198" y="1706647"/>
            <a:ext cx="5041900" cy="5041900"/>
            <a:chOff x="2057400" y="1301750"/>
            <a:chExt cx="5041900" cy="5041900"/>
          </a:xfrm>
        </p:grpSpPr>
        <p:pic>
          <p:nvPicPr>
            <p:cNvPr id="13" name="Picture 6">
              <a:extLst>
                <a:ext uri="{FF2B5EF4-FFF2-40B4-BE49-F238E27FC236}">
                  <a16:creationId xmlns:a16="http://schemas.microsoft.com/office/drawing/2014/main" id="{3886A98C-86EE-4498-94CD-63593E0BA98D}"/>
                </a:ext>
              </a:extLst>
            </p:cNvPr>
            <p:cNvPicPr>
              <a:picLocks noChangeAspect="1"/>
            </p:cNvPicPr>
            <p:nvPr/>
          </p:nvPicPr>
          <p:blipFill>
            <a:blip r:embed="rId5"/>
            <a:stretch>
              <a:fillRect/>
            </a:stretch>
          </p:blipFill>
          <p:spPr>
            <a:xfrm>
              <a:off x="2057400" y="1301750"/>
              <a:ext cx="5041900" cy="5041900"/>
            </a:xfrm>
            <a:prstGeom prst="rect">
              <a:avLst/>
            </a:prstGeom>
          </p:spPr>
        </p:pic>
        <p:pic>
          <p:nvPicPr>
            <p:cNvPr id="14" name="Picture 14">
              <a:extLst>
                <a:ext uri="{FF2B5EF4-FFF2-40B4-BE49-F238E27FC236}">
                  <a16:creationId xmlns:a16="http://schemas.microsoft.com/office/drawing/2014/main" id="{89B98C28-AEA2-4FA9-9E8D-603FC8A1AE6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30800" y="5016500"/>
              <a:ext cx="787400" cy="787400"/>
            </a:xfrm>
            <a:prstGeom prst="rect">
              <a:avLst/>
            </a:prstGeom>
          </p:spPr>
        </p:pic>
        <p:pic>
          <p:nvPicPr>
            <p:cNvPr id="18" name="Picture 9">
              <a:extLst>
                <a:ext uri="{FF2B5EF4-FFF2-40B4-BE49-F238E27FC236}">
                  <a16:creationId xmlns:a16="http://schemas.microsoft.com/office/drawing/2014/main" id="{570CA8AE-9582-41DD-AE01-9C3A00B8BB0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30800" y="1841500"/>
              <a:ext cx="787400" cy="787400"/>
            </a:xfrm>
            <a:prstGeom prst="rect">
              <a:avLst/>
            </a:prstGeom>
          </p:spPr>
        </p:pic>
        <p:pic>
          <p:nvPicPr>
            <p:cNvPr id="19" name="Picture 13">
              <a:extLst>
                <a:ext uri="{FF2B5EF4-FFF2-40B4-BE49-F238E27FC236}">
                  <a16:creationId xmlns:a16="http://schemas.microsoft.com/office/drawing/2014/main" id="{C779ED5F-276A-4BD2-8255-F738CCB11BF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100234" y="3429000"/>
              <a:ext cx="787400" cy="787400"/>
            </a:xfrm>
            <a:prstGeom prst="rect">
              <a:avLst/>
            </a:prstGeom>
          </p:spPr>
        </p:pic>
        <p:pic>
          <p:nvPicPr>
            <p:cNvPr id="20" name="Picture 15">
              <a:extLst>
                <a:ext uri="{FF2B5EF4-FFF2-40B4-BE49-F238E27FC236}">
                  <a16:creationId xmlns:a16="http://schemas.microsoft.com/office/drawing/2014/main" id="{A4705B96-9226-4AA2-8FBF-207D64C006F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390900" y="5016500"/>
              <a:ext cx="787400" cy="787400"/>
            </a:xfrm>
            <a:prstGeom prst="rect">
              <a:avLst/>
            </a:prstGeom>
          </p:spPr>
        </p:pic>
        <p:pic>
          <p:nvPicPr>
            <p:cNvPr id="21" name="Picture 16">
              <a:extLst>
                <a:ext uri="{FF2B5EF4-FFF2-40B4-BE49-F238E27FC236}">
                  <a16:creationId xmlns:a16="http://schemas.microsoft.com/office/drawing/2014/main" id="{0905B91A-EA99-4334-A929-724F9E1769A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349500" y="3454400"/>
              <a:ext cx="787400" cy="787400"/>
            </a:xfrm>
            <a:prstGeom prst="rect">
              <a:avLst/>
            </a:prstGeom>
          </p:spPr>
        </p:pic>
        <p:pic>
          <p:nvPicPr>
            <p:cNvPr id="22" name="Picture 17">
              <a:extLst>
                <a:ext uri="{FF2B5EF4-FFF2-40B4-BE49-F238E27FC236}">
                  <a16:creationId xmlns:a16="http://schemas.microsoft.com/office/drawing/2014/main" id="{EA566008-CB4F-4D45-A1B2-9E6F09DB053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136900" y="1841500"/>
              <a:ext cx="800100" cy="800100"/>
            </a:xfrm>
            <a:prstGeom prst="rect">
              <a:avLst/>
            </a:prstGeom>
          </p:spPr>
        </p:pic>
      </p:grpSp>
      <p:sp>
        <p:nvSpPr>
          <p:cNvPr id="23" name="Rectangular Callout 18">
            <a:extLst>
              <a:ext uri="{FF2B5EF4-FFF2-40B4-BE49-F238E27FC236}">
                <a16:creationId xmlns:a16="http://schemas.microsoft.com/office/drawing/2014/main" id="{B9CB1D5A-9A2B-4CBE-A5EF-5467A69EDF6D}"/>
              </a:ext>
            </a:extLst>
          </p:cNvPr>
          <p:cNvSpPr/>
          <p:nvPr/>
        </p:nvSpPr>
        <p:spPr>
          <a:xfrm>
            <a:off x="7531640" y="1721409"/>
            <a:ext cx="1680142" cy="643047"/>
          </a:xfrm>
          <a:prstGeom prst="wedgeRectCallout">
            <a:avLst>
              <a:gd name="adj1" fmla="val -63998"/>
              <a:gd name="adj2" fmla="val 94196"/>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2">
            <a:extLst>
              <a:ext uri="{FF2B5EF4-FFF2-40B4-BE49-F238E27FC236}">
                <a16:creationId xmlns:a16="http://schemas.microsoft.com/office/drawing/2014/main" id="{3A0FF850-B6CC-4906-B6C8-4248DE57E0FF}"/>
              </a:ext>
            </a:extLst>
          </p:cNvPr>
          <p:cNvSpPr/>
          <p:nvPr/>
        </p:nvSpPr>
        <p:spPr>
          <a:xfrm>
            <a:off x="7537296" y="1689990"/>
            <a:ext cx="1716690" cy="646331"/>
          </a:xfrm>
          <a:prstGeom prst="rect">
            <a:avLst/>
          </a:prstGeom>
          <a:solidFill>
            <a:schemeClr val="accent1">
              <a:lumMod val="7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a:ln>
                  <a:noFill/>
                </a:ln>
                <a:solidFill>
                  <a:srgbClr val="FFFFFF"/>
                </a:solidFill>
                <a:effectLst/>
                <a:uLnTx/>
                <a:uFillTx/>
                <a:latin typeface="Calibri" panose="020F0502020204030204"/>
                <a:ea typeface="+mn-ea"/>
                <a:cs typeface="+mn-cs"/>
              </a:rPr>
              <a:t>Industriepartner achten bei der Beschaffung auf die nachhaltige Herkunft von Fisch und Meeresfürchten</a:t>
            </a:r>
          </a:p>
        </p:txBody>
      </p:sp>
      <p:grpSp>
        <p:nvGrpSpPr>
          <p:cNvPr id="25" name="Group 24">
            <a:extLst>
              <a:ext uri="{FF2B5EF4-FFF2-40B4-BE49-F238E27FC236}">
                <a16:creationId xmlns:a16="http://schemas.microsoft.com/office/drawing/2014/main" id="{7866A733-63C9-44C2-9D27-7F241F3A2758}"/>
              </a:ext>
            </a:extLst>
          </p:cNvPr>
          <p:cNvGrpSpPr/>
          <p:nvPr/>
        </p:nvGrpSpPr>
        <p:grpSpPr>
          <a:xfrm>
            <a:off x="8428676" y="3568064"/>
            <a:ext cx="1783011" cy="928602"/>
            <a:chOff x="5649384" y="1303466"/>
            <a:chExt cx="1689100" cy="830134"/>
          </a:xfrm>
          <a:solidFill>
            <a:schemeClr val="accent1">
              <a:lumMod val="75000"/>
            </a:schemeClr>
          </a:solidFill>
        </p:grpSpPr>
        <p:sp>
          <p:nvSpPr>
            <p:cNvPr id="26" name="Rectangular Callout 25">
              <a:extLst>
                <a:ext uri="{FF2B5EF4-FFF2-40B4-BE49-F238E27FC236}">
                  <a16:creationId xmlns:a16="http://schemas.microsoft.com/office/drawing/2014/main" id="{4B3A77A3-2006-4AF2-96FD-CF593195B268}"/>
                </a:ext>
              </a:extLst>
            </p:cNvPr>
            <p:cNvSpPr/>
            <p:nvPr/>
          </p:nvSpPr>
          <p:spPr>
            <a:xfrm>
              <a:off x="5649384" y="1303466"/>
              <a:ext cx="1689100" cy="830134"/>
            </a:xfrm>
            <a:prstGeom prst="wedgeRectCallout">
              <a:avLst>
                <a:gd name="adj1" fmla="val -60648"/>
                <a:gd name="adj2" fmla="val 13424"/>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2068C706-A53F-4810-9B3D-7F85703C7372}"/>
                </a:ext>
              </a:extLst>
            </p:cNvPr>
            <p:cNvSpPr/>
            <p:nvPr/>
          </p:nvSpPr>
          <p:spPr>
            <a:xfrm>
              <a:off x="5672496" y="1307516"/>
              <a:ext cx="1642876" cy="825421"/>
            </a:xfrm>
            <a:prstGeom prst="rect">
              <a:avLst/>
            </a:prstGeom>
            <a:grp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a:ln>
                    <a:noFill/>
                  </a:ln>
                  <a:solidFill>
                    <a:srgbClr val="FFFFFF"/>
                  </a:solidFill>
                  <a:effectLst/>
                  <a:uLnTx/>
                  <a:uFillTx/>
                  <a:latin typeface="Calibri" panose="020F0502020204030204"/>
                  <a:ea typeface="+mn-ea"/>
                  <a:cs typeface="+mn-cs"/>
                </a:rPr>
                <a:t>Eine </a:t>
              </a:r>
              <a:r>
                <a:rPr kumimoji="0" lang="de-DE" sz="900" b="0" i="0" u="none" strike="noStrike" kern="1200" cap="none" spc="0" normalizeH="0" baseline="0" noProof="0" err="1">
                  <a:ln>
                    <a:noFill/>
                  </a:ln>
                  <a:solidFill>
                    <a:srgbClr val="FFFFFF"/>
                  </a:solidFill>
                  <a:effectLst/>
                  <a:uLnTx/>
                  <a:uFillTx/>
                  <a:latin typeface="Calibri" panose="020F0502020204030204"/>
                  <a:ea typeface="+mn-ea"/>
                  <a:cs typeface="+mn-cs"/>
                </a:rPr>
                <a:t>rückverfolgbare</a:t>
              </a:r>
              <a:r>
                <a:rPr kumimoji="0" lang="de-DE" sz="900" b="0" i="0" u="none" strike="noStrike" kern="1200" cap="none" spc="0" normalizeH="0" baseline="0" noProof="0">
                  <a:ln>
                    <a:noFill/>
                  </a:ln>
                  <a:solidFill>
                    <a:srgbClr val="FFFFFF"/>
                  </a:solidFill>
                  <a:effectLst/>
                  <a:uLnTx/>
                  <a:uFillTx/>
                  <a:latin typeface="Calibri" panose="020F0502020204030204"/>
                  <a:ea typeface="+mn-ea"/>
                  <a:cs typeface="+mn-cs"/>
                </a:rPr>
                <a:t> Lieferkette garantiert den Konsumenten, dass nur Produkte aus MSC zertifizierter Fischerei das MSC-Umweltsiegel tragen</a:t>
              </a:r>
            </a:p>
          </p:txBody>
        </p:sp>
      </p:grpSp>
      <p:sp>
        <p:nvSpPr>
          <p:cNvPr id="28" name="Rectangular Callout 27">
            <a:extLst>
              <a:ext uri="{FF2B5EF4-FFF2-40B4-BE49-F238E27FC236}">
                <a16:creationId xmlns:a16="http://schemas.microsoft.com/office/drawing/2014/main" id="{6810A5D8-E001-479E-9F6C-7C307495A775}"/>
              </a:ext>
            </a:extLst>
          </p:cNvPr>
          <p:cNvSpPr/>
          <p:nvPr/>
        </p:nvSpPr>
        <p:spPr>
          <a:xfrm>
            <a:off x="7656692" y="5563220"/>
            <a:ext cx="1456812" cy="512180"/>
          </a:xfrm>
          <a:prstGeom prst="wedgeRectCallout">
            <a:avLst>
              <a:gd name="adj1" fmla="val -77560"/>
              <a:gd name="adj2" fmla="val -7430"/>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DD30DA66-30C5-411E-B139-46CB0BC38C3A}"/>
              </a:ext>
            </a:extLst>
          </p:cNvPr>
          <p:cNvSpPr/>
          <p:nvPr/>
        </p:nvSpPr>
        <p:spPr>
          <a:xfrm>
            <a:off x="7680501" y="5563220"/>
            <a:ext cx="1514171" cy="507831"/>
          </a:xfrm>
          <a:prstGeom prst="rect">
            <a:avLst/>
          </a:prstGeom>
          <a:solidFill>
            <a:schemeClr val="accent1">
              <a:lumMod val="7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a:ln>
                  <a:noFill/>
                </a:ln>
                <a:solidFill>
                  <a:srgbClr val="FFFFFF"/>
                </a:solidFill>
                <a:effectLst/>
                <a:uLnTx/>
                <a:uFillTx/>
                <a:latin typeface="Calibri" panose="020F0502020204030204"/>
                <a:ea typeface="+mn-ea"/>
                <a:cs typeface="+mn-cs"/>
              </a:rPr>
              <a:t>Verbraucher bevorzugen Fisch mit dem MSC Umweltsiegel</a:t>
            </a:r>
          </a:p>
        </p:txBody>
      </p:sp>
      <p:sp>
        <p:nvSpPr>
          <p:cNvPr id="30" name="Rectangular Callout 29">
            <a:extLst>
              <a:ext uri="{FF2B5EF4-FFF2-40B4-BE49-F238E27FC236}">
                <a16:creationId xmlns:a16="http://schemas.microsoft.com/office/drawing/2014/main" id="{B7547BBA-966A-42F4-A340-ABBB9EF834ED}"/>
              </a:ext>
            </a:extLst>
          </p:cNvPr>
          <p:cNvSpPr/>
          <p:nvPr/>
        </p:nvSpPr>
        <p:spPr>
          <a:xfrm flipH="1">
            <a:off x="2533624" y="1823940"/>
            <a:ext cx="1371745" cy="784926"/>
          </a:xfrm>
          <a:prstGeom prst="wedgeRectCallout">
            <a:avLst>
              <a:gd name="adj1" fmla="val -91058"/>
              <a:gd name="adj2" fmla="val 35128"/>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B17A72BF-8DAD-4F54-8C55-8894613126BA}"/>
              </a:ext>
            </a:extLst>
          </p:cNvPr>
          <p:cNvSpPr/>
          <p:nvPr/>
        </p:nvSpPr>
        <p:spPr>
          <a:xfrm>
            <a:off x="2507606" y="1804197"/>
            <a:ext cx="1417964" cy="784830"/>
          </a:xfrm>
          <a:prstGeom prst="rect">
            <a:avLst/>
          </a:prstGeom>
          <a:solidFill>
            <a:schemeClr val="accent1">
              <a:lumMod val="7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a:ln>
                  <a:noFill/>
                </a:ln>
                <a:solidFill>
                  <a:srgbClr val="FFFFFF"/>
                </a:solidFill>
                <a:effectLst/>
                <a:uLnTx/>
                <a:uFillTx/>
                <a:latin typeface="Calibri" panose="020F0502020204030204"/>
                <a:ea typeface="+mn-ea"/>
                <a:cs typeface="+mn-cs"/>
              </a:rPr>
              <a:t>Fischereien, die den MSC Standard erfüllen, werden von unabhängiger Stelle als nachhaltig zertifiziert</a:t>
            </a:r>
          </a:p>
        </p:txBody>
      </p:sp>
      <p:sp>
        <p:nvSpPr>
          <p:cNvPr id="32" name="Rectangular Callout 31">
            <a:extLst>
              <a:ext uri="{FF2B5EF4-FFF2-40B4-BE49-F238E27FC236}">
                <a16:creationId xmlns:a16="http://schemas.microsoft.com/office/drawing/2014/main" id="{E857C067-9CFC-4035-AFA1-032976635E23}"/>
              </a:ext>
            </a:extLst>
          </p:cNvPr>
          <p:cNvSpPr/>
          <p:nvPr/>
        </p:nvSpPr>
        <p:spPr>
          <a:xfrm flipH="1">
            <a:off x="1750527" y="3768157"/>
            <a:ext cx="1455182" cy="792322"/>
          </a:xfrm>
          <a:prstGeom prst="wedgeRectCallout">
            <a:avLst>
              <a:gd name="adj1" fmla="val -76658"/>
              <a:gd name="adj2" fmla="val 12230"/>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3">
            <a:extLst>
              <a:ext uri="{FF2B5EF4-FFF2-40B4-BE49-F238E27FC236}">
                <a16:creationId xmlns:a16="http://schemas.microsoft.com/office/drawing/2014/main" id="{F8B3F047-9DDF-4785-A76C-4520502C6F2E}"/>
              </a:ext>
            </a:extLst>
          </p:cNvPr>
          <p:cNvSpPr/>
          <p:nvPr/>
        </p:nvSpPr>
        <p:spPr>
          <a:xfrm>
            <a:off x="1732906" y="3760648"/>
            <a:ext cx="1594850" cy="784830"/>
          </a:xfrm>
          <a:prstGeom prst="rect">
            <a:avLst/>
          </a:prstGeom>
          <a:solidFill>
            <a:schemeClr val="accent1">
              <a:lumMod val="7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a:ln>
                  <a:noFill/>
                </a:ln>
                <a:solidFill>
                  <a:srgbClr val="FFFFFF"/>
                </a:solidFill>
                <a:effectLst/>
                <a:uLnTx/>
                <a:uFillTx/>
                <a:latin typeface="Calibri" panose="020F0502020204030204"/>
                <a:ea typeface="+mn-ea"/>
                <a:cs typeface="+mn-cs"/>
              </a:rPr>
              <a:t>Immer mehr Fischereien verbessern ihre Fangpraktiken und lassen sich nach dem MSC Standard bewerten </a:t>
            </a:r>
          </a:p>
        </p:txBody>
      </p:sp>
      <p:sp>
        <p:nvSpPr>
          <p:cNvPr id="34" name="Rectangular Callout 32">
            <a:extLst>
              <a:ext uri="{FF2B5EF4-FFF2-40B4-BE49-F238E27FC236}">
                <a16:creationId xmlns:a16="http://schemas.microsoft.com/office/drawing/2014/main" id="{75A3BFEB-94C4-42AC-892F-31DD446F1A1F}"/>
              </a:ext>
            </a:extLst>
          </p:cNvPr>
          <p:cNvSpPr/>
          <p:nvPr/>
        </p:nvSpPr>
        <p:spPr>
          <a:xfrm flipH="1">
            <a:off x="2560081" y="5727492"/>
            <a:ext cx="1455182" cy="542666"/>
          </a:xfrm>
          <a:prstGeom prst="wedgeRectCallout">
            <a:avLst>
              <a:gd name="adj1" fmla="val -86325"/>
              <a:gd name="adj2" fmla="val -23525"/>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6">
            <a:extLst>
              <a:ext uri="{FF2B5EF4-FFF2-40B4-BE49-F238E27FC236}">
                <a16:creationId xmlns:a16="http://schemas.microsoft.com/office/drawing/2014/main" id="{F89A533E-02F5-4E69-BDE4-35E1230FD7E6}"/>
              </a:ext>
            </a:extLst>
          </p:cNvPr>
          <p:cNvSpPr/>
          <p:nvPr/>
        </p:nvSpPr>
        <p:spPr>
          <a:xfrm>
            <a:off x="2516514" y="5693585"/>
            <a:ext cx="1594850" cy="5078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a:ln>
                  <a:noFill/>
                </a:ln>
                <a:solidFill>
                  <a:prstClr val="white"/>
                </a:solidFill>
                <a:effectLst/>
                <a:uLnTx/>
                <a:uFillTx/>
                <a:latin typeface="Calibri" panose="020F0502020204030204"/>
                <a:ea typeface="+mn-ea"/>
                <a:cs typeface="+mn-cs"/>
              </a:rPr>
              <a:t>Die Marktnachfrage nach MSC zertifiziertem Fisch steigt</a:t>
            </a:r>
          </a:p>
        </p:txBody>
      </p:sp>
      <p:sp>
        <p:nvSpPr>
          <p:cNvPr id="36" name="Content Placeholder 2">
            <a:extLst>
              <a:ext uri="{FF2B5EF4-FFF2-40B4-BE49-F238E27FC236}">
                <a16:creationId xmlns:a16="http://schemas.microsoft.com/office/drawing/2014/main" id="{9AF82055-3C7E-41D4-AA51-9816D79F116C}"/>
              </a:ext>
            </a:extLst>
          </p:cNvPr>
          <p:cNvSpPr txBox="1">
            <a:spLocks/>
          </p:cNvSpPr>
          <p:nvPr/>
        </p:nvSpPr>
        <p:spPr>
          <a:xfrm>
            <a:off x="2739250" y="1345269"/>
            <a:ext cx="8142095" cy="36933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de-DE" sz="1200" b="1" i="1" u="none" strike="noStrike" kern="1200" cap="none" spc="0" normalizeH="0" baseline="0" noProof="0">
                <a:ln>
                  <a:noFill/>
                </a:ln>
                <a:solidFill>
                  <a:srgbClr val="4472C4">
                    <a:lumMod val="50000"/>
                  </a:srgbClr>
                </a:solidFill>
                <a:effectLst/>
                <a:uLnTx/>
                <a:uFillTx/>
                <a:latin typeface="Calibri" panose="020F0502020204030204"/>
                <a:ea typeface="+mn-ea"/>
                <a:cs typeface="+mn-cs"/>
              </a:rPr>
              <a:t>Unser Programm ermöglicht es jedem, eine wichtige Rolle beim Schutz der Ozeane zu übernehmen.</a:t>
            </a:r>
            <a:endParaRPr kumimoji="0" lang="de-DE" sz="1200" b="1" i="0" u="none" strike="noStrike" kern="1200" cap="none" spc="0" normalizeH="0" baseline="30000" noProof="0">
              <a:ln>
                <a:noFill/>
              </a:ln>
              <a:solidFill>
                <a:srgbClr val="4472C4">
                  <a:lumMod val="50000"/>
                </a:srgbClr>
              </a:solidFill>
              <a:effectLst/>
              <a:uLnTx/>
              <a:uFillTx/>
              <a:latin typeface="Calibri" panose="020F0502020204030204"/>
              <a:ea typeface="+mn-ea"/>
              <a:cs typeface="+mn-cs"/>
            </a:endParaRPr>
          </a:p>
        </p:txBody>
      </p:sp>
      <p:sp>
        <p:nvSpPr>
          <p:cNvPr id="37" name="Rectangle 38">
            <a:extLst>
              <a:ext uri="{FF2B5EF4-FFF2-40B4-BE49-F238E27FC236}">
                <a16:creationId xmlns:a16="http://schemas.microsoft.com/office/drawing/2014/main" id="{F3EB65FF-B7DD-4A76-9579-52C6A44EBE32}"/>
              </a:ext>
            </a:extLst>
          </p:cNvPr>
          <p:cNvSpPr/>
          <p:nvPr/>
        </p:nvSpPr>
        <p:spPr>
          <a:xfrm>
            <a:off x="5044998" y="3443828"/>
            <a:ext cx="1636089"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1" u="none" strike="noStrike" kern="1200" cap="none" spc="0" normalizeH="0" baseline="0" noProof="0">
                <a:ln>
                  <a:noFill/>
                </a:ln>
                <a:solidFill>
                  <a:srgbClr val="00B194"/>
                </a:solidFill>
                <a:effectLst/>
                <a:uLnTx/>
                <a:uFillTx/>
                <a:latin typeface="Calibri" panose="020F0502020204030204"/>
                <a:ea typeface="+mn-ea"/>
                <a:cs typeface="+mn-cs"/>
              </a:rPr>
              <a:t>Wie der MSC mit Fischereien, Lieferanten und Händlern zusammenarbeitet,  um die Nachfrage nach Fisch auf eine nachhaltige Basis zu stellen </a:t>
            </a:r>
          </a:p>
        </p:txBody>
      </p:sp>
    </p:spTree>
    <p:extLst>
      <p:ext uri="{BB962C8B-B14F-4D97-AF65-F5344CB8AC3E}">
        <p14:creationId xmlns:p14="http://schemas.microsoft.com/office/powerpoint/2010/main" val="8044978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Text bowes &amp; subhead">
    <p:bg>
      <p:bgPr>
        <a:solidFill>
          <a:schemeClr val="bg1"/>
        </a:solidFill>
        <a:effectLst/>
      </p:bgPr>
    </p:bg>
    <p:spTree>
      <p:nvGrpSpPr>
        <p:cNvPr id="1" name=""/>
        <p:cNvGrpSpPr/>
        <p:nvPr/>
      </p:nvGrpSpPr>
      <p:grpSpPr>
        <a:xfrm>
          <a:off x="0" y="0"/>
          <a:ext cx="0" cy="0"/>
          <a:chOff x="0" y="0"/>
          <a:chExt cx="0" cy="0"/>
        </a:xfrm>
      </p:grpSpPr>
      <p:sp>
        <p:nvSpPr>
          <p:cNvPr id="5" name="Espace réservé du texte 3">
            <a:extLst>
              <a:ext uri="{FF2B5EF4-FFF2-40B4-BE49-F238E27FC236}">
                <a16:creationId xmlns:a16="http://schemas.microsoft.com/office/drawing/2014/main" id="{F7D7A86E-6C42-48BD-B947-0B593E0887D4}"/>
              </a:ext>
            </a:extLst>
          </p:cNvPr>
          <p:cNvSpPr>
            <a:spLocks noGrp="1"/>
          </p:cNvSpPr>
          <p:nvPr>
            <p:ph type="body" sz="half" idx="2" hasCustomPrompt="1"/>
          </p:nvPr>
        </p:nvSpPr>
        <p:spPr>
          <a:xfrm>
            <a:off x="839788" y="1723869"/>
            <a:ext cx="3932237" cy="4145119"/>
          </a:xfrm>
          <a:prstGeom prst="rect">
            <a:avLst/>
          </a:prstGeom>
        </p:spPr>
        <p:txBody>
          <a:bodyPr/>
          <a:lstStyle>
            <a:lvl1pPr marL="57150" indent="-228600" algn="l" defTabSz="914400" rtl="0" eaLnBrk="1" latinLnBrk="0" hangingPunct="1">
              <a:lnSpc>
                <a:spcPct val="90000"/>
              </a:lnSpc>
              <a:buFont typeface="Arial" panose="020B0604020202020204" pitchFamily="34" charset="0"/>
              <a:buChar char="•"/>
              <a:defRPr lang="en-GB" sz="2800" b="1" kern="1200" dirty="0" smtClean="0">
                <a:solidFill>
                  <a:srgbClr val="215895"/>
                </a:solidFill>
                <a:latin typeface="Meta Offc Pro" panose="020B0504030101020102" pitchFamily="34" charset="0"/>
                <a:ea typeface="Meta Offc Pro" panose="020B0504030101020102" pitchFamily="34" charset="0"/>
                <a:cs typeface="Arial" panose="020B0604020202020204" pitchFamily="34" charset="0"/>
              </a:defRPr>
            </a:lvl1pPr>
            <a:lvl2pPr marL="514350" indent="-228600" algn="l" defTabSz="914400" rtl="0" eaLnBrk="1" latinLnBrk="0" hangingPunct="1">
              <a:lnSpc>
                <a:spcPct val="90000"/>
              </a:lnSpc>
              <a:buFont typeface="Arial" panose="020B0604020202020204" pitchFamily="34" charset="0"/>
              <a:buChar char="•"/>
              <a:defRPr lang="en-GB" sz="2400" kern="1200" dirty="0" smtClean="0">
                <a:solidFill>
                  <a:srgbClr val="215895"/>
                </a:solidFill>
                <a:latin typeface="Meta Offc Pro" panose="020B0504030101020102" pitchFamily="34" charset="0"/>
                <a:ea typeface="+mn-ea"/>
                <a:cs typeface="+mn-cs"/>
              </a:defRPr>
            </a:lvl2pPr>
            <a:lvl3pPr marL="1371600" indent="-457200" algn="l" defTabSz="914400" rtl="0" eaLnBrk="1" latinLnBrk="0" hangingPunct="1">
              <a:lnSpc>
                <a:spcPct val="90000"/>
              </a:lnSpc>
              <a:buFont typeface="Arial" panose="020B0604020202020204" pitchFamily="34" charset="0"/>
              <a:buChar char="•"/>
              <a:defRPr lang="en-GB" sz="2000" kern="1200" dirty="0" smtClean="0">
                <a:solidFill>
                  <a:srgbClr val="215895"/>
                </a:solidFill>
                <a:latin typeface="Meta Offc Pro" panose="020B0504030101020102" pitchFamily="34" charset="0"/>
                <a:ea typeface="+mn-ea"/>
                <a:cs typeface="+mn-cs"/>
              </a:defRPr>
            </a:lvl3pPr>
            <a:lvl4pPr marL="1371600" indent="-228600" algn="l" defTabSz="914400" rtl="0" eaLnBrk="1" latinLnBrk="0" hangingPunct="1">
              <a:lnSpc>
                <a:spcPct val="90000"/>
              </a:lnSpc>
              <a:buFont typeface="Arial" panose="020B0604020202020204" pitchFamily="34" charset="0"/>
              <a:buChar char="•"/>
              <a:defRPr lang="en-GB" sz="1800" b="0" kern="1200" dirty="0" smtClean="0">
                <a:solidFill>
                  <a:srgbClr val="215895"/>
                </a:solidFill>
                <a:latin typeface="Meta Offc Pro" panose="020B0504030101020102" pitchFamily="34" charset="0"/>
                <a:ea typeface="Meta Offc Pro" panose="020B0504030101020102" pitchFamily="34" charset="0"/>
                <a:cs typeface="Arial" panose="020B0604020202020204" pitchFamily="34" charset="0"/>
              </a:defRPr>
            </a:lvl4pPr>
            <a:lvl5pPr marL="1828800" indent="-228600" algn="l" defTabSz="914400" rtl="0" eaLnBrk="1" latinLnBrk="0" hangingPunct="1">
              <a:lnSpc>
                <a:spcPct val="90000"/>
              </a:lnSpc>
              <a:buFont typeface="Arial" panose="020B0604020202020204" pitchFamily="34" charset="0"/>
              <a:buChar char="•"/>
              <a:defRPr lang="en-GB" sz="1600" b="0" kern="1200" dirty="0">
                <a:solidFill>
                  <a:srgbClr val="215895"/>
                </a:solidFill>
                <a:latin typeface="Meta Offc Pro" panose="020B0504030101020102" pitchFamily="34" charset="0"/>
                <a:ea typeface="Meta Offc Pro" panose="020B0504030101020102" pitchFamily="34" charset="0"/>
                <a:cs typeface="Arial" panose="020B0604020202020204" pitchFamily="34" charset="0"/>
              </a:defRPr>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a:p>
            <a:pPr lvl="1"/>
            <a:r>
              <a:rPr lang="en-GB"/>
              <a:t>Second level</a:t>
            </a:r>
          </a:p>
          <a:p>
            <a:pPr marL="1143000" lvl="2" indent="-228600" algn="l" defTabSz="914400" rtl="0" eaLnBrk="1" latinLnBrk="0" hangingPunct="1">
              <a:lnSpc>
                <a:spcPct val="90000"/>
              </a:lnSpc>
              <a:spcBef>
                <a:spcPts val="500"/>
              </a:spcBef>
              <a:buFont typeface="Arial" panose="020B0604020202020204" pitchFamily="34" charset="0"/>
              <a:buChar char="•"/>
            </a:pPr>
            <a:r>
              <a:rPr lang="en-GB"/>
              <a:t>Third level</a:t>
            </a:r>
          </a:p>
          <a:p>
            <a:pPr lvl="3"/>
            <a:r>
              <a:rPr lang="en-GB"/>
              <a:t>Fourth level</a:t>
            </a:r>
          </a:p>
          <a:p>
            <a:pPr lvl="4"/>
            <a:r>
              <a:rPr lang="en-GB"/>
              <a:t>Fifth level</a:t>
            </a:r>
          </a:p>
        </p:txBody>
      </p:sp>
      <p:sp>
        <p:nvSpPr>
          <p:cNvPr id="6" name="Title 1">
            <a:extLst>
              <a:ext uri="{FF2B5EF4-FFF2-40B4-BE49-F238E27FC236}">
                <a16:creationId xmlns:a16="http://schemas.microsoft.com/office/drawing/2014/main" id="{04ADBB12-77B0-424A-B3FE-7E93B4ED85CE}"/>
              </a:ext>
            </a:extLst>
          </p:cNvPr>
          <p:cNvSpPr>
            <a:spLocks noGrp="1"/>
          </p:cNvSpPr>
          <p:nvPr>
            <p:ph type="title" hasCustomPrompt="1"/>
          </p:nvPr>
        </p:nvSpPr>
        <p:spPr>
          <a:xfrm>
            <a:off x="0" y="405202"/>
            <a:ext cx="4884901" cy="857140"/>
          </a:xfrm>
          <a:prstGeom prst="rect">
            <a:avLst/>
          </a:prstGeom>
          <a:solidFill>
            <a:srgbClr val="215895"/>
          </a:solidFill>
        </p:spPr>
        <p:txBody>
          <a:bodyPr wrap="none" lIns="360000" tIns="144000" rIns="360000" bIns="0" anchor="ctr">
            <a:spAutoFit/>
          </a:bodyPr>
          <a:lstStyle>
            <a:lvl1pPr algn="l">
              <a:defRPr sz="5000">
                <a:solidFill>
                  <a:schemeClr val="bg1"/>
                </a:solidFill>
                <a:latin typeface="Local Brewery Five" panose="02000506000000020004" pitchFamily="50" charset="0"/>
              </a:defRPr>
            </a:lvl1pPr>
          </a:lstStyle>
          <a:p>
            <a:r>
              <a:rPr lang="en-US"/>
              <a:t>Click to edit Title</a:t>
            </a:r>
            <a:endParaRPr lang="en-GB"/>
          </a:p>
        </p:txBody>
      </p:sp>
      <p:sp>
        <p:nvSpPr>
          <p:cNvPr id="7" name="Espace réservé du contenu 2">
            <a:extLst>
              <a:ext uri="{FF2B5EF4-FFF2-40B4-BE49-F238E27FC236}">
                <a16:creationId xmlns:a16="http://schemas.microsoft.com/office/drawing/2014/main" id="{941B1212-333B-441A-8C42-E44C0BF6688C}"/>
              </a:ext>
            </a:extLst>
          </p:cNvPr>
          <p:cNvSpPr>
            <a:spLocks noGrp="1"/>
          </p:cNvSpPr>
          <p:nvPr>
            <p:ph sz="half" idx="10" hasCustomPrompt="1"/>
          </p:nvPr>
        </p:nvSpPr>
        <p:spPr>
          <a:xfrm>
            <a:off x="5180012" y="996950"/>
            <a:ext cx="6172200" cy="4872038"/>
          </a:xfrm>
          <a:prstGeom prst="rect">
            <a:avLst/>
          </a:prstGeom>
        </p:spPr>
        <p:txBody>
          <a:bodyPr/>
          <a:lstStyle>
            <a:lvl1pPr>
              <a:defRPr lang="fr-FR" sz="2800" b="1" kern="1200" dirty="0" smtClean="0">
                <a:solidFill>
                  <a:srgbClr val="215895"/>
                </a:solidFill>
                <a:latin typeface="Meta Offc Pro" panose="020B0504030101020102" pitchFamily="34" charset="0"/>
                <a:ea typeface="Meta Offc Pro" panose="020B0504030101020102" pitchFamily="34" charset="0"/>
                <a:cs typeface="Arial" panose="020B0604020202020204" pitchFamily="34" charset="0"/>
              </a:defRPr>
            </a:lvl1pPr>
            <a:lvl2pPr>
              <a:defRPr lang="en-GB" sz="2400" kern="1200" dirty="0" smtClean="0">
                <a:solidFill>
                  <a:srgbClr val="215895"/>
                </a:solidFill>
                <a:latin typeface="Meta Offc Pro" panose="020B0504030101020102" pitchFamily="34" charset="0"/>
                <a:ea typeface="+mn-ea"/>
                <a:cs typeface="+mn-cs"/>
              </a:defRPr>
            </a:lvl2pPr>
            <a:lvl3pPr>
              <a:defRPr lang="en-GB" sz="2000" kern="1200" dirty="0" smtClean="0">
                <a:solidFill>
                  <a:srgbClr val="215895"/>
                </a:solidFill>
                <a:latin typeface="Meta Offc Pro" panose="020B0504030101020102" pitchFamily="34" charset="0"/>
                <a:ea typeface="+mn-ea"/>
                <a:cs typeface="+mn-cs"/>
              </a:defRPr>
            </a:lvl3pPr>
            <a:lvl4pPr>
              <a:defRPr lang="en-GB" sz="1800" kern="1200" dirty="0" smtClean="0">
                <a:solidFill>
                  <a:srgbClr val="215895"/>
                </a:solidFill>
                <a:latin typeface="Meta Offc Pro" panose="020B0504030101020102" pitchFamily="34" charset="0"/>
                <a:ea typeface="+mn-ea"/>
                <a:cs typeface="+mn-cs"/>
              </a:defRPr>
            </a:lvl4pPr>
            <a:lvl5pPr>
              <a:defRPr lang="en-GB" sz="1600" kern="1200" dirty="0">
                <a:solidFill>
                  <a:srgbClr val="215895"/>
                </a:solidFill>
                <a:latin typeface="Meta Offc Pro" panose="020B0504030101020102" pitchFamily="34" charset="0"/>
                <a:ea typeface="+mn-ea"/>
                <a:cs typeface="+mn-cs"/>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6201354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ext &amp;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B4B5141-5F68-4057-987C-AC65E93D7542}"/>
              </a:ext>
            </a:extLst>
          </p:cNvPr>
          <p:cNvSpPr/>
          <p:nvPr userDrawn="1"/>
        </p:nvSpPr>
        <p:spPr>
          <a:xfrm>
            <a:off x="511235" y="1486071"/>
            <a:ext cx="11169529" cy="5046664"/>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FED0ADB3-AC3D-4190-B3CD-C971C0F33753}"/>
              </a:ext>
            </a:extLst>
          </p:cNvPr>
          <p:cNvSpPr>
            <a:spLocks noGrp="1"/>
          </p:cNvSpPr>
          <p:nvPr>
            <p:ph type="title" hasCustomPrompt="1"/>
          </p:nvPr>
        </p:nvSpPr>
        <p:spPr>
          <a:xfrm>
            <a:off x="0" y="405202"/>
            <a:ext cx="4848549" cy="857140"/>
          </a:xfrm>
          <a:prstGeom prst="rect">
            <a:avLst/>
          </a:prstGeom>
          <a:solidFill>
            <a:srgbClr val="013163">
              <a:alpha val="84000"/>
            </a:srgbClr>
          </a:solidFill>
        </p:spPr>
        <p:txBody>
          <a:bodyPr wrap="none" lIns="360000" tIns="144000" rIns="360000" bIns="0" anchor="ctr">
            <a:spAutoFit/>
          </a:bodyPr>
          <a:lstStyle>
            <a:lvl1pPr algn="l">
              <a:defRPr sz="5000">
                <a:solidFill>
                  <a:schemeClr val="bg1"/>
                </a:solidFill>
                <a:latin typeface="Local Brewery Five" panose="02000506000000020004" pitchFamily="50" charset="0"/>
              </a:defRPr>
            </a:lvl1pPr>
          </a:lstStyle>
          <a:p>
            <a:r>
              <a:rPr lang="en-US"/>
              <a:t>Click to edit title</a:t>
            </a:r>
            <a:endParaRPr lang="en-GB"/>
          </a:p>
        </p:txBody>
      </p:sp>
      <p:sp>
        <p:nvSpPr>
          <p:cNvPr id="12" name="Content Placeholder 7">
            <a:extLst>
              <a:ext uri="{FF2B5EF4-FFF2-40B4-BE49-F238E27FC236}">
                <a16:creationId xmlns:a16="http://schemas.microsoft.com/office/drawing/2014/main" id="{E1F13912-EF00-427A-AF21-19E30CCB8E1F}"/>
              </a:ext>
            </a:extLst>
          </p:cNvPr>
          <p:cNvSpPr>
            <a:spLocks noGrp="1"/>
          </p:cNvSpPr>
          <p:nvPr>
            <p:ph sz="quarter" idx="13" hasCustomPrompt="1"/>
          </p:nvPr>
        </p:nvSpPr>
        <p:spPr>
          <a:xfrm>
            <a:off x="830317" y="1744130"/>
            <a:ext cx="10402124" cy="4530546"/>
          </a:xfrm>
          <a:prstGeom prst="rect">
            <a:avLst/>
          </a:prstGeom>
        </p:spPr>
        <p:txBody>
          <a:bodyPr lIns="0" tIns="0" rIns="0" bIns="0">
            <a:noAutofit/>
          </a:bodyPr>
          <a:lstStyle>
            <a:lvl1pPr marL="0" indent="0">
              <a:spcBef>
                <a:spcPts val="1200"/>
              </a:spcBef>
              <a:buNone/>
              <a:defRPr lang="en-GB" sz="3600" b="1" kern="1200" dirty="0">
                <a:solidFill>
                  <a:srgbClr val="215895"/>
                </a:solidFill>
                <a:latin typeface="Meta Offc Pro" panose="020B0504030101020102" pitchFamily="34" charset="0"/>
                <a:ea typeface="Meta Offc Pro" panose="020B0504030101020102" pitchFamily="34" charset="0"/>
                <a:cs typeface="Arial" panose="020B0604020202020204" pitchFamily="34" charset="0"/>
              </a:defRPr>
            </a:lvl1pPr>
            <a:lvl2pPr marL="0" indent="0">
              <a:spcBef>
                <a:spcPts val="1200"/>
              </a:spcBef>
              <a:buNone/>
              <a:defRPr sz="2800" b="0">
                <a:solidFill>
                  <a:srgbClr val="215895"/>
                </a:solidFill>
                <a:latin typeface="Meta Offc Pro" panose="020B0504030101020102" pitchFamily="34" charset="0"/>
              </a:defRPr>
            </a:lvl2pPr>
            <a:lvl3pPr marL="187200" indent="-187200">
              <a:spcBef>
                <a:spcPts val="1200"/>
              </a:spcBef>
              <a:buClr>
                <a:schemeClr val="tx2"/>
              </a:buClr>
              <a:defRPr sz="2800" b="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800" b="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2800" b="0">
                <a:solidFill>
                  <a:srgbClr val="215895"/>
                </a:solidFill>
                <a:latin typeface="Meta Offc Pro" panose="020B0504030101020102"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8951717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ext &amp;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B4B5141-5F68-4057-987C-AC65E93D7542}"/>
              </a:ext>
            </a:extLst>
          </p:cNvPr>
          <p:cNvSpPr/>
          <p:nvPr userDrawn="1"/>
        </p:nvSpPr>
        <p:spPr>
          <a:xfrm>
            <a:off x="511235" y="1486071"/>
            <a:ext cx="11169529" cy="5046664"/>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FED0ADB3-AC3D-4190-B3CD-C971C0F33753}"/>
              </a:ext>
            </a:extLst>
          </p:cNvPr>
          <p:cNvSpPr>
            <a:spLocks noGrp="1"/>
          </p:cNvSpPr>
          <p:nvPr>
            <p:ph type="title" hasCustomPrompt="1"/>
          </p:nvPr>
        </p:nvSpPr>
        <p:spPr>
          <a:xfrm>
            <a:off x="0" y="405202"/>
            <a:ext cx="4848549" cy="857140"/>
          </a:xfrm>
          <a:prstGeom prst="rect">
            <a:avLst/>
          </a:prstGeom>
          <a:solidFill>
            <a:srgbClr val="013163">
              <a:alpha val="84000"/>
            </a:srgbClr>
          </a:solidFill>
        </p:spPr>
        <p:txBody>
          <a:bodyPr wrap="none" lIns="360000" tIns="144000" rIns="360000" bIns="0" anchor="ctr">
            <a:spAutoFit/>
          </a:bodyPr>
          <a:lstStyle>
            <a:lvl1pPr algn="l">
              <a:defRPr sz="5000">
                <a:solidFill>
                  <a:schemeClr val="bg1"/>
                </a:solidFill>
                <a:latin typeface="Local Brewery Five" panose="02000506000000020004" pitchFamily="50" charset="0"/>
              </a:defRPr>
            </a:lvl1pPr>
          </a:lstStyle>
          <a:p>
            <a:r>
              <a:rPr lang="en-US"/>
              <a:t>Click to edit title</a:t>
            </a:r>
            <a:endParaRPr lang="en-GB"/>
          </a:p>
        </p:txBody>
      </p:sp>
      <p:sp>
        <p:nvSpPr>
          <p:cNvPr id="12" name="Content Placeholder 7">
            <a:extLst>
              <a:ext uri="{FF2B5EF4-FFF2-40B4-BE49-F238E27FC236}">
                <a16:creationId xmlns:a16="http://schemas.microsoft.com/office/drawing/2014/main" id="{E1F13912-EF00-427A-AF21-19E30CCB8E1F}"/>
              </a:ext>
            </a:extLst>
          </p:cNvPr>
          <p:cNvSpPr>
            <a:spLocks noGrp="1"/>
          </p:cNvSpPr>
          <p:nvPr>
            <p:ph sz="quarter" idx="13" hasCustomPrompt="1"/>
          </p:nvPr>
        </p:nvSpPr>
        <p:spPr>
          <a:xfrm>
            <a:off x="830317" y="1744130"/>
            <a:ext cx="10402124" cy="4530546"/>
          </a:xfrm>
          <a:prstGeom prst="rect">
            <a:avLst/>
          </a:prstGeom>
        </p:spPr>
        <p:txBody>
          <a:bodyPr lIns="0" tIns="0" rIns="0" bIns="0">
            <a:noAutofit/>
          </a:bodyPr>
          <a:lstStyle>
            <a:lvl1pPr marL="0" indent="0">
              <a:spcBef>
                <a:spcPts val="1200"/>
              </a:spcBef>
              <a:buNone/>
              <a:defRPr lang="en-GB" sz="3600" b="1" kern="1200" dirty="0">
                <a:solidFill>
                  <a:srgbClr val="215895"/>
                </a:solidFill>
                <a:latin typeface="Meta Offc Pro" panose="020B0504030101020102" pitchFamily="34" charset="0"/>
                <a:ea typeface="Meta Offc Pro" panose="020B0504030101020102" pitchFamily="34" charset="0"/>
                <a:cs typeface="Arial" panose="020B0604020202020204" pitchFamily="34" charset="0"/>
              </a:defRPr>
            </a:lvl1pPr>
            <a:lvl2pPr marL="0" indent="0">
              <a:spcBef>
                <a:spcPts val="1200"/>
              </a:spcBef>
              <a:buNone/>
              <a:defRPr sz="2800" b="0">
                <a:solidFill>
                  <a:srgbClr val="215895"/>
                </a:solidFill>
                <a:latin typeface="Meta Offc Pro" panose="020B0504030101020102" pitchFamily="34" charset="0"/>
              </a:defRPr>
            </a:lvl2pPr>
            <a:lvl3pPr marL="187200" indent="-187200">
              <a:spcBef>
                <a:spcPts val="1200"/>
              </a:spcBef>
              <a:buClr>
                <a:schemeClr val="tx2"/>
              </a:buClr>
              <a:defRPr sz="2800" b="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800" b="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2800" b="0">
                <a:solidFill>
                  <a:srgbClr val="215895"/>
                </a:solidFill>
                <a:latin typeface="Meta Offc Pro" panose="020B0504030101020102"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8332028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Text &amp;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B4B5141-5F68-4057-987C-AC65E93D7542}"/>
              </a:ext>
            </a:extLst>
          </p:cNvPr>
          <p:cNvSpPr/>
          <p:nvPr userDrawn="1"/>
        </p:nvSpPr>
        <p:spPr>
          <a:xfrm>
            <a:off x="511235" y="1486071"/>
            <a:ext cx="11169529" cy="5046664"/>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FED0ADB3-AC3D-4190-B3CD-C971C0F33753}"/>
              </a:ext>
            </a:extLst>
          </p:cNvPr>
          <p:cNvSpPr>
            <a:spLocks noGrp="1"/>
          </p:cNvSpPr>
          <p:nvPr>
            <p:ph type="title" hasCustomPrompt="1"/>
          </p:nvPr>
        </p:nvSpPr>
        <p:spPr>
          <a:xfrm>
            <a:off x="0" y="405202"/>
            <a:ext cx="4848549" cy="857140"/>
          </a:xfrm>
          <a:prstGeom prst="rect">
            <a:avLst/>
          </a:prstGeom>
          <a:solidFill>
            <a:srgbClr val="013163">
              <a:alpha val="84000"/>
            </a:srgbClr>
          </a:solidFill>
        </p:spPr>
        <p:txBody>
          <a:bodyPr wrap="none" lIns="360000" tIns="144000" rIns="360000" bIns="0" anchor="ctr">
            <a:spAutoFit/>
          </a:bodyPr>
          <a:lstStyle>
            <a:lvl1pPr algn="l">
              <a:defRPr sz="5000">
                <a:solidFill>
                  <a:schemeClr val="bg1"/>
                </a:solidFill>
                <a:latin typeface="Local Brewery Five" panose="02000506000000020004" pitchFamily="50" charset="0"/>
              </a:defRPr>
            </a:lvl1pPr>
          </a:lstStyle>
          <a:p>
            <a:r>
              <a:rPr lang="en-US"/>
              <a:t>Click to edit title</a:t>
            </a:r>
            <a:endParaRPr lang="en-GB"/>
          </a:p>
        </p:txBody>
      </p:sp>
      <p:sp>
        <p:nvSpPr>
          <p:cNvPr id="12" name="Content Placeholder 7">
            <a:extLst>
              <a:ext uri="{FF2B5EF4-FFF2-40B4-BE49-F238E27FC236}">
                <a16:creationId xmlns:a16="http://schemas.microsoft.com/office/drawing/2014/main" id="{E1F13912-EF00-427A-AF21-19E30CCB8E1F}"/>
              </a:ext>
            </a:extLst>
          </p:cNvPr>
          <p:cNvSpPr>
            <a:spLocks noGrp="1"/>
          </p:cNvSpPr>
          <p:nvPr>
            <p:ph sz="quarter" idx="13" hasCustomPrompt="1"/>
          </p:nvPr>
        </p:nvSpPr>
        <p:spPr>
          <a:xfrm>
            <a:off x="830317" y="1744130"/>
            <a:ext cx="10402124" cy="4530546"/>
          </a:xfrm>
          <a:prstGeom prst="rect">
            <a:avLst/>
          </a:prstGeom>
        </p:spPr>
        <p:txBody>
          <a:bodyPr lIns="0" tIns="0" rIns="0" bIns="0">
            <a:noAutofit/>
          </a:bodyPr>
          <a:lstStyle>
            <a:lvl1pPr marL="0" indent="0">
              <a:spcBef>
                <a:spcPts val="1200"/>
              </a:spcBef>
              <a:buNone/>
              <a:defRPr lang="en-GB" sz="3600" b="1" kern="1200" dirty="0">
                <a:solidFill>
                  <a:srgbClr val="215895"/>
                </a:solidFill>
                <a:latin typeface="Meta Offc Pro" panose="020B0504030101020102" pitchFamily="34" charset="0"/>
                <a:ea typeface="Meta Offc Pro" panose="020B0504030101020102" pitchFamily="34" charset="0"/>
                <a:cs typeface="Arial" panose="020B0604020202020204" pitchFamily="34" charset="0"/>
              </a:defRPr>
            </a:lvl1pPr>
            <a:lvl2pPr marL="0" indent="0">
              <a:spcBef>
                <a:spcPts val="1200"/>
              </a:spcBef>
              <a:buNone/>
              <a:defRPr sz="2800" b="0">
                <a:solidFill>
                  <a:srgbClr val="215895"/>
                </a:solidFill>
                <a:latin typeface="Meta Offc Pro" panose="020B0504030101020102" pitchFamily="34" charset="0"/>
              </a:defRPr>
            </a:lvl2pPr>
            <a:lvl3pPr marL="187200" indent="-187200">
              <a:spcBef>
                <a:spcPts val="1200"/>
              </a:spcBef>
              <a:buClr>
                <a:schemeClr val="tx2"/>
              </a:buClr>
              <a:defRPr sz="2800" b="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800" b="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2800" b="0">
                <a:solidFill>
                  <a:srgbClr val="215895"/>
                </a:solidFill>
                <a:latin typeface="Meta Offc Pro" panose="020B0504030101020102"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5147301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ext &amp; Image">
    <p:bg>
      <p:bgPr>
        <a:blipFill dpi="0" rotWithShape="1">
          <a:blip r:embed="rId2">
            <a:lum/>
          </a:blip>
          <a:srcRect/>
          <a:stretch>
            <a:fillRect t="-24000" b="-24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B4B5141-5F68-4057-987C-AC65E93D7542}"/>
              </a:ext>
            </a:extLst>
          </p:cNvPr>
          <p:cNvSpPr/>
          <p:nvPr userDrawn="1"/>
        </p:nvSpPr>
        <p:spPr>
          <a:xfrm>
            <a:off x="5133975" y="1486071"/>
            <a:ext cx="6546789" cy="5046664"/>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FED0ADB3-AC3D-4190-B3CD-C971C0F33753}"/>
              </a:ext>
            </a:extLst>
          </p:cNvPr>
          <p:cNvSpPr>
            <a:spLocks noGrp="1"/>
          </p:cNvSpPr>
          <p:nvPr>
            <p:ph type="title" hasCustomPrompt="1"/>
          </p:nvPr>
        </p:nvSpPr>
        <p:spPr>
          <a:xfrm>
            <a:off x="0" y="405202"/>
            <a:ext cx="4848549" cy="857140"/>
          </a:xfrm>
          <a:prstGeom prst="rect">
            <a:avLst/>
          </a:prstGeom>
          <a:solidFill>
            <a:srgbClr val="013163">
              <a:alpha val="84000"/>
            </a:srgbClr>
          </a:solidFill>
        </p:spPr>
        <p:txBody>
          <a:bodyPr wrap="none" lIns="360000" tIns="144000" rIns="360000" bIns="0" anchor="ctr">
            <a:spAutoFit/>
          </a:bodyPr>
          <a:lstStyle>
            <a:lvl1pPr algn="l">
              <a:defRPr sz="5000">
                <a:solidFill>
                  <a:schemeClr val="bg1"/>
                </a:solidFill>
                <a:latin typeface="Local Brewery Five" panose="02000506000000020004" pitchFamily="50" charset="0"/>
              </a:defRPr>
            </a:lvl1pPr>
          </a:lstStyle>
          <a:p>
            <a:r>
              <a:rPr lang="en-US"/>
              <a:t>Click to edit title</a:t>
            </a:r>
            <a:endParaRPr lang="en-GB"/>
          </a:p>
        </p:txBody>
      </p:sp>
      <p:sp>
        <p:nvSpPr>
          <p:cNvPr id="12" name="Content Placeholder 7">
            <a:extLst>
              <a:ext uri="{FF2B5EF4-FFF2-40B4-BE49-F238E27FC236}">
                <a16:creationId xmlns:a16="http://schemas.microsoft.com/office/drawing/2014/main" id="{E1F13912-EF00-427A-AF21-19E30CCB8E1F}"/>
              </a:ext>
            </a:extLst>
          </p:cNvPr>
          <p:cNvSpPr>
            <a:spLocks noGrp="1"/>
          </p:cNvSpPr>
          <p:nvPr>
            <p:ph sz="quarter" idx="13" hasCustomPrompt="1"/>
          </p:nvPr>
        </p:nvSpPr>
        <p:spPr>
          <a:xfrm>
            <a:off x="5486399" y="1744130"/>
            <a:ext cx="5746041" cy="4530546"/>
          </a:xfrm>
          <a:prstGeom prst="rect">
            <a:avLst/>
          </a:prstGeom>
        </p:spPr>
        <p:txBody>
          <a:bodyPr lIns="0" tIns="0" rIns="0" bIns="0">
            <a:noAutofit/>
          </a:bodyPr>
          <a:lstStyle>
            <a:lvl1pPr marL="0" indent="0">
              <a:spcBef>
                <a:spcPts val="1200"/>
              </a:spcBef>
              <a:buNone/>
              <a:defRPr lang="en-GB" sz="3200" b="1" kern="1200" dirty="0">
                <a:solidFill>
                  <a:srgbClr val="215895"/>
                </a:solidFill>
                <a:latin typeface="Meta Offc Pro" panose="020B0504030101020102" pitchFamily="34" charset="0"/>
                <a:ea typeface="Meta Offc Pro" panose="020B0504030101020102" pitchFamily="34" charset="0"/>
                <a:cs typeface="Arial" panose="020B0604020202020204" pitchFamily="34" charset="0"/>
              </a:defRPr>
            </a:lvl1pPr>
            <a:lvl2pPr marL="0" indent="0">
              <a:spcBef>
                <a:spcPts val="1200"/>
              </a:spcBef>
              <a:buNone/>
              <a:defRPr sz="2400" b="0">
                <a:solidFill>
                  <a:srgbClr val="215895"/>
                </a:solidFill>
                <a:latin typeface="Meta Offc Pro" panose="020B0504030101020102" pitchFamily="34" charset="0"/>
              </a:defRPr>
            </a:lvl2pPr>
            <a:lvl3pPr marL="187200" indent="-187200">
              <a:spcBef>
                <a:spcPts val="1200"/>
              </a:spcBef>
              <a:buClr>
                <a:schemeClr val="tx2"/>
              </a:buClr>
              <a:defRPr sz="2400" b="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400" b="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2400" b="0">
                <a:solidFill>
                  <a:srgbClr val="215895"/>
                </a:solidFill>
                <a:latin typeface="Meta Offc Pro" panose="020B0504030101020102"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0285687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ext &amp;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B4B5141-5F68-4057-987C-AC65E93D7542}"/>
              </a:ext>
            </a:extLst>
          </p:cNvPr>
          <p:cNvSpPr/>
          <p:nvPr userDrawn="1"/>
        </p:nvSpPr>
        <p:spPr>
          <a:xfrm>
            <a:off x="5133975" y="1486071"/>
            <a:ext cx="6546789" cy="5046664"/>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FED0ADB3-AC3D-4190-B3CD-C971C0F33753}"/>
              </a:ext>
            </a:extLst>
          </p:cNvPr>
          <p:cNvSpPr>
            <a:spLocks noGrp="1"/>
          </p:cNvSpPr>
          <p:nvPr>
            <p:ph type="title" hasCustomPrompt="1"/>
          </p:nvPr>
        </p:nvSpPr>
        <p:spPr>
          <a:xfrm>
            <a:off x="0" y="405202"/>
            <a:ext cx="4848549" cy="857140"/>
          </a:xfrm>
          <a:prstGeom prst="rect">
            <a:avLst/>
          </a:prstGeom>
          <a:solidFill>
            <a:srgbClr val="013163">
              <a:alpha val="84000"/>
            </a:srgbClr>
          </a:solidFill>
        </p:spPr>
        <p:txBody>
          <a:bodyPr wrap="none" lIns="360000" tIns="144000" rIns="360000" bIns="0" anchor="ctr">
            <a:spAutoFit/>
          </a:bodyPr>
          <a:lstStyle>
            <a:lvl1pPr algn="l">
              <a:defRPr sz="5000">
                <a:solidFill>
                  <a:schemeClr val="bg1"/>
                </a:solidFill>
                <a:latin typeface="Local Brewery Five" panose="02000506000000020004" pitchFamily="50" charset="0"/>
              </a:defRPr>
            </a:lvl1pPr>
          </a:lstStyle>
          <a:p>
            <a:r>
              <a:rPr lang="en-US"/>
              <a:t>Click to edit title</a:t>
            </a:r>
            <a:endParaRPr lang="en-GB"/>
          </a:p>
        </p:txBody>
      </p:sp>
      <p:sp>
        <p:nvSpPr>
          <p:cNvPr id="12" name="Content Placeholder 7">
            <a:extLst>
              <a:ext uri="{FF2B5EF4-FFF2-40B4-BE49-F238E27FC236}">
                <a16:creationId xmlns:a16="http://schemas.microsoft.com/office/drawing/2014/main" id="{E1F13912-EF00-427A-AF21-19E30CCB8E1F}"/>
              </a:ext>
            </a:extLst>
          </p:cNvPr>
          <p:cNvSpPr>
            <a:spLocks noGrp="1"/>
          </p:cNvSpPr>
          <p:nvPr>
            <p:ph sz="quarter" idx="13" hasCustomPrompt="1"/>
          </p:nvPr>
        </p:nvSpPr>
        <p:spPr>
          <a:xfrm>
            <a:off x="5486399" y="1744130"/>
            <a:ext cx="5746041" cy="4530546"/>
          </a:xfrm>
          <a:prstGeom prst="rect">
            <a:avLst/>
          </a:prstGeom>
        </p:spPr>
        <p:txBody>
          <a:bodyPr lIns="0" tIns="0" rIns="0" bIns="0">
            <a:noAutofit/>
          </a:bodyPr>
          <a:lstStyle>
            <a:lvl1pPr marL="0" indent="0">
              <a:spcBef>
                <a:spcPts val="1200"/>
              </a:spcBef>
              <a:buNone/>
              <a:defRPr lang="en-GB" sz="3200" b="1" kern="1200" dirty="0">
                <a:solidFill>
                  <a:srgbClr val="215895"/>
                </a:solidFill>
                <a:latin typeface="Meta Offc Pro" panose="020B0504030101020102" pitchFamily="34" charset="0"/>
                <a:ea typeface="Meta Offc Pro" panose="020B0504030101020102" pitchFamily="34" charset="0"/>
                <a:cs typeface="Arial" panose="020B0604020202020204" pitchFamily="34" charset="0"/>
              </a:defRPr>
            </a:lvl1pPr>
            <a:lvl2pPr marL="0" indent="0">
              <a:spcBef>
                <a:spcPts val="1200"/>
              </a:spcBef>
              <a:buNone/>
              <a:defRPr sz="2400" b="0">
                <a:solidFill>
                  <a:srgbClr val="215895"/>
                </a:solidFill>
                <a:latin typeface="Meta Offc Pro" panose="020B0504030101020102" pitchFamily="34" charset="0"/>
              </a:defRPr>
            </a:lvl2pPr>
            <a:lvl3pPr marL="187200" indent="-187200">
              <a:spcBef>
                <a:spcPts val="1200"/>
              </a:spcBef>
              <a:buClr>
                <a:schemeClr val="tx2"/>
              </a:buClr>
              <a:defRPr sz="2400" b="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400" b="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2400" b="0">
                <a:solidFill>
                  <a:srgbClr val="215895"/>
                </a:solidFill>
                <a:latin typeface="Meta Offc Pro" panose="020B0504030101020102"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41021355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Text &amp; Image">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B4B5141-5F68-4057-987C-AC65E93D7542}"/>
              </a:ext>
            </a:extLst>
          </p:cNvPr>
          <p:cNvSpPr/>
          <p:nvPr userDrawn="1"/>
        </p:nvSpPr>
        <p:spPr>
          <a:xfrm>
            <a:off x="5133975" y="1486071"/>
            <a:ext cx="6546789" cy="5046664"/>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FED0ADB3-AC3D-4190-B3CD-C971C0F33753}"/>
              </a:ext>
            </a:extLst>
          </p:cNvPr>
          <p:cNvSpPr>
            <a:spLocks noGrp="1"/>
          </p:cNvSpPr>
          <p:nvPr>
            <p:ph type="title" hasCustomPrompt="1"/>
          </p:nvPr>
        </p:nvSpPr>
        <p:spPr>
          <a:xfrm>
            <a:off x="0" y="405202"/>
            <a:ext cx="4848549" cy="857140"/>
          </a:xfrm>
          <a:prstGeom prst="rect">
            <a:avLst/>
          </a:prstGeom>
          <a:solidFill>
            <a:srgbClr val="013163">
              <a:alpha val="84000"/>
            </a:srgbClr>
          </a:solidFill>
        </p:spPr>
        <p:txBody>
          <a:bodyPr wrap="none" lIns="360000" tIns="144000" rIns="360000" bIns="0" anchor="ctr">
            <a:spAutoFit/>
          </a:bodyPr>
          <a:lstStyle>
            <a:lvl1pPr algn="l">
              <a:defRPr sz="5000">
                <a:solidFill>
                  <a:schemeClr val="bg1"/>
                </a:solidFill>
                <a:latin typeface="Local Brewery Five" panose="02000506000000020004" pitchFamily="50" charset="0"/>
              </a:defRPr>
            </a:lvl1pPr>
          </a:lstStyle>
          <a:p>
            <a:r>
              <a:rPr lang="en-US"/>
              <a:t>Click to edit title</a:t>
            </a:r>
            <a:endParaRPr lang="en-GB"/>
          </a:p>
        </p:txBody>
      </p:sp>
      <p:sp>
        <p:nvSpPr>
          <p:cNvPr id="12" name="Content Placeholder 7">
            <a:extLst>
              <a:ext uri="{FF2B5EF4-FFF2-40B4-BE49-F238E27FC236}">
                <a16:creationId xmlns:a16="http://schemas.microsoft.com/office/drawing/2014/main" id="{E1F13912-EF00-427A-AF21-19E30CCB8E1F}"/>
              </a:ext>
            </a:extLst>
          </p:cNvPr>
          <p:cNvSpPr>
            <a:spLocks noGrp="1"/>
          </p:cNvSpPr>
          <p:nvPr>
            <p:ph sz="quarter" idx="13" hasCustomPrompt="1"/>
          </p:nvPr>
        </p:nvSpPr>
        <p:spPr>
          <a:xfrm>
            <a:off x="5486399" y="1744130"/>
            <a:ext cx="5746041" cy="4530546"/>
          </a:xfrm>
          <a:prstGeom prst="rect">
            <a:avLst/>
          </a:prstGeom>
        </p:spPr>
        <p:txBody>
          <a:bodyPr lIns="0" tIns="0" rIns="0" bIns="0">
            <a:noAutofit/>
          </a:bodyPr>
          <a:lstStyle>
            <a:lvl1pPr marL="0" indent="0">
              <a:spcBef>
                <a:spcPts val="1200"/>
              </a:spcBef>
              <a:buNone/>
              <a:defRPr lang="en-GB" sz="3200" b="1" kern="1200" dirty="0">
                <a:solidFill>
                  <a:srgbClr val="215895"/>
                </a:solidFill>
                <a:latin typeface="Meta Offc Pro" panose="020B0504030101020102" pitchFamily="34" charset="0"/>
                <a:ea typeface="Meta Offc Pro" panose="020B0504030101020102" pitchFamily="34" charset="0"/>
                <a:cs typeface="Arial" panose="020B0604020202020204" pitchFamily="34" charset="0"/>
              </a:defRPr>
            </a:lvl1pPr>
            <a:lvl2pPr marL="0" indent="0">
              <a:spcBef>
                <a:spcPts val="1200"/>
              </a:spcBef>
              <a:buNone/>
              <a:defRPr sz="2400" b="0">
                <a:solidFill>
                  <a:srgbClr val="215895"/>
                </a:solidFill>
                <a:latin typeface="Meta Offc Pro" panose="020B0504030101020102" pitchFamily="34" charset="0"/>
              </a:defRPr>
            </a:lvl2pPr>
            <a:lvl3pPr marL="187200" indent="-187200">
              <a:spcBef>
                <a:spcPts val="1200"/>
              </a:spcBef>
              <a:buClr>
                <a:schemeClr val="tx2"/>
              </a:buClr>
              <a:defRPr sz="2400" b="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400" b="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2400" b="0">
                <a:solidFill>
                  <a:srgbClr val="215895"/>
                </a:solidFill>
                <a:latin typeface="Meta Offc Pro" panose="020B0504030101020102"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8227743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AFBCB55-7472-4DB3-BC84-B07BE62D6C65}"/>
              </a:ext>
            </a:extLst>
          </p:cNvPr>
          <p:cNvSpPr/>
          <p:nvPr userDrawn="1"/>
        </p:nvSpPr>
        <p:spPr>
          <a:xfrm>
            <a:off x="6916366" y="401188"/>
            <a:ext cx="4954525" cy="4296090"/>
          </a:xfrm>
          <a:prstGeom prst="rect">
            <a:avLst/>
          </a:prstGeom>
          <a:solidFill>
            <a:srgbClr val="01316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4B0"/>
              </a:solidFill>
              <a:effectLst/>
              <a:uLnTx/>
              <a:uFillTx/>
              <a:latin typeface="Calibri" panose="020F0502020204030204"/>
              <a:ea typeface="+mn-ea"/>
              <a:cs typeface="+mn-cs"/>
            </a:endParaRPr>
          </a:p>
        </p:txBody>
      </p:sp>
      <p:sp>
        <p:nvSpPr>
          <p:cNvPr id="7" name="Freeform 5">
            <a:extLst>
              <a:ext uri="{FF2B5EF4-FFF2-40B4-BE49-F238E27FC236}">
                <a16:creationId xmlns:a16="http://schemas.microsoft.com/office/drawing/2014/main" id="{D3FAB05C-EBF3-47B5-8D4A-688023A33359}"/>
              </a:ext>
            </a:extLst>
          </p:cNvPr>
          <p:cNvSpPr>
            <a:spLocks noEditPoints="1"/>
          </p:cNvSpPr>
          <p:nvPr userDrawn="1"/>
        </p:nvSpPr>
        <p:spPr bwMode="auto">
          <a:xfrm>
            <a:off x="11183948" y="4072204"/>
            <a:ext cx="411765" cy="316649"/>
          </a:xfrm>
          <a:custGeom>
            <a:avLst/>
            <a:gdLst>
              <a:gd name="T0" fmla="*/ 24 w 55"/>
              <a:gd name="T1" fmla="*/ 15 h 41"/>
              <a:gd name="T2" fmla="*/ 12 w 55"/>
              <a:gd name="T3" fmla="*/ 0 h 41"/>
              <a:gd name="T4" fmla="*/ 1 w 55"/>
              <a:gd name="T5" fmla="*/ 11 h 41"/>
              <a:gd name="T6" fmla="*/ 8 w 55"/>
              <a:gd name="T7" fmla="*/ 19 h 41"/>
              <a:gd name="T8" fmla="*/ 12 w 55"/>
              <a:gd name="T9" fmla="*/ 24 h 41"/>
              <a:gd name="T10" fmla="*/ 0 w 55"/>
              <a:gd name="T11" fmla="*/ 36 h 41"/>
              <a:gd name="T12" fmla="*/ 3 w 55"/>
              <a:gd name="T13" fmla="*/ 41 h 41"/>
              <a:gd name="T14" fmla="*/ 24 w 55"/>
              <a:gd name="T15" fmla="*/ 15 h 41"/>
              <a:gd name="T16" fmla="*/ 55 w 55"/>
              <a:gd name="T17" fmla="*/ 15 h 41"/>
              <a:gd name="T18" fmla="*/ 43 w 55"/>
              <a:gd name="T19" fmla="*/ 0 h 41"/>
              <a:gd name="T20" fmla="*/ 32 w 55"/>
              <a:gd name="T21" fmla="*/ 11 h 41"/>
              <a:gd name="T22" fmla="*/ 39 w 55"/>
              <a:gd name="T23" fmla="*/ 19 h 41"/>
              <a:gd name="T24" fmla="*/ 44 w 55"/>
              <a:gd name="T25" fmla="*/ 24 h 41"/>
              <a:gd name="T26" fmla="*/ 32 w 55"/>
              <a:gd name="T27" fmla="*/ 36 h 41"/>
              <a:gd name="T28" fmla="*/ 35 w 55"/>
              <a:gd name="T29" fmla="*/ 41 h 41"/>
              <a:gd name="T30" fmla="*/ 55 w 55"/>
              <a:gd name="T31" fmla="*/ 1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41">
                <a:moveTo>
                  <a:pt x="24" y="15"/>
                </a:moveTo>
                <a:cubicBezTo>
                  <a:pt x="24" y="6"/>
                  <a:pt x="19" y="0"/>
                  <a:pt x="12" y="0"/>
                </a:cubicBezTo>
                <a:cubicBezTo>
                  <a:pt x="5" y="0"/>
                  <a:pt x="1" y="5"/>
                  <a:pt x="1" y="11"/>
                </a:cubicBezTo>
                <a:cubicBezTo>
                  <a:pt x="1" y="16"/>
                  <a:pt x="4" y="18"/>
                  <a:pt x="8" y="19"/>
                </a:cubicBezTo>
                <a:cubicBezTo>
                  <a:pt x="11" y="21"/>
                  <a:pt x="12" y="21"/>
                  <a:pt x="12" y="24"/>
                </a:cubicBezTo>
                <a:cubicBezTo>
                  <a:pt x="12" y="28"/>
                  <a:pt x="9" y="33"/>
                  <a:pt x="0" y="36"/>
                </a:cubicBezTo>
                <a:cubicBezTo>
                  <a:pt x="3" y="41"/>
                  <a:pt x="3" y="41"/>
                  <a:pt x="3" y="41"/>
                </a:cubicBezTo>
                <a:cubicBezTo>
                  <a:pt x="16" y="37"/>
                  <a:pt x="24" y="27"/>
                  <a:pt x="24" y="15"/>
                </a:cubicBezTo>
                <a:moveTo>
                  <a:pt x="55" y="15"/>
                </a:moveTo>
                <a:cubicBezTo>
                  <a:pt x="55" y="6"/>
                  <a:pt x="50" y="0"/>
                  <a:pt x="43" y="0"/>
                </a:cubicBezTo>
                <a:cubicBezTo>
                  <a:pt x="37" y="0"/>
                  <a:pt x="32" y="5"/>
                  <a:pt x="32" y="11"/>
                </a:cubicBezTo>
                <a:cubicBezTo>
                  <a:pt x="32" y="16"/>
                  <a:pt x="36" y="18"/>
                  <a:pt x="39" y="19"/>
                </a:cubicBezTo>
                <a:cubicBezTo>
                  <a:pt x="42" y="21"/>
                  <a:pt x="44" y="21"/>
                  <a:pt x="44" y="24"/>
                </a:cubicBezTo>
                <a:cubicBezTo>
                  <a:pt x="44" y="28"/>
                  <a:pt x="40" y="33"/>
                  <a:pt x="32" y="36"/>
                </a:cubicBezTo>
                <a:cubicBezTo>
                  <a:pt x="35" y="41"/>
                  <a:pt x="35" y="41"/>
                  <a:pt x="35" y="41"/>
                </a:cubicBezTo>
                <a:cubicBezTo>
                  <a:pt x="48" y="37"/>
                  <a:pt x="55" y="27"/>
                  <a:pt x="55"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5DAA"/>
              </a:solidFill>
              <a:effectLst/>
              <a:uLnTx/>
              <a:uFillTx/>
              <a:latin typeface="Arial"/>
              <a:ea typeface="+mn-ea"/>
              <a:cs typeface="+mn-cs"/>
            </a:endParaRPr>
          </a:p>
        </p:txBody>
      </p:sp>
      <p:sp>
        <p:nvSpPr>
          <p:cNvPr id="8" name="Line 6">
            <a:extLst>
              <a:ext uri="{FF2B5EF4-FFF2-40B4-BE49-F238E27FC236}">
                <a16:creationId xmlns:a16="http://schemas.microsoft.com/office/drawing/2014/main" id="{BEEED3E8-AB99-488C-874C-C7C6C71E520C}"/>
              </a:ext>
            </a:extLst>
          </p:cNvPr>
          <p:cNvSpPr>
            <a:spLocks noChangeShapeType="1"/>
          </p:cNvSpPr>
          <p:nvPr userDrawn="1"/>
        </p:nvSpPr>
        <p:spPr bwMode="auto">
          <a:xfrm>
            <a:off x="7260120" y="4241261"/>
            <a:ext cx="3748382" cy="16812"/>
          </a:xfrm>
          <a:prstGeom prst="line">
            <a:avLst/>
          </a:prstGeom>
          <a:noFill/>
          <a:ln w="206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5DAA"/>
              </a:solidFill>
              <a:effectLst/>
              <a:uLnTx/>
              <a:uFillTx/>
              <a:latin typeface="Arial"/>
              <a:ea typeface="+mn-ea"/>
              <a:cs typeface="+mn-cs"/>
            </a:endParaRPr>
          </a:p>
        </p:txBody>
      </p:sp>
      <p:sp>
        <p:nvSpPr>
          <p:cNvPr id="9" name="Line 7">
            <a:extLst>
              <a:ext uri="{FF2B5EF4-FFF2-40B4-BE49-F238E27FC236}">
                <a16:creationId xmlns:a16="http://schemas.microsoft.com/office/drawing/2014/main" id="{E32E4226-3081-4DE0-9B65-0429E4030D9B}"/>
              </a:ext>
            </a:extLst>
          </p:cNvPr>
          <p:cNvSpPr>
            <a:spLocks noChangeShapeType="1"/>
          </p:cNvSpPr>
          <p:nvPr userDrawn="1"/>
        </p:nvSpPr>
        <p:spPr bwMode="auto">
          <a:xfrm flipV="1">
            <a:off x="7830767" y="856037"/>
            <a:ext cx="3660747" cy="1"/>
          </a:xfrm>
          <a:prstGeom prst="line">
            <a:avLst/>
          </a:prstGeom>
          <a:noFill/>
          <a:ln w="206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5DAA"/>
              </a:solidFill>
              <a:effectLst/>
              <a:uLnTx/>
              <a:uFillTx/>
              <a:latin typeface="Arial"/>
              <a:ea typeface="+mn-ea"/>
              <a:cs typeface="+mn-cs"/>
            </a:endParaRPr>
          </a:p>
        </p:txBody>
      </p:sp>
      <p:sp>
        <p:nvSpPr>
          <p:cNvPr id="10" name="Freeform 8">
            <a:extLst>
              <a:ext uri="{FF2B5EF4-FFF2-40B4-BE49-F238E27FC236}">
                <a16:creationId xmlns:a16="http://schemas.microsoft.com/office/drawing/2014/main" id="{EEF1BDB8-A0A3-45D7-B74E-0F8853513645}"/>
              </a:ext>
            </a:extLst>
          </p:cNvPr>
          <p:cNvSpPr>
            <a:spLocks noEditPoints="1"/>
          </p:cNvSpPr>
          <p:nvPr userDrawn="1"/>
        </p:nvSpPr>
        <p:spPr bwMode="auto">
          <a:xfrm>
            <a:off x="7230935" y="633039"/>
            <a:ext cx="411765" cy="336315"/>
          </a:xfrm>
          <a:custGeom>
            <a:avLst/>
            <a:gdLst>
              <a:gd name="T0" fmla="*/ 31 w 55"/>
              <a:gd name="T1" fmla="*/ 26 h 41"/>
              <a:gd name="T2" fmla="*/ 43 w 55"/>
              <a:gd name="T3" fmla="*/ 41 h 41"/>
              <a:gd name="T4" fmla="*/ 54 w 55"/>
              <a:gd name="T5" fmla="*/ 31 h 41"/>
              <a:gd name="T6" fmla="*/ 48 w 55"/>
              <a:gd name="T7" fmla="*/ 22 h 41"/>
              <a:gd name="T8" fmla="*/ 43 w 55"/>
              <a:gd name="T9" fmla="*/ 17 h 41"/>
              <a:gd name="T10" fmla="*/ 55 w 55"/>
              <a:gd name="T11" fmla="*/ 5 h 41"/>
              <a:gd name="T12" fmla="*/ 52 w 55"/>
              <a:gd name="T13" fmla="*/ 0 h 41"/>
              <a:gd name="T14" fmla="*/ 31 w 55"/>
              <a:gd name="T15" fmla="*/ 26 h 41"/>
              <a:gd name="T16" fmla="*/ 0 w 55"/>
              <a:gd name="T17" fmla="*/ 26 h 41"/>
              <a:gd name="T18" fmla="*/ 12 w 55"/>
              <a:gd name="T19" fmla="*/ 41 h 41"/>
              <a:gd name="T20" fmla="*/ 23 w 55"/>
              <a:gd name="T21" fmla="*/ 31 h 41"/>
              <a:gd name="T22" fmla="*/ 16 w 55"/>
              <a:gd name="T23" fmla="*/ 22 h 41"/>
              <a:gd name="T24" fmla="*/ 11 w 55"/>
              <a:gd name="T25" fmla="*/ 17 h 41"/>
              <a:gd name="T26" fmla="*/ 23 w 55"/>
              <a:gd name="T27" fmla="*/ 5 h 41"/>
              <a:gd name="T28" fmla="*/ 20 w 55"/>
              <a:gd name="T29" fmla="*/ 0 h 41"/>
              <a:gd name="T30" fmla="*/ 0 w 55"/>
              <a:gd name="T31" fmla="*/ 2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41">
                <a:moveTo>
                  <a:pt x="31" y="26"/>
                </a:moveTo>
                <a:cubicBezTo>
                  <a:pt x="31" y="35"/>
                  <a:pt x="36" y="41"/>
                  <a:pt x="43" y="41"/>
                </a:cubicBezTo>
                <a:cubicBezTo>
                  <a:pt x="50" y="41"/>
                  <a:pt x="54" y="36"/>
                  <a:pt x="54" y="31"/>
                </a:cubicBezTo>
                <a:cubicBezTo>
                  <a:pt x="54" y="25"/>
                  <a:pt x="50" y="23"/>
                  <a:pt x="48" y="22"/>
                </a:cubicBezTo>
                <a:cubicBezTo>
                  <a:pt x="44" y="20"/>
                  <a:pt x="43" y="19"/>
                  <a:pt x="43" y="17"/>
                </a:cubicBezTo>
                <a:cubicBezTo>
                  <a:pt x="43" y="13"/>
                  <a:pt x="46" y="8"/>
                  <a:pt x="55" y="5"/>
                </a:cubicBezTo>
                <a:cubicBezTo>
                  <a:pt x="52" y="0"/>
                  <a:pt x="52" y="0"/>
                  <a:pt x="52" y="0"/>
                </a:cubicBezTo>
                <a:cubicBezTo>
                  <a:pt x="39" y="4"/>
                  <a:pt x="31" y="14"/>
                  <a:pt x="31" y="26"/>
                </a:cubicBezTo>
                <a:moveTo>
                  <a:pt x="0" y="26"/>
                </a:moveTo>
                <a:cubicBezTo>
                  <a:pt x="0" y="35"/>
                  <a:pt x="5" y="41"/>
                  <a:pt x="12" y="41"/>
                </a:cubicBezTo>
                <a:cubicBezTo>
                  <a:pt x="18" y="41"/>
                  <a:pt x="23" y="36"/>
                  <a:pt x="23" y="31"/>
                </a:cubicBezTo>
                <a:cubicBezTo>
                  <a:pt x="23" y="25"/>
                  <a:pt x="19" y="23"/>
                  <a:pt x="16" y="22"/>
                </a:cubicBezTo>
                <a:cubicBezTo>
                  <a:pt x="12" y="20"/>
                  <a:pt x="11" y="19"/>
                  <a:pt x="11" y="17"/>
                </a:cubicBezTo>
                <a:cubicBezTo>
                  <a:pt x="11" y="13"/>
                  <a:pt x="15" y="8"/>
                  <a:pt x="23" y="5"/>
                </a:cubicBezTo>
                <a:cubicBezTo>
                  <a:pt x="20" y="0"/>
                  <a:pt x="20" y="0"/>
                  <a:pt x="20" y="0"/>
                </a:cubicBezTo>
                <a:cubicBezTo>
                  <a:pt x="7" y="4"/>
                  <a:pt x="0" y="14"/>
                  <a:pt x="0" y="2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5DAA"/>
              </a:solidFill>
              <a:effectLst/>
              <a:uLnTx/>
              <a:uFillTx/>
              <a:latin typeface="Arial"/>
              <a:ea typeface="+mn-ea"/>
              <a:cs typeface="+mn-cs"/>
            </a:endParaRPr>
          </a:p>
        </p:txBody>
      </p:sp>
      <p:sp>
        <p:nvSpPr>
          <p:cNvPr id="12" name="Title 1">
            <a:extLst>
              <a:ext uri="{FF2B5EF4-FFF2-40B4-BE49-F238E27FC236}">
                <a16:creationId xmlns:a16="http://schemas.microsoft.com/office/drawing/2014/main" id="{FFC6AE28-D190-4A8D-B90E-97813339D2F5}"/>
              </a:ext>
            </a:extLst>
          </p:cNvPr>
          <p:cNvSpPr>
            <a:spLocks noGrp="1"/>
          </p:cNvSpPr>
          <p:nvPr>
            <p:ph type="title" hasCustomPrompt="1"/>
          </p:nvPr>
        </p:nvSpPr>
        <p:spPr>
          <a:xfrm>
            <a:off x="0" y="405202"/>
            <a:ext cx="4848549" cy="857140"/>
          </a:xfrm>
          <a:prstGeom prst="rect">
            <a:avLst/>
          </a:prstGeom>
          <a:solidFill>
            <a:srgbClr val="013163">
              <a:alpha val="84000"/>
            </a:srgbClr>
          </a:solidFill>
        </p:spPr>
        <p:txBody>
          <a:bodyPr wrap="none" lIns="360000" tIns="144000" rIns="360000" bIns="0" anchor="ctr">
            <a:spAutoFit/>
          </a:bodyPr>
          <a:lstStyle>
            <a:lvl1pPr algn="l">
              <a:defRPr sz="5000">
                <a:solidFill>
                  <a:schemeClr val="bg1"/>
                </a:solidFill>
                <a:latin typeface="Local Brewery Five" panose="02000506000000020004" pitchFamily="50" charset="0"/>
              </a:defRPr>
            </a:lvl1pPr>
          </a:lstStyle>
          <a:p>
            <a:r>
              <a:rPr lang="en-US"/>
              <a:t>Click to edit title</a:t>
            </a:r>
            <a:endParaRPr lang="en-GB"/>
          </a:p>
        </p:txBody>
      </p:sp>
      <p:sp>
        <p:nvSpPr>
          <p:cNvPr id="15" name="Content Placeholder 7">
            <a:extLst>
              <a:ext uri="{FF2B5EF4-FFF2-40B4-BE49-F238E27FC236}">
                <a16:creationId xmlns:a16="http://schemas.microsoft.com/office/drawing/2014/main" id="{E26627BE-51CB-42B6-B77C-2316876DDB66}"/>
              </a:ext>
            </a:extLst>
          </p:cNvPr>
          <p:cNvSpPr>
            <a:spLocks noGrp="1"/>
          </p:cNvSpPr>
          <p:nvPr>
            <p:ph sz="quarter" idx="13" hasCustomPrompt="1"/>
          </p:nvPr>
        </p:nvSpPr>
        <p:spPr>
          <a:xfrm>
            <a:off x="7260120" y="1227253"/>
            <a:ext cx="4231394" cy="1368457"/>
          </a:xfrm>
          <a:prstGeom prst="rect">
            <a:avLst/>
          </a:prstGeom>
        </p:spPr>
        <p:txBody>
          <a:bodyPr lIns="0" tIns="0" rIns="0" bIns="0">
            <a:normAutofit/>
          </a:bodyPr>
          <a:lstStyle>
            <a:lvl1pPr marL="0" indent="0">
              <a:spcBef>
                <a:spcPts val="1200"/>
              </a:spcBef>
              <a:buNone/>
              <a:defRPr lang="en-GB" sz="3200" b="0" kern="1200" dirty="0">
                <a:solidFill>
                  <a:schemeClr val="bg1"/>
                </a:solidFill>
                <a:latin typeface="Meta Offc Pro" panose="020B0504030101020102" pitchFamily="34" charset="0"/>
                <a:ea typeface="Meta Offc Pro" panose="020B0504030101020102" pitchFamily="34" charset="0"/>
                <a:cs typeface="Arial" panose="020B0604020202020204" pitchFamily="34" charset="0"/>
              </a:defRPr>
            </a:lvl1pPr>
            <a:lvl2pPr marL="0" indent="0">
              <a:spcBef>
                <a:spcPts val="1200"/>
              </a:spcBef>
              <a:buNone/>
              <a:defRPr sz="2400" b="0">
                <a:solidFill>
                  <a:schemeClr val="bg1"/>
                </a:solidFill>
                <a:latin typeface="Meta Offc Pro" panose="020B0504030101020102" pitchFamily="34" charset="0"/>
              </a:defRPr>
            </a:lvl2pPr>
            <a:lvl3pPr marL="187200" indent="-187200">
              <a:spcBef>
                <a:spcPts val="1200"/>
              </a:spcBef>
              <a:buClr>
                <a:schemeClr val="tx2"/>
              </a:buClr>
              <a:defRPr sz="2800" b="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800" b="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2800" b="0">
                <a:solidFill>
                  <a:srgbClr val="215895"/>
                </a:solidFill>
                <a:latin typeface="Meta Offc Pro" panose="020B0504030101020102" pitchFamily="34" charset="0"/>
              </a:defRPr>
            </a:lvl5pPr>
          </a:lstStyle>
          <a:p>
            <a:pPr lvl="0"/>
            <a:r>
              <a:rPr lang="en-GB"/>
              <a:t>Click to edit quote</a:t>
            </a:r>
          </a:p>
          <a:p>
            <a:pPr lvl="1"/>
            <a:endParaRPr lang="en-GB"/>
          </a:p>
        </p:txBody>
      </p:sp>
      <p:sp>
        <p:nvSpPr>
          <p:cNvPr id="16" name="Content Placeholder 7">
            <a:extLst>
              <a:ext uri="{FF2B5EF4-FFF2-40B4-BE49-F238E27FC236}">
                <a16:creationId xmlns:a16="http://schemas.microsoft.com/office/drawing/2014/main" id="{80C9902B-1730-4C02-A726-AB6F9292B97B}"/>
              </a:ext>
            </a:extLst>
          </p:cNvPr>
          <p:cNvSpPr>
            <a:spLocks noGrp="1"/>
          </p:cNvSpPr>
          <p:nvPr>
            <p:ph sz="quarter" idx="14" hasCustomPrompt="1"/>
          </p:nvPr>
        </p:nvSpPr>
        <p:spPr>
          <a:xfrm>
            <a:off x="7230934" y="3588699"/>
            <a:ext cx="4260580" cy="493281"/>
          </a:xfrm>
          <a:prstGeom prst="rect">
            <a:avLst/>
          </a:prstGeom>
        </p:spPr>
        <p:txBody>
          <a:bodyPr lIns="0" tIns="0" rIns="0" bIns="0">
            <a:normAutofit/>
          </a:bodyPr>
          <a:lstStyle>
            <a:lvl1pPr marL="0" indent="0" algn="r">
              <a:spcBef>
                <a:spcPts val="1200"/>
              </a:spcBef>
              <a:buNone/>
              <a:defRPr lang="en-GB" sz="1600" b="1" kern="1200" dirty="0">
                <a:solidFill>
                  <a:schemeClr val="bg1"/>
                </a:solidFill>
                <a:latin typeface="Arial" panose="020B0604020202020204" pitchFamily="34" charset="0"/>
                <a:ea typeface="Arial" panose="020B0604020202020204" pitchFamily="34" charset="0"/>
                <a:cs typeface="Arial" panose="020B0604020202020204" pitchFamily="34" charset="0"/>
              </a:defRPr>
            </a:lvl1pPr>
            <a:lvl2pPr marL="0" indent="0">
              <a:spcBef>
                <a:spcPts val="1200"/>
              </a:spcBef>
              <a:buNone/>
              <a:defRPr sz="2400" b="0">
                <a:solidFill>
                  <a:schemeClr val="bg1"/>
                </a:solidFill>
                <a:latin typeface="Meta Offc Pro" panose="020B0504030101020102" pitchFamily="34" charset="0"/>
              </a:defRPr>
            </a:lvl2pPr>
            <a:lvl3pPr marL="187200" indent="-187200">
              <a:spcBef>
                <a:spcPts val="1200"/>
              </a:spcBef>
              <a:buClr>
                <a:schemeClr val="tx2"/>
              </a:buClr>
              <a:defRPr sz="2800" b="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800" b="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2800" b="0">
                <a:solidFill>
                  <a:srgbClr val="215895"/>
                </a:solidFill>
                <a:latin typeface="Meta Offc Pro" panose="020B0504030101020102" pitchFamily="34" charset="0"/>
              </a:defRPr>
            </a:lvl5pPr>
          </a:lstStyle>
          <a:p>
            <a:pPr lvl="0"/>
            <a:r>
              <a:rPr lang="en-GB"/>
              <a:t>Click to edit credit</a:t>
            </a:r>
          </a:p>
          <a:p>
            <a:pPr lvl="1"/>
            <a:endParaRPr lang="en-GB"/>
          </a:p>
        </p:txBody>
      </p:sp>
    </p:spTree>
    <p:extLst>
      <p:ext uri="{BB962C8B-B14F-4D97-AF65-F5344CB8AC3E}">
        <p14:creationId xmlns:p14="http://schemas.microsoft.com/office/powerpoint/2010/main" val="183079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AFBCB55-7472-4DB3-BC84-B07BE62D6C65}"/>
              </a:ext>
            </a:extLst>
          </p:cNvPr>
          <p:cNvSpPr/>
          <p:nvPr userDrawn="1"/>
        </p:nvSpPr>
        <p:spPr>
          <a:xfrm>
            <a:off x="4566273" y="1575976"/>
            <a:ext cx="4954525" cy="3457497"/>
          </a:xfrm>
          <a:prstGeom prst="rect">
            <a:avLst/>
          </a:prstGeom>
          <a:solidFill>
            <a:srgbClr val="01316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4B0"/>
              </a:solidFill>
              <a:effectLst/>
              <a:uLnTx/>
              <a:uFillTx/>
              <a:latin typeface="Calibri" panose="020F0502020204030204"/>
              <a:ea typeface="+mn-ea"/>
              <a:cs typeface="+mn-cs"/>
            </a:endParaRPr>
          </a:p>
        </p:txBody>
      </p:sp>
      <p:sp>
        <p:nvSpPr>
          <p:cNvPr id="7" name="Freeform 5">
            <a:extLst>
              <a:ext uri="{FF2B5EF4-FFF2-40B4-BE49-F238E27FC236}">
                <a16:creationId xmlns:a16="http://schemas.microsoft.com/office/drawing/2014/main" id="{D3FAB05C-EBF3-47B5-8D4A-688023A33359}"/>
              </a:ext>
            </a:extLst>
          </p:cNvPr>
          <p:cNvSpPr>
            <a:spLocks noEditPoints="1"/>
          </p:cNvSpPr>
          <p:nvPr userDrawn="1"/>
        </p:nvSpPr>
        <p:spPr bwMode="auto">
          <a:xfrm>
            <a:off x="8833855" y="4494963"/>
            <a:ext cx="411765" cy="316649"/>
          </a:xfrm>
          <a:custGeom>
            <a:avLst/>
            <a:gdLst>
              <a:gd name="T0" fmla="*/ 24 w 55"/>
              <a:gd name="T1" fmla="*/ 15 h 41"/>
              <a:gd name="T2" fmla="*/ 12 w 55"/>
              <a:gd name="T3" fmla="*/ 0 h 41"/>
              <a:gd name="T4" fmla="*/ 1 w 55"/>
              <a:gd name="T5" fmla="*/ 11 h 41"/>
              <a:gd name="T6" fmla="*/ 8 w 55"/>
              <a:gd name="T7" fmla="*/ 19 h 41"/>
              <a:gd name="T8" fmla="*/ 12 w 55"/>
              <a:gd name="T9" fmla="*/ 24 h 41"/>
              <a:gd name="T10" fmla="*/ 0 w 55"/>
              <a:gd name="T11" fmla="*/ 36 h 41"/>
              <a:gd name="T12" fmla="*/ 3 w 55"/>
              <a:gd name="T13" fmla="*/ 41 h 41"/>
              <a:gd name="T14" fmla="*/ 24 w 55"/>
              <a:gd name="T15" fmla="*/ 15 h 41"/>
              <a:gd name="T16" fmla="*/ 55 w 55"/>
              <a:gd name="T17" fmla="*/ 15 h 41"/>
              <a:gd name="T18" fmla="*/ 43 w 55"/>
              <a:gd name="T19" fmla="*/ 0 h 41"/>
              <a:gd name="T20" fmla="*/ 32 w 55"/>
              <a:gd name="T21" fmla="*/ 11 h 41"/>
              <a:gd name="T22" fmla="*/ 39 w 55"/>
              <a:gd name="T23" fmla="*/ 19 h 41"/>
              <a:gd name="T24" fmla="*/ 44 w 55"/>
              <a:gd name="T25" fmla="*/ 24 h 41"/>
              <a:gd name="T26" fmla="*/ 32 w 55"/>
              <a:gd name="T27" fmla="*/ 36 h 41"/>
              <a:gd name="T28" fmla="*/ 35 w 55"/>
              <a:gd name="T29" fmla="*/ 41 h 41"/>
              <a:gd name="T30" fmla="*/ 55 w 55"/>
              <a:gd name="T31" fmla="*/ 1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41">
                <a:moveTo>
                  <a:pt x="24" y="15"/>
                </a:moveTo>
                <a:cubicBezTo>
                  <a:pt x="24" y="6"/>
                  <a:pt x="19" y="0"/>
                  <a:pt x="12" y="0"/>
                </a:cubicBezTo>
                <a:cubicBezTo>
                  <a:pt x="5" y="0"/>
                  <a:pt x="1" y="5"/>
                  <a:pt x="1" y="11"/>
                </a:cubicBezTo>
                <a:cubicBezTo>
                  <a:pt x="1" y="16"/>
                  <a:pt x="4" y="18"/>
                  <a:pt x="8" y="19"/>
                </a:cubicBezTo>
                <a:cubicBezTo>
                  <a:pt x="11" y="21"/>
                  <a:pt x="12" y="21"/>
                  <a:pt x="12" y="24"/>
                </a:cubicBezTo>
                <a:cubicBezTo>
                  <a:pt x="12" y="28"/>
                  <a:pt x="9" y="33"/>
                  <a:pt x="0" y="36"/>
                </a:cubicBezTo>
                <a:cubicBezTo>
                  <a:pt x="3" y="41"/>
                  <a:pt x="3" y="41"/>
                  <a:pt x="3" y="41"/>
                </a:cubicBezTo>
                <a:cubicBezTo>
                  <a:pt x="16" y="37"/>
                  <a:pt x="24" y="27"/>
                  <a:pt x="24" y="15"/>
                </a:cubicBezTo>
                <a:moveTo>
                  <a:pt x="55" y="15"/>
                </a:moveTo>
                <a:cubicBezTo>
                  <a:pt x="55" y="6"/>
                  <a:pt x="50" y="0"/>
                  <a:pt x="43" y="0"/>
                </a:cubicBezTo>
                <a:cubicBezTo>
                  <a:pt x="37" y="0"/>
                  <a:pt x="32" y="5"/>
                  <a:pt x="32" y="11"/>
                </a:cubicBezTo>
                <a:cubicBezTo>
                  <a:pt x="32" y="16"/>
                  <a:pt x="36" y="18"/>
                  <a:pt x="39" y="19"/>
                </a:cubicBezTo>
                <a:cubicBezTo>
                  <a:pt x="42" y="21"/>
                  <a:pt x="44" y="21"/>
                  <a:pt x="44" y="24"/>
                </a:cubicBezTo>
                <a:cubicBezTo>
                  <a:pt x="44" y="28"/>
                  <a:pt x="40" y="33"/>
                  <a:pt x="32" y="36"/>
                </a:cubicBezTo>
                <a:cubicBezTo>
                  <a:pt x="35" y="41"/>
                  <a:pt x="35" y="41"/>
                  <a:pt x="35" y="41"/>
                </a:cubicBezTo>
                <a:cubicBezTo>
                  <a:pt x="48" y="37"/>
                  <a:pt x="55" y="27"/>
                  <a:pt x="55"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5DAA"/>
              </a:solidFill>
              <a:effectLst/>
              <a:uLnTx/>
              <a:uFillTx/>
              <a:latin typeface="Arial"/>
              <a:ea typeface="+mn-ea"/>
              <a:cs typeface="+mn-cs"/>
            </a:endParaRPr>
          </a:p>
        </p:txBody>
      </p:sp>
      <p:sp>
        <p:nvSpPr>
          <p:cNvPr id="8" name="Line 6">
            <a:extLst>
              <a:ext uri="{FF2B5EF4-FFF2-40B4-BE49-F238E27FC236}">
                <a16:creationId xmlns:a16="http://schemas.microsoft.com/office/drawing/2014/main" id="{BEEED3E8-AB99-488C-874C-C7C6C71E520C}"/>
              </a:ext>
            </a:extLst>
          </p:cNvPr>
          <p:cNvSpPr>
            <a:spLocks noChangeShapeType="1"/>
          </p:cNvSpPr>
          <p:nvPr userDrawn="1"/>
        </p:nvSpPr>
        <p:spPr bwMode="auto">
          <a:xfrm>
            <a:off x="4910027" y="4664020"/>
            <a:ext cx="3748382" cy="16812"/>
          </a:xfrm>
          <a:prstGeom prst="line">
            <a:avLst/>
          </a:prstGeom>
          <a:noFill/>
          <a:ln w="206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5DAA"/>
              </a:solidFill>
              <a:effectLst/>
              <a:uLnTx/>
              <a:uFillTx/>
              <a:latin typeface="Arial"/>
              <a:ea typeface="+mn-ea"/>
              <a:cs typeface="+mn-cs"/>
            </a:endParaRPr>
          </a:p>
        </p:txBody>
      </p:sp>
      <p:sp>
        <p:nvSpPr>
          <p:cNvPr id="9" name="Line 7">
            <a:extLst>
              <a:ext uri="{FF2B5EF4-FFF2-40B4-BE49-F238E27FC236}">
                <a16:creationId xmlns:a16="http://schemas.microsoft.com/office/drawing/2014/main" id="{E32E4226-3081-4DE0-9B65-0429E4030D9B}"/>
              </a:ext>
            </a:extLst>
          </p:cNvPr>
          <p:cNvSpPr>
            <a:spLocks noChangeShapeType="1"/>
          </p:cNvSpPr>
          <p:nvPr userDrawn="1"/>
        </p:nvSpPr>
        <p:spPr bwMode="auto">
          <a:xfrm flipV="1">
            <a:off x="5480674" y="2030825"/>
            <a:ext cx="3660747" cy="1"/>
          </a:xfrm>
          <a:prstGeom prst="line">
            <a:avLst/>
          </a:prstGeom>
          <a:noFill/>
          <a:ln w="206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5DAA"/>
              </a:solidFill>
              <a:effectLst/>
              <a:uLnTx/>
              <a:uFillTx/>
              <a:latin typeface="Arial"/>
              <a:ea typeface="+mn-ea"/>
              <a:cs typeface="+mn-cs"/>
            </a:endParaRPr>
          </a:p>
        </p:txBody>
      </p:sp>
      <p:sp>
        <p:nvSpPr>
          <p:cNvPr id="10" name="Freeform 8">
            <a:extLst>
              <a:ext uri="{FF2B5EF4-FFF2-40B4-BE49-F238E27FC236}">
                <a16:creationId xmlns:a16="http://schemas.microsoft.com/office/drawing/2014/main" id="{EEF1BDB8-A0A3-45D7-B74E-0F8853513645}"/>
              </a:ext>
            </a:extLst>
          </p:cNvPr>
          <p:cNvSpPr>
            <a:spLocks noEditPoints="1"/>
          </p:cNvSpPr>
          <p:nvPr userDrawn="1"/>
        </p:nvSpPr>
        <p:spPr bwMode="auto">
          <a:xfrm>
            <a:off x="4880842" y="1807827"/>
            <a:ext cx="411765" cy="336315"/>
          </a:xfrm>
          <a:custGeom>
            <a:avLst/>
            <a:gdLst>
              <a:gd name="T0" fmla="*/ 31 w 55"/>
              <a:gd name="T1" fmla="*/ 26 h 41"/>
              <a:gd name="T2" fmla="*/ 43 w 55"/>
              <a:gd name="T3" fmla="*/ 41 h 41"/>
              <a:gd name="T4" fmla="*/ 54 w 55"/>
              <a:gd name="T5" fmla="*/ 31 h 41"/>
              <a:gd name="T6" fmla="*/ 48 w 55"/>
              <a:gd name="T7" fmla="*/ 22 h 41"/>
              <a:gd name="T8" fmla="*/ 43 w 55"/>
              <a:gd name="T9" fmla="*/ 17 h 41"/>
              <a:gd name="T10" fmla="*/ 55 w 55"/>
              <a:gd name="T11" fmla="*/ 5 h 41"/>
              <a:gd name="T12" fmla="*/ 52 w 55"/>
              <a:gd name="T13" fmla="*/ 0 h 41"/>
              <a:gd name="T14" fmla="*/ 31 w 55"/>
              <a:gd name="T15" fmla="*/ 26 h 41"/>
              <a:gd name="T16" fmla="*/ 0 w 55"/>
              <a:gd name="T17" fmla="*/ 26 h 41"/>
              <a:gd name="T18" fmla="*/ 12 w 55"/>
              <a:gd name="T19" fmla="*/ 41 h 41"/>
              <a:gd name="T20" fmla="*/ 23 w 55"/>
              <a:gd name="T21" fmla="*/ 31 h 41"/>
              <a:gd name="T22" fmla="*/ 16 w 55"/>
              <a:gd name="T23" fmla="*/ 22 h 41"/>
              <a:gd name="T24" fmla="*/ 11 w 55"/>
              <a:gd name="T25" fmla="*/ 17 h 41"/>
              <a:gd name="T26" fmla="*/ 23 w 55"/>
              <a:gd name="T27" fmla="*/ 5 h 41"/>
              <a:gd name="T28" fmla="*/ 20 w 55"/>
              <a:gd name="T29" fmla="*/ 0 h 41"/>
              <a:gd name="T30" fmla="*/ 0 w 55"/>
              <a:gd name="T31" fmla="*/ 2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41">
                <a:moveTo>
                  <a:pt x="31" y="26"/>
                </a:moveTo>
                <a:cubicBezTo>
                  <a:pt x="31" y="35"/>
                  <a:pt x="36" y="41"/>
                  <a:pt x="43" y="41"/>
                </a:cubicBezTo>
                <a:cubicBezTo>
                  <a:pt x="50" y="41"/>
                  <a:pt x="54" y="36"/>
                  <a:pt x="54" y="31"/>
                </a:cubicBezTo>
                <a:cubicBezTo>
                  <a:pt x="54" y="25"/>
                  <a:pt x="50" y="23"/>
                  <a:pt x="48" y="22"/>
                </a:cubicBezTo>
                <a:cubicBezTo>
                  <a:pt x="44" y="20"/>
                  <a:pt x="43" y="19"/>
                  <a:pt x="43" y="17"/>
                </a:cubicBezTo>
                <a:cubicBezTo>
                  <a:pt x="43" y="13"/>
                  <a:pt x="46" y="8"/>
                  <a:pt x="55" y="5"/>
                </a:cubicBezTo>
                <a:cubicBezTo>
                  <a:pt x="52" y="0"/>
                  <a:pt x="52" y="0"/>
                  <a:pt x="52" y="0"/>
                </a:cubicBezTo>
                <a:cubicBezTo>
                  <a:pt x="39" y="4"/>
                  <a:pt x="31" y="14"/>
                  <a:pt x="31" y="26"/>
                </a:cubicBezTo>
                <a:moveTo>
                  <a:pt x="0" y="26"/>
                </a:moveTo>
                <a:cubicBezTo>
                  <a:pt x="0" y="35"/>
                  <a:pt x="5" y="41"/>
                  <a:pt x="12" y="41"/>
                </a:cubicBezTo>
                <a:cubicBezTo>
                  <a:pt x="18" y="41"/>
                  <a:pt x="23" y="36"/>
                  <a:pt x="23" y="31"/>
                </a:cubicBezTo>
                <a:cubicBezTo>
                  <a:pt x="23" y="25"/>
                  <a:pt x="19" y="23"/>
                  <a:pt x="16" y="22"/>
                </a:cubicBezTo>
                <a:cubicBezTo>
                  <a:pt x="12" y="20"/>
                  <a:pt x="11" y="19"/>
                  <a:pt x="11" y="17"/>
                </a:cubicBezTo>
                <a:cubicBezTo>
                  <a:pt x="11" y="13"/>
                  <a:pt x="15" y="8"/>
                  <a:pt x="23" y="5"/>
                </a:cubicBezTo>
                <a:cubicBezTo>
                  <a:pt x="20" y="0"/>
                  <a:pt x="20" y="0"/>
                  <a:pt x="20" y="0"/>
                </a:cubicBezTo>
                <a:cubicBezTo>
                  <a:pt x="7" y="4"/>
                  <a:pt x="0" y="14"/>
                  <a:pt x="0" y="2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5DAA"/>
              </a:solidFill>
              <a:effectLst/>
              <a:uLnTx/>
              <a:uFillTx/>
              <a:latin typeface="Arial"/>
              <a:ea typeface="+mn-ea"/>
              <a:cs typeface="+mn-cs"/>
            </a:endParaRPr>
          </a:p>
        </p:txBody>
      </p:sp>
      <p:sp>
        <p:nvSpPr>
          <p:cNvPr id="12" name="Title 1">
            <a:extLst>
              <a:ext uri="{FF2B5EF4-FFF2-40B4-BE49-F238E27FC236}">
                <a16:creationId xmlns:a16="http://schemas.microsoft.com/office/drawing/2014/main" id="{FFC6AE28-D190-4A8D-B90E-97813339D2F5}"/>
              </a:ext>
            </a:extLst>
          </p:cNvPr>
          <p:cNvSpPr>
            <a:spLocks noGrp="1"/>
          </p:cNvSpPr>
          <p:nvPr>
            <p:ph type="title" hasCustomPrompt="1"/>
          </p:nvPr>
        </p:nvSpPr>
        <p:spPr>
          <a:xfrm>
            <a:off x="0" y="405202"/>
            <a:ext cx="4848549" cy="857140"/>
          </a:xfrm>
          <a:prstGeom prst="rect">
            <a:avLst/>
          </a:prstGeom>
          <a:solidFill>
            <a:srgbClr val="013163">
              <a:alpha val="84000"/>
            </a:srgbClr>
          </a:solidFill>
        </p:spPr>
        <p:txBody>
          <a:bodyPr wrap="none" lIns="360000" tIns="144000" rIns="360000" bIns="0" anchor="ctr">
            <a:spAutoFit/>
          </a:bodyPr>
          <a:lstStyle>
            <a:lvl1pPr algn="l">
              <a:defRPr sz="5000">
                <a:solidFill>
                  <a:schemeClr val="bg1"/>
                </a:solidFill>
                <a:latin typeface="Local Brewery Five" panose="02000506000000020004" pitchFamily="50" charset="0"/>
              </a:defRPr>
            </a:lvl1pPr>
          </a:lstStyle>
          <a:p>
            <a:r>
              <a:rPr lang="en-US"/>
              <a:t>Click to edit title</a:t>
            </a:r>
            <a:endParaRPr lang="en-GB"/>
          </a:p>
        </p:txBody>
      </p:sp>
      <p:sp>
        <p:nvSpPr>
          <p:cNvPr id="15" name="Content Placeholder 7">
            <a:extLst>
              <a:ext uri="{FF2B5EF4-FFF2-40B4-BE49-F238E27FC236}">
                <a16:creationId xmlns:a16="http://schemas.microsoft.com/office/drawing/2014/main" id="{E26627BE-51CB-42B6-B77C-2316876DDB66}"/>
              </a:ext>
            </a:extLst>
          </p:cNvPr>
          <p:cNvSpPr>
            <a:spLocks noGrp="1"/>
          </p:cNvSpPr>
          <p:nvPr>
            <p:ph sz="quarter" idx="13" hasCustomPrompt="1"/>
          </p:nvPr>
        </p:nvSpPr>
        <p:spPr>
          <a:xfrm>
            <a:off x="4910027" y="2402041"/>
            <a:ext cx="4231394" cy="1368457"/>
          </a:xfrm>
          <a:prstGeom prst="rect">
            <a:avLst/>
          </a:prstGeom>
        </p:spPr>
        <p:txBody>
          <a:bodyPr lIns="0" tIns="0" rIns="0" bIns="0">
            <a:normAutofit/>
          </a:bodyPr>
          <a:lstStyle>
            <a:lvl1pPr marL="0" indent="0">
              <a:spcBef>
                <a:spcPts val="1200"/>
              </a:spcBef>
              <a:buNone/>
              <a:defRPr lang="en-GB" sz="3200" b="0" kern="1200" dirty="0">
                <a:solidFill>
                  <a:schemeClr val="bg1"/>
                </a:solidFill>
                <a:latin typeface="Meta Offc Pro" panose="020B0504030101020102" pitchFamily="34" charset="0"/>
                <a:ea typeface="Meta Offc Pro" panose="020B0504030101020102" pitchFamily="34" charset="0"/>
                <a:cs typeface="Arial" panose="020B0604020202020204" pitchFamily="34" charset="0"/>
              </a:defRPr>
            </a:lvl1pPr>
            <a:lvl2pPr marL="0" indent="0">
              <a:spcBef>
                <a:spcPts val="1200"/>
              </a:spcBef>
              <a:buNone/>
              <a:defRPr sz="2400" b="0">
                <a:solidFill>
                  <a:schemeClr val="bg1"/>
                </a:solidFill>
                <a:latin typeface="Meta Offc Pro" panose="020B0504030101020102" pitchFamily="34" charset="0"/>
              </a:defRPr>
            </a:lvl2pPr>
            <a:lvl3pPr marL="187200" indent="-187200">
              <a:spcBef>
                <a:spcPts val="1200"/>
              </a:spcBef>
              <a:buClr>
                <a:schemeClr val="tx2"/>
              </a:buClr>
              <a:defRPr sz="2800" b="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800" b="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2800" b="0">
                <a:solidFill>
                  <a:srgbClr val="215895"/>
                </a:solidFill>
                <a:latin typeface="Meta Offc Pro" panose="020B0504030101020102" pitchFamily="34" charset="0"/>
              </a:defRPr>
            </a:lvl5pPr>
          </a:lstStyle>
          <a:p>
            <a:pPr lvl="0"/>
            <a:r>
              <a:rPr lang="en-GB"/>
              <a:t>Click to edit quote</a:t>
            </a:r>
          </a:p>
          <a:p>
            <a:pPr lvl="1"/>
            <a:endParaRPr lang="en-GB"/>
          </a:p>
        </p:txBody>
      </p:sp>
      <p:sp>
        <p:nvSpPr>
          <p:cNvPr id="16" name="Content Placeholder 7">
            <a:extLst>
              <a:ext uri="{FF2B5EF4-FFF2-40B4-BE49-F238E27FC236}">
                <a16:creationId xmlns:a16="http://schemas.microsoft.com/office/drawing/2014/main" id="{80C9902B-1730-4C02-A726-AB6F9292B97B}"/>
              </a:ext>
            </a:extLst>
          </p:cNvPr>
          <p:cNvSpPr>
            <a:spLocks noGrp="1"/>
          </p:cNvSpPr>
          <p:nvPr>
            <p:ph sz="quarter" idx="14" hasCustomPrompt="1"/>
          </p:nvPr>
        </p:nvSpPr>
        <p:spPr>
          <a:xfrm>
            <a:off x="4880841" y="4011458"/>
            <a:ext cx="4260580" cy="493281"/>
          </a:xfrm>
          <a:prstGeom prst="rect">
            <a:avLst/>
          </a:prstGeom>
        </p:spPr>
        <p:txBody>
          <a:bodyPr lIns="0" tIns="0" rIns="0" bIns="0">
            <a:normAutofit/>
          </a:bodyPr>
          <a:lstStyle>
            <a:lvl1pPr marL="0" indent="0" algn="r">
              <a:spcBef>
                <a:spcPts val="1200"/>
              </a:spcBef>
              <a:buNone/>
              <a:defRPr lang="en-GB" sz="1600" b="1" kern="1200" dirty="0">
                <a:solidFill>
                  <a:schemeClr val="bg1"/>
                </a:solidFill>
                <a:latin typeface="Arial" panose="020B0604020202020204" pitchFamily="34" charset="0"/>
                <a:ea typeface="Arial" panose="020B0604020202020204" pitchFamily="34" charset="0"/>
                <a:cs typeface="Arial" panose="020B0604020202020204" pitchFamily="34" charset="0"/>
              </a:defRPr>
            </a:lvl1pPr>
            <a:lvl2pPr marL="0" indent="0">
              <a:spcBef>
                <a:spcPts val="1200"/>
              </a:spcBef>
              <a:buNone/>
              <a:defRPr sz="2400" b="0">
                <a:solidFill>
                  <a:schemeClr val="bg1"/>
                </a:solidFill>
                <a:latin typeface="Meta Offc Pro" panose="020B0504030101020102" pitchFamily="34" charset="0"/>
              </a:defRPr>
            </a:lvl2pPr>
            <a:lvl3pPr marL="187200" indent="-187200">
              <a:spcBef>
                <a:spcPts val="1200"/>
              </a:spcBef>
              <a:buClr>
                <a:schemeClr val="tx2"/>
              </a:buClr>
              <a:defRPr sz="2800" b="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800" b="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2800" b="0">
                <a:solidFill>
                  <a:srgbClr val="215895"/>
                </a:solidFill>
                <a:latin typeface="Meta Offc Pro" panose="020B0504030101020102" pitchFamily="34" charset="0"/>
              </a:defRPr>
            </a:lvl5pPr>
          </a:lstStyle>
          <a:p>
            <a:pPr lvl="0"/>
            <a:r>
              <a:rPr lang="en-GB"/>
              <a:t>Click to edit credit</a:t>
            </a:r>
          </a:p>
          <a:p>
            <a:pPr lvl="1"/>
            <a:endParaRPr lang="en-GB"/>
          </a:p>
        </p:txBody>
      </p:sp>
    </p:spTree>
    <p:extLst>
      <p:ext uri="{BB962C8B-B14F-4D97-AF65-F5344CB8AC3E}">
        <p14:creationId xmlns:p14="http://schemas.microsoft.com/office/powerpoint/2010/main" val="754170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AFBCB55-7472-4DB3-BC84-B07BE62D6C65}"/>
              </a:ext>
            </a:extLst>
          </p:cNvPr>
          <p:cNvSpPr/>
          <p:nvPr userDrawn="1"/>
        </p:nvSpPr>
        <p:spPr>
          <a:xfrm>
            <a:off x="1344508" y="1849441"/>
            <a:ext cx="4954525" cy="4296090"/>
          </a:xfrm>
          <a:prstGeom prst="rect">
            <a:avLst/>
          </a:prstGeom>
          <a:solidFill>
            <a:srgbClr val="01316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4B0"/>
              </a:solidFill>
              <a:effectLst/>
              <a:uLnTx/>
              <a:uFillTx/>
              <a:latin typeface="Calibri" panose="020F0502020204030204"/>
              <a:ea typeface="+mn-ea"/>
              <a:cs typeface="+mn-cs"/>
            </a:endParaRPr>
          </a:p>
        </p:txBody>
      </p:sp>
      <p:sp>
        <p:nvSpPr>
          <p:cNvPr id="7" name="Freeform 5">
            <a:extLst>
              <a:ext uri="{FF2B5EF4-FFF2-40B4-BE49-F238E27FC236}">
                <a16:creationId xmlns:a16="http://schemas.microsoft.com/office/drawing/2014/main" id="{D3FAB05C-EBF3-47B5-8D4A-688023A33359}"/>
              </a:ext>
            </a:extLst>
          </p:cNvPr>
          <p:cNvSpPr>
            <a:spLocks noEditPoints="1"/>
          </p:cNvSpPr>
          <p:nvPr userDrawn="1"/>
        </p:nvSpPr>
        <p:spPr bwMode="auto">
          <a:xfrm>
            <a:off x="5612090" y="5520457"/>
            <a:ext cx="411765" cy="316649"/>
          </a:xfrm>
          <a:custGeom>
            <a:avLst/>
            <a:gdLst>
              <a:gd name="T0" fmla="*/ 24 w 55"/>
              <a:gd name="T1" fmla="*/ 15 h 41"/>
              <a:gd name="T2" fmla="*/ 12 w 55"/>
              <a:gd name="T3" fmla="*/ 0 h 41"/>
              <a:gd name="T4" fmla="*/ 1 w 55"/>
              <a:gd name="T5" fmla="*/ 11 h 41"/>
              <a:gd name="T6" fmla="*/ 8 w 55"/>
              <a:gd name="T7" fmla="*/ 19 h 41"/>
              <a:gd name="T8" fmla="*/ 12 w 55"/>
              <a:gd name="T9" fmla="*/ 24 h 41"/>
              <a:gd name="T10" fmla="*/ 0 w 55"/>
              <a:gd name="T11" fmla="*/ 36 h 41"/>
              <a:gd name="T12" fmla="*/ 3 w 55"/>
              <a:gd name="T13" fmla="*/ 41 h 41"/>
              <a:gd name="T14" fmla="*/ 24 w 55"/>
              <a:gd name="T15" fmla="*/ 15 h 41"/>
              <a:gd name="T16" fmla="*/ 55 w 55"/>
              <a:gd name="T17" fmla="*/ 15 h 41"/>
              <a:gd name="T18" fmla="*/ 43 w 55"/>
              <a:gd name="T19" fmla="*/ 0 h 41"/>
              <a:gd name="T20" fmla="*/ 32 w 55"/>
              <a:gd name="T21" fmla="*/ 11 h 41"/>
              <a:gd name="T22" fmla="*/ 39 w 55"/>
              <a:gd name="T23" fmla="*/ 19 h 41"/>
              <a:gd name="T24" fmla="*/ 44 w 55"/>
              <a:gd name="T25" fmla="*/ 24 h 41"/>
              <a:gd name="T26" fmla="*/ 32 w 55"/>
              <a:gd name="T27" fmla="*/ 36 h 41"/>
              <a:gd name="T28" fmla="*/ 35 w 55"/>
              <a:gd name="T29" fmla="*/ 41 h 41"/>
              <a:gd name="T30" fmla="*/ 55 w 55"/>
              <a:gd name="T31" fmla="*/ 1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41">
                <a:moveTo>
                  <a:pt x="24" y="15"/>
                </a:moveTo>
                <a:cubicBezTo>
                  <a:pt x="24" y="6"/>
                  <a:pt x="19" y="0"/>
                  <a:pt x="12" y="0"/>
                </a:cubicBezTo>
                <a:cubicBezTo>
                  <a:pt x="5" y="0"/>
                  <a:pt x="1" y="5"/>
                  <a:pt x="1" y="11"/>
                </a:cubicBezTo>
                <a:cubicBezTo>
                  <a:pt x="1" y="16"/>
                  <a:pt x="4" y="18"/>
                  <a:pt x="8" y="19"/>
                </a:cubicBezTo>
                <a:cubicBezTo>
                  <a:pt x="11" y="21"/>
                  <a:pt x="12" y="21"/>
                  <a:pt x="12" y="24"/>
                </a:cubicBezTo>
                <a:cubicBezTo>
                  <a:pt x="12" y="28"/>
                  <a:pt x="9" y="33"/>
                  <a:pt x="0" y="36"/>
                </a:cubicBezTo>
                <a:cubicBezTo>
                  <a:pt x="3" y="41"/>
                  <a:pt x="3" y="41"/>
                  <a:pt x="3" y="41"/>
                </a:cubicBezTo>
                <a:cubicBezTo>
                  <a:pt x="16" y="37"/>
                  <a:pt x="24" y="27"/>
                  <a:pt x="24" y="15"/>
                </a:cubicBezTo>
                <a:moveTo>
                  <a:pt x="55" y="15"/>
                </a:moveTo>
                <a:cubicBezTo>
                  <a:pt x="55" y="6"/>
                  <a:pt x="50" y="0"/>
                  <a:pt x="43" y="0"/>
                </a:cubicBezTo>
                <a:cubicBezTo>
                  <a:pt x="37" y="0"/>
                  <a:pt x="32" y="5"/>
                  <a:pt x="32" y="11"/>
                </a:cubicBezTo>
                <a:cubicBezTo>
                  <a:pt x="32" y="16"/>
                  <a:pt x="36" y="18"/>
                  <a:pt x="39" y="19"/>
                </a:cubicBezTo>
                <a:cubicBezTo>
                  <a:pt x="42" y="21"/>
                  <a:pt x="44" y="21"/>
                  <a:pt x="44" y="24"/>
                </a:cubicBezTo>
                <a:cubicBezTo>
                  <a:pt x="44" y="28"/>
                  <a:pt x="40" y="33"/>
                  <a:pt x="32" y="36"/>
                </a:cubicBezTo>
                <a:cubicBezTo>
                  <a:pt x="35" y="41"/>
                  <a:pt x="35" y="41"/>
                  <a:pt x="35" y="41"/>
                </a:cubicBezTo>
                <a:cubicBezTo>
                  <a:pt x="48" y="37"/>
                  <a:pt x="55" y="27"/>
                  <a:pt x="55"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5DAA"/>
              </a:solidFill>
              <a:effectLst/>
              <a:uLnTx/>
              <a:uFillTx/>
              <a:latin typeface="Arial"/>
              <a:ea typeface="+mn-ea"/>
              <a:cs typeface="+mn-cs"/>
            </a:endParaRPr>
          </a:p>
        </p:txBody>
      </p:sp>
      <p:sp>
        <p:nvSpPr>
          <p:cNvPr id="8" name="Line 6">
            <a:extLst>
              <a:ext uri="{FF2B5EF4-FFF2-40B4-BE49-F238E27FC236}">
                <a16:creationId xmlns:a16="http://schemas.microsoft.com/office/drawing/2014/main" id="{BEEED3E8-AB99-488C-874C-C7C6C71E520C}"/>
              </a:ext>
            </a:extLst>
          </p:cNvPr>
          <p:cNvSpPr>
            <a:spLocks noChangeShapeType="1"/>
          </p:cNvSpPr>
          <p:nvPr userDrawn="1"/>
        </p:nvSpPr>
        <p:spPr bwMode="auto">
          <a:xfrm>
            <a:off x="1688262" y="5689514"/>
            <a:ext cx="3748382" cy="16812"/>
          </a:xfrm>
          <a:prstGeom prst="line">
            <a:avLst/>
          </a:prstGeom>
          <a:noFill/>
          <a:ln w="206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5DAA"/>
              </a:solidFill>
              <a:effectLst/>
              <a:uLnTx/>
              <a:uFillTx/>
              <a:latin typeface="Arial"/>
              <a:ea typeface="+mn-ea"/>
              <a:cs typeface="+mn-cs"/>
            </a:endParaRPr>
          </a:p>
        </p:txBody>
      </p:sp>
      <p:sp>
        <p:nvSpPr>
          <p:cNvPr id="9" name="Line 7">
            <a:extLst>
              <a:ext uri="{FF2B5EF4-FFF2-40B4-BE49-F238E27FC236}">
                <a16:creationId xmlns:a16="http://schemas.microsoft.com/office/drawing/2014/main" id="{E32E4226-3081-4DE0-9B65-0429E4030D9B}"/>
              </a:ext>
            </a:extLst>
          </p:cNvPr>
          <p:cNvSpPr>
            <a:spLocks noChangeShapeType="1"/>
          </p:cNvSpPr>
          <p:nvPr userDrawn="1"/>
        </p:nvSpPr>
        <p:spPr bwMode="auto">
          <a:xfrm flipV="1">
            <a:off x="2258909" y="2304290"/>
            <a:ext cx="3660747" cy="1"/>
          </a:xfrm>
          <a:prstGeom prst="line">
            <a:avLst/>
          </a:prstGeom>
          <a:noFill/>
          <a:ln w="206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5DAA"/>
              </a:solidFill>
              <a:effectLst/>
              <a:uLnTx/>
              <a:uFillTx/>
              <a:latin typeface="Arial"/>
              <a:ea typeface="+mn-ea"/>
              <a:cs typeface="+mn-cs"/>
            </a:endParaRPr>
          </a:p>
        </p:txBody>
      </p:sp>
      <p:sp>
        <p:nvSpPr>
          <p:cNvPr id="10" name="Freeform 8">
            <a:extLst>
              <a:ext uri="{FF2B5EF4-FFF2-40B4-BE49-F238E27FC236}">
                <a16:creationId xmlns:a16="http://schemas.microsoft.com/office/drawing/2014/main" id="{EEF1BDB8-A0A3-45D7-B74E-0F8853513645}"/>
              </a:ext>
            </a:extLst>
          </p:cNvPr>
          <p:cNvSpPr>
            <a:spLocks noEditPoints="1"/>
          </p:cNvSpPr>
          <p:nvPr userDrawn="1"/>
        </p:nvSpPr>
        <p:spPr bwMode="auto">
          <a:xfrm>
            <a:off x="1659077" y="2081292"/>
            <a:ext cx="411765" cy="336315"/>
          </a:xfrm>
          <a:custGeom>
            <a:avLst/>
            <a:gdLst>
              <a:gd name="T0" fmla="*/ 31 w 55"/>
              <a:gd name="T1" fmla="*/ 26 h 41"/>
              <a:gd name="T2" fmla="*/ 43 w 55"/>
              <a:gd name="T3" fmla="*/ 41 h 41"/>
              <a:gd name="T4" fmla="*/ 54 w 55"/>
              <a:gd name="T5" fmla="*/ 31 h 41"/>
              <a:gd name="T6" fmla="*/ 48 w 55"/>
              <a:gd name="T7" fmla="*/ 22 h 41"/>
              <a:gd name="T8" fmla="*/ 43 w 55"/>
              <a:gd name="T9" fmla="*/ 17 h 41"/>
              <a:gd name="T10" fmla="*/ 55 w 55"/>
              <a:gd name="T11" fmla="*/ 5 h 41"/>
              <a:gd name="T12" fmla="*/ 52 w 55"/>
              <a:gd name="T13" fmla="*/ 0 h 41"/>
              <a:gd name="T14" fmla="*/ 31 w 55"/>
              <a:gd name="T15" fmla="*/ 26 h 41"/>
              <a:gd name="T16" fmla="*/ 0 w 55"/>
              <a:gd name="T17" fmla="*/ 26 h 41"/>
              <a:gd name="T18" fmla="*/ 12 w 55"/>
              <a:gd name="T19" fmla="*/ 41 h 41"/>
              <a:gd name="T20" fmla="*/ 23 w 55"/>
              <a:gd name="T21" fmla="*/ 31 h 41"/>
              <a:gd name="T22" fmla="*/ 16 w 55"/>
              <a:gd name="T23" fmla="*/ 22 h 41"/>
              <a:gd name="T24" fmla="*/ 11 w 55"/>
              <a:gd name="T25" fmla="*/ 17 h 41"/>
              <a:gd name="T26" fmla="*/ 23 w 55"/>
              <a:gd name="T27" fmla="*/ 5 h 41"/>
              <a:gd name="T28" fmla="*/ 20 w 55"/>
              <a:gd name="T29" fmla="*/ 0 h 41"/>
              <a:gd name="T30" fmla="*/ 0 w 55"/>
              <a:gd name="T31" fmla="*/ 2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41">
                <a:moveTo>
                  <a:pt x="31" y="26"/>
                </a:moveTo>
                <a:cubicBezTo>
                  <a:pt x="31" y="35"/>
                  <a:pt x="36" y="41"/>
                  <a:pt x="43" y="41"/>
                </a:cubicBezTo>
                <a:cubicBezTo>
                  <a:pt x="50" y="41"/>
                  <a:pt x="54" y="36"/>
                  <a:pt x="54" y="31"/>
                </a:cubicBezTo>
                <a:cubicBezTo>
                  <a:pt x="54" y="25"/>
                  <a:pt x="50" y="23"/>
                  <a:pt x="48" y="22"/>
                </a:cubicBezTo>
                <a:cubicBezTo>
                  <a:pt x="44" y="20"/>
                  <a:pt x="43" y="19"/>
                  <a:pt x="43" y="17"/>
                </a:cubicBezTo>
                <a:cubicBezTo>
                  <a:pt x="43" y="13"/>
                  <a:pt x="46" y="8"/>
                  <a:pt x="55" y="5"/>
                </a:cubicBezTo>
                <a:cubicBezTo>
                  <a:pt x="52" y="0"/>
                  <a:pt x="52" y="0"/>
                  <a:pt x="52" y="0"/>
                </a:cubicBezTo>
                <a:cubicBezTo>
                  <a:pt x="39" y="4"/>
                  <a:pt x="31" y="14"/>
                  <a:pt x="31" y="26"/>
                </a:cubicBezTo>
                <a:moveTo>
                  <a:pt x="0" y="26"/>
                </a:moveTo>
                <a:cubicBezTo>
                  <a:pt x="0" y="35"/>
                  <a:pt x="5" y="41"/>
                  <a:pt x="12" y="41"/>
                </a:cubicBezTo>
                <a:cubicBezTo>
                  <a:pt x="18" y="41"/>
                  <a:pt x="23" y="36"/>
                  <a:pt x="23" y="31"/>
                </a:cubicBezTo>
                <a:cubicBezTo>
                  <a:pt x="23" y="25"/>
                  <a:pt x="19" y="23"/>
                  <a:pt x="16" y="22"/>
                </a:cubicBezTo>
                <a:cubicBezTo>
                  <a:pt x="12" y="20"/>
                  <a:pt x="11" y="19"/>
                  <a:pt x="11" y="17"/>
                </a:cubicBezTo>
                <a:cubicBezTo>
                  <a:pt x="11" y="13"/>
                  <a:pt x="15" y="8"/>
                  <a:pt x="23" y="5"/>
                </a:cubicBezTo>
                <a:cubicBezTo>
                  <a:pt x="20" y="0"/>
                  <a:pt x="20" y="0"/>
                  <a:pt x="20" y="0"/>
                </a:cubicBezTo>
                <a:cubicBezTo>
                  <a:pt x="7" y="4"/>
                  <a:pt x="0" y="14"/>
                  <a:pt x="0" y="2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5DAA"/>
              </a:solidFill>
              <a:effectLst/>
              <a:uLnTx/>
              <a:uFillTx/>
              <a:latin typeface="Arial"/>
              <a:ea typeface="+mn-ea"/>
              <a:cs typeface="+mn-cs"/>
            </a:endParaRPr>
          </a:p>
        </p:txBody>
      </p:sp>
      <p:sp>
        <p:nvSpPr>
          <p:cNvPr id="12" name="Title 1">
            <a:extLst>
              <a:ext uri="{FF2B5EF4-FFF2-40B4-BE49-F238E27FC236}">
                <a16:creationId xmlns:a16="http://schemas.microsoft.com/office/drawing/2014/main" id="{FFC6AE28-D190-4A8D-B90E-97813339D2F5}"/>
              </a:ext>
            </a:extLst>
          </p:cNvPr>
          <p:cNvSpPr>
            <a:spLocks noGrp="1"/>
          </p:cNvSpPr>
          <p:nvPr>
            <p:ph type="title" hasCustomPrompt="1"/>
          </p:nvPr>
        </p:nvSpPr>
        <p:spPr>
          <a:xfrm>
            <a:off x="0" y="405202"/>
            <a:ext cx="4848549" cy="857140"/>
          </a:xfrm>
          <a:prstGeom prst="rect">
            <a:avLst/>
          </a:prstGeom>
          <a:solidFill>
            <a:srgbClr val="013163">
              <a:alpha val="80000"/>
            </a:srgbClr>
          </a:solidFill>
        </p:spPr>
        <p:txBody>
          <a:bodyPr wrap="none" lIns="360000" tIns="144000" rIns="360000" bIns="0" anchor="ctr">
            <a:spAutoFit/>
          </a:bodyPr>
          <a:lstStyle>
            <a:lvl1pPr algn="l">
              <a:defRPr sz="5000">
                <a:solidFill>
                  <a:schemeClr val="bg1"/>
                </a:solidFill>
                <a:latin typeface="Local Brewery Five" panose="02000506000000020004" pitchFamily="50" charset="0"/>
              </a:defRPr>
            </a:lvl1pPr>
          </a:lstStyle>
          <a:p>
            <a:r>
              <a:rPr lang="en-US"/>
              <a:t>Click to edit title</a:t>
            </a:r>
            <a:endParaRPr lang="en-GB"/>
          </a:p>
        </p:txBody>
      </p:sp>
      <p:sp>
        <p:nvSpPr>
          <p:cNvPr id="15" name="Content Placeholder 7">
            <a:extLst>
              <a:ext uri="{FF2B5EF4-FFF2-40B4-BE49-F238E27FC236}">
                <a16:creationId xmlns:a16="http://schemas.microsoft.com/office/drawing/2014/main" id="{E26627BE-51CB-42B6-B77C-2316876DDB66}"/>
              </a:ext>
            </a:extLst>
          </p:cNvPr>
          <p:cNvSpPr>
            <a:spLocks noGrp="1"/>
          </p:cNvSpPr>
          <p:nvPr>
            <p:ph sz="quarter" idx="13" hasCustomPrompt="1"/>
          </p:nvPr>
        </p:nvSpPr>
        <p:spPr>
          <a:xfrm>
            <a:off x="1688262" y="2675506"/>
            <a:ext cx="4231394" cy="1368457"/>
          </a:xfrm>
          <a:prstGeom prst="rect">
            <a:avLst/>
          </a:prstGeom>
        </p:spPr>
        <p:txBody>
          <a:bodyPr lIns="0" tIns="0" rIns="0" bIns="0">
            <a:normAutofit/>
          </a:bodyPr>
          <a:lstStyle>
            <a:lvl1pPr marL="0" indent="0">
              <a:spcBef>
                <a:spcPts val="1200"/>
              </a:spcBef>
              <a:buNone/>
              <a:defRPr lang="en-GB" sz="3200" b="0" kern="1200" dirty="0">
                <a:solidFill>
                  <a:schemeClr val="bg1"/>
                </a:solidFill>
                <a:latin typeface="Meta Offc Pro" panose="020B0504030101020102" pitchFamily="34" charset="0"/>
                <a:ea typeface="Meta Offc Pro" panose="020B0504030101020102" pitchFamily="34" charset="0"/>
                <a:cs typeface="Arial" panose="020B0604020202020204" pitchFamily="34" charset="0"/>
              </a:defRPr>
            </a:lvl1pPr>
            <a:lvl2pPr marL="0" indent="0">
              <a:spcBef>
                <a:spcPts val="1200"/>
              </a:spcBef>
              <a:buNone/>
              <a:defRPr sz="2400" b="0">
                <a:solidFill>
                  <a:schemeClr val="bg1"/>
                </a:solidFill>
                <a:latin typeface="Meta Offc Pro" panose="020B0504030101020102" pitchFamily="34" charset="0"/>
              </a:defRPr>
            </a:lvl2pPr>
            <a:lvl3pPr marL="187200" indent="-187200">
              <a:spcBef>
                <a:spcPts val="1200"/>
              </a:spcBef>
              <a:buClr>
                <a:schemeClr val="tx2"/>
              </a:buClr>
              <a:defRPr sz="2800" b="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800" b="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2800" b="0">
                <a:solidFill>
                  <a:srgbClr val="215895"/>
                </a:solidFill>
                <a:latin typeface="Meta Offc Pro" panose="020B0504030101020102" pitchFamily="34" charset="0"/>
              </a:defRPr>
            </a:lvl5pPr>
          </a:lstStyle>
          <a:p>
            <a:pPr lvl="0"/>
            <a:r>
              <a:rPr lang="en-GB"/>
              <a:t>Click to edit quote</a:t>
            </a:r>
          </a:p>
          <a:p>
            <a:pPr lvl="1"/>
            <a:endParaRPr lang="en-GB"/>
          </a:p>
        </p:txBody>
      </p:sp>
      <p:sp>
        <p:nvSpPr>
          <p:cNvPr id="16" name="Content Placeholder 7">
            <a:extLst>
              <a:ext uri="{FF2B5EF4-FFF2-40B4-BE49-F238E27FC236}">
                <a16:creationId xmlns:a16="http://schemas.microsoft.com/office/drawing/2014/main" id="{80C9902B-1730-4C02-A726-AB6F9292B97B}"/>
              </a:ext>
            </a:extLst>
          </p:cNvPr>
          <p:cNvSpPr>
            <a:spLocks noGrp="1"/>
          </p:cNvSpPr>
          <p:nvPr>
            <p:ph sz="quarter" idx="14" hasCustomPrompt="1"/>
          </p:nvPr>
        </p:nvSpPr>
        <p:spPr>
          <a:xfrm>
            <a:off x="1659076" y="5036952"/>
            <a:ext cx="4260580" cy="493281"/>
          </a:xfrm>
          <a:prstGeom prst="rect">
            <a:avLst/>
          </a:prstGeom>
        </p:spPr>
        <p:txBody>
          <a:bodyPr lIns="0" tIns="0" rIns="0" bIns="0">
            <a:normAutofit/>
          </a:bodyPr>
          <a:lstStyle>
            <a:lvl1pPr marL="0" indent="0" algn="r">
              <a:spcBef>
                <a:spcPts val="1200"/>
              </a:spcBef>
              <a:buNone/>
              <a:defRPr lang="en-GB" sz="1600" b="1" kern="1200" dirty="0">
                <a:solidFill>
                  <a:schemeClr val="bg1"/>
                </a:solidFill>
                <a:latin typeface="Arial" panose="020B0604020202020204" pitchFamily="34" charset="0"/>
                <a:ea typeface="Arial" panose="020B0604020202020204" pitchFamily="34" charset="0"/>
                <a:cs typeface="Arial" panose="020B0604020202020204" pitchFamily="34" charset="0"/>
              </a:defRPr>
            </a:lvl1pPr>
            <a:lvl2pPr marL="0" indent="0">
              <a:spcBef>
                <a:spcPts val="1200"/>
              </a:spcBef>
              <a:buNone/>
              <a:defRPr sz="2400" b="0">
                <a:solidFill>
                  <a:schemeClr val="bg1"/>
                </a:solidFill>
                <a:latin typeface="Meta Offc Pro" panose="020B0504030101020102" pitchFamily="34" charset="0"/>
              </a:defRPr>
            </a:lvl2pPr>
            <a:lvl3pPr marL="187200" indent="-187200">
              <a:spcBef>
                <a:spcPts val="1200"/>
              </a:spcBef>
              <a:buClr>
                <a:schemeClr val="tx2"/>
              </a:buClr>
              <a:defRPr sz="2800" b="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800" b="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2800" b="0">
                <a:solidFill>
                  <a:srgbClr val="215895"/>
                </a:solidFill>
                <a:latin typeface="Meta Offc Pro" panose="020B0504030101020102" pitchFamily="34" charset="0"/>
              </a:defRPr>
            </a:lvl5pPr>
          </a:lstStyle>
          <a:p>
            <a:pPr lvl="0"/>
            <a:r>
              <a:rPr lang="en-GB"/>
              <a:t>Click to edit credit</a:t>
            </a:r>
          </a:p>
          <a:p>
            <a:pPr lvl="1"/>
            <a:endParaRPr lang="en-GB"/>
          </a:p>
        </p:txBody>
      </p:sp>
    </p:spTree>
    <p:extLst>
      <p:ext uri="{BB962C8B-B14F-4D97-AF65-F5344CB8AC3E}">
        <p14:creationId xmlns:p14="http://schemas.microsoft.com/office/powerpoint/2010/main" val="754436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_Titel und Inhalt">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DBA5ADCB-F891-42A6-A9A5-C1C0E5182B7A}"/>
              </a:ext>
            </a:extLst>
          </p:cNvPr>
          <p:cNvSpPr/>
          <p:nvPr/>
        </p:nvSpPr>
        <p:spPr>
          <a:xfrm>
            <a:off x="0" y="0"/>
            <a:ext cx="12192000" cy="1256438"/>
          </a:xfrm>
          <a:prstGeom prst="rect">
            <a:avLst/>
          </a:prstGeom>
          <a:solidFill>
            <a:srgbClr val="2A52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el 1">
            <a:extLst>
              <a:ext uri="{FF2B5EF4-FFF2-40B4-BE49-F238E27FC236}">
                <a16:creationId xmlns:a16="http://schemas.microsoft.com/office/drawing/2014/main" id="{F8C30517-D894-4FCD-846A-E9CD79114A9F}"/>
              </a:ext>
            </a:extLst>
          </p:cNvPr>
          <p:cNvSpPr txBox="1">
            <a:spLocks/>
          </p:cNvSpPr>
          <p:nvPr/>
        </p:nvSpPr>
        <p:spPr>
          <a:xfrm>
            <a:off x="331470" y="170974"/>
            <a:ext cx="10562534" cy="864000"/>
          </a:xfrm>
          <a:prstGeom prst="rect">
            <a:avLst/>
          </a:prstGeom>
          <a:noFill/>
        </p:spPr>
        <p:txBody>
          <a:bodyPr vert="horz" wrap="square" lIns="360000" tIns="144000" rIns="360000" bIns="0" rtlCol="0" anchor="ctr">
            <a:spAutoFit/>
          </a:bodyPr>
          <a:lstStyle>
            <a:lvl1pPr algn="l" defTabSz="914400" rtl="0" eaLnBrk="1" latinLnBrk="0" hangingPunct="1">
              <a:lnSpc>
                <a:spcPct val="90000"/>
              </a:lnSpc>
              <a:spcBef>
                <a:spcPct val="0"/>
              </a:spcBef>
              <a:buNone/>
              <a:defRPr lang="en-GB" sz="5000" kern="1200" dirty="0">
                <a:solidFill>
                  <a:schemeClr val="bg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5000" b="0" i="0" u="none" strike="noStrike" kern="1200" cap="none" spc="0" normalizeH="0" baseline="0" noProof="0">
                <a:ln>
                  <a:noFill/>
                </a:ln>
                <a:solidFill>
                  <a:prstClr val="white"/>
                </a:solidFill>
                <a:effectLst/>
                <a:uLnTx/>
                <a:uFillTx/>
                <a:latin typeface="Calibri" panose="020F0502020204030204"/>
                <a:ea typeface="+mj-ea"/>
                <a:cs typeface="+mj-cs"/>
              </a:rPr>
              <a:t>Das MSC Programm</a:t>
            </a:r>
          </a:p>
        </p:txBody>
      </p:sp>
      <p:grpSp>
        <p:nvGrpSpPr>
          <p:cNvPr id="15" name="Gruppieren 14">
            <a:extLst>
              <a:ext uri="{FF2B5EF4-FFF2-40B4-BE49-F238E27FC236}">
                <a16:creationId xmlns:a16="http://schemas.microsoft.com/office/drawing/2014/main" id="{131EA8CF-759C-48BE-A9FC-2753BC14EA5E}"/>
              </a:ext>
            </a:extLst>
          </p:cNvPr>
          <p:cNvGrpSpPr/>
          <p:nvPr/>
        </p:nvGrpSpPr>
        <p:grpSpPr>
          <a:xfrm>
            <a:off x="11111002" y="214219"/>
            <a:ext cx="900000" cy="864000"/>
            <a:chOff x="5320963" y="1367710"/>
            <a:chExt cx="1526757" cy="1443246"/>
          </a:xfrm>
        </p:grpSpPr>
        <p:pic>
          <p:nvPicPr>
            <p:cNvPr id="16" name="Picture 8">
              <a:extLst>
                <a:ext uri="{FF2B5EF4-FFF2-40B4-BE49-F238E27FC236}">
                  <a16:creationId xmlns:a16="http://schemas.microsoft.com/office/drawing/2014/main" id="{7B8826A8-B504-458F-8908-597B064157C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7" name="Oval 9">
              <a:extLst>
                <a:ext uri="{FF2B5EF4-FFF2-40B4-BE49-F238E27FC236}">
                  <a16:creationId xmlns:a16="http://schemas.microsoft.com/office/drawing/2014/main" id="{0B9B46A5-B927-4E22-9E71-A1C2BB9E8B02}"/>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8" name="Group 1">
            <a:extLst>
              <a:ext uri="{FF2B5EF4-FFF2-40B4-BE49-F238E27FC236}">
                <a16:creationId xmlns:a16="http://schemas.microsoft.com/office/drawing/2014/main" id="{838903C5-E8BC-4079-9E1D-29D96C5F55A4}"/>
              </a:ext>
            </a:extLst>
          </p:cNvPr>
          <p:cNvGrpSpPr>
            <a:grpSpLocks/>
          </p:cNvGrpSpPr>
          <p:nvPr/>
        </p:nvGrpSpPr>
        <p:grpSpPr bwMode="auto">
          <a:xfrm>
            <a:off x="1782762" y="3148854"/>
            <a:ext cx="8626475" cy="2281237"/>
            <a:chOff x="309531" y="2094863"/>
            <a:chExt cx="8626985" cy="2280960"/>
          </a:xfrm>
        </p:grpSpPr>
        <p:pic>
          <p:nvPicPr>
            <p:cNvPr id="9" name="Picture 3" descr="arrow-01.eps">
              <a:extLst>
                <a:ext uri="{FF2B5EF4-FFF2-40B4-BE49-F238E27FC236}">
                  <a16:creationId xmlns:a16="http://schemas.microsoft.com/office/drawing/2014/main" id="{A0EECDB4-8A87-4494-9409-51C992462378}"/>
                </a:ext>
              </a:extLst>
            </p:cNvPr>
            <p:cNvPicPr>
              <a:picLocks noChangeAspect="1"/>
            </p:cNvPicPr>
            <p:nvPr/>
          </p:nvPicPr>
          <p:blipFill>
            <a:blip r:embed="rId3" cstate="email">
              <a:lum bright="70000" contrast="-70000"/>
              <a:extLst>
                <a:ext uri="{28A0092B-C50C-407E-A947-70E740481C1C}">
                  <a14:useLocalDpi xmlns:a14="http://schemas.microsoft.com/office/drawing/2010/main"/>
                </a:ext>
              </a:extLst>
            </a:blip>
            <a:srcRect/>
            <a:stretch>
              <a:fillRect/>
            </a:stretch>
          </p:blipFill>
          <p:spPr bwMode="auto">
            <a:xfrm>
              <a:off x="1711000" y="2609042"/>
              <a:ext cx="228521" cy="36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arrow-01.eps">
              <a:extLst>
                <a:ext uri="{FF2B5EF4-FFF2-40B4-BE49-F238E27FC236}">
                  <a16:creationId xmlns:a16="http://schemas.microsoft.com/office/drawing/2014/main" id="{8672A304-2807-42D3-9F2D-50F11E915937}"/>
                </a:ext>
              </a:extLst>
            </p:cNvPr>
            <p:cNvPicPr>
              <a:picLocks noChangeAspect="1"/>
            </p:cNvPicPr>
            <p:nvPr/>
          </p:nvPicPr>
          <p:blipFill>
            <a:blip r:embed="rId3" cstate="email">
              <a:lum bright="70000" contrast="-70000"/>
              <a:extLst>
                <a:ext uri="{28A0092B-C50C-407E-A947-70E740481C1C}">
                  <a14:useLocalDpi xmlns:a14="http://schemas.microsoft.com/office/drawing/2010/main"/>
                </a:ext>
              </a:extLst>
            </a:blip>
            <a:srcRect/>
            <a:stretch>
              <a:fillRect/>
            </a:stretch>
          </p:blipFill>
          <p:spPr bwMode="auto">
            <a:xfrm>
              <a:off x="3559467" y="2609042"/>
              <a:ext cx="228521" cy="36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arrow-01.eps">
              <a:extLst>
                <a:ext uri="{FF2B5EF4-FFF2-40B4-BE49-F238E27FC236}">
                  <a16:creationId xmlns:a16="http://schemas.microsoft.com/office/drawing/2014/main" id="{A7C4A24D-9AD9-47E6-82AF-220173F04715}"/>
                </a:ext>
              </a:extLst>
            </p:cNvPr>
            <p:cNvPicPr>
              <a:picLocks noChangeAspect="1"/>
            </p:cNvPicPr>
            <p:nvPr/>
          </p:nvPicPr>
          <p:blipFill>
            <a:blip r:embed="rId3" cstate="email">
              <a:lum bright="70000" contrast="-70000"/>
              <a:extLst>
                <a:ext uri="{28A0092B-C50C-407E-A947-70E740481C1C}">
                  <a14:useLocalDpi xmlns:a14="http://schemas.microsoft.com/office/drawing/2010/main"/>
                </a:ext>
              </a:extLst>
            </a:blip>
            <a:srcRect/>
            <a:stretch>
              <a:fillRect/>
            </a:stretch>
          </p:blipFill>
          <p:spPr bwMode="auto">
            <a:xfrm>
              <a:off x="5345518" y="2609042"/>
              <a:ext cx="228521" cy="36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arrow-01.eps">
              <a:extLst>
                <a:ext uri="{FF2B5EF4-FFF2-40B4-BE49-F238E27FC236}">
                  <a16:creationId xmlns:a16="http://schemas.microsoft.com/office/drawing/2014/main" id="{450945F8-2FCB-499E-BDF1-6AD9F4BF8FD4}"/>
                </a:ext>
              </a:extLst>
            </p:cNvPr>
            <p:cNvPicPr>
              <a:picLocks noChangeAspect="1"/>
            </p:cNvPicPr>
            <p:nvPr/>
          </p:nvPicPr>
          <p:blipFill>
            <a:blip r:embed="rId3" cstate="email">
              <a:lum bright="70000" contrast="-70000"/>
              <a:extLst>
                <a:ext uri="{28A0092B-C50C-407E-A947-70E740481C1C}">
                  <a14:useLocalDpi xmlns:a14="http://schemas.microsoft.com/office/drawing/2010/main"/>
                </a:ext>
              </a:extLst>
            </a:blip>
            <a:srcRect/>
            <a:stretch>
              <a:fillRect/>
            </a:stretch>
          </p:blipFill>
          <p:spPr bwMode="auto">
            <a:xfrm>
              <a:off x="7131568" y="2609042"/>
              <a:ext cx="228521" cy="36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descr="MSC Program-02.eps">
              <a:extLst>
                <a:ext uri="{FF2B5EF4-FFF2-40B4-BE49-F238E27FC236}">
                  <a16:creationId xmlns:a16="http://schemas.microsoft.com/office/drawing/2014/main" id="{0230B9AA-C7E9-4AB9-AF21-B985F4BCEA11}"/>
                </a:ext>
              </a:extLst>
            </p:cNvPr>
            <p:cNvPicPr>
              <a:picLocks noChangeAspect="1"/>
            </p:cNvPicPr>
            <p:nvPr/>
          </p:nvPicPr>
          <p:blipFill>
            <a:blip r:embed="rId4" cstate="email">
              <a:lum bright="70000" contrast="-70000"/>
              <a:extLst>
                <a:ext uri="{28A0092B-C50C-407E-A947-70E740481C1C}">
                  <a14:useLocalDpi xmlns:a14="http://schemas.microsoft.com/office/drawing/2010/main"/>
                </a:ext>
              </a:extLst>
            </a:blip>
            <a:srcRect/>
            <a:stretch>
              <a:fillRect/>
            </a:stretch>
          </p:blipFill>
          <p:spPr bwMode="auto">
            <a:xfrm>
              <a:off x="309531" y="2094863"/>
              <a:ext cx="1388614" cy="138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descr="MSC Program-03.eps">
              <a:extLst>
                <a:ext uri="{FF2B5EF4-FFF2-40B4-BE49-F238E27FC236}">
                  <a16:creationId xmlns:a16="http://schemas.microsoft.com/office/drawing/2014/main" id="{C4B33BDC-3D85-463C-8083-7F3E798BC49C}"/>
                </a:ext>
              </a:extLst>
            </p:cNvPr>
            <p:cNvPicPr>
              <a:picLocks noChangeAspect="1"/>
            </p:cNvPicPr>
            <p:nvPr/>
          </p:nvPicPr>
          <p:blipFill>
            <a:blip r:embed="rId5" cstate="email">
              <a:lum bright="70000" contrast="-70000"/>
              <a:extLst>
                <a:ext uri="{28A0092B-C50C-407E-A947-70E740481C1C}">
                  <a14:useLocalDpi xmlns:a14="http://schemas.microsoft.com/office/drawing/2010/main"/>
                </a:ext>
              </a:extLst>
            </a:blip>
            <a:srcRect/>
            <a:stretch>
              <a:fillRect/>
            </a:stretch>
          </p:blipFill>
          <p:spPr bwMode="auto">
            <a:xfrm>
              <a:off x="2095582" y="2094863"/>
              <a:ext cx="1388614" cy="138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descr="MSC Program-04.eps">
              <a:extLst>
                <a:ext uri="{FF2B5EF4-FFF2-40B4-BE49-F238E27FC236}">
                  <a16:creationId xmlns:a16="http://schemas.microsoft.com/office/drawing/2014/main" id="{B623260B-B75E-4D35-A562-C539824D8108}"/>
                </a:ext>
              </a:extLst>
            </p:cNvPr>
            <p:cNvPicPr>
              <a:picLocks noChangeAspect="1"/>
            </p:cNvPicPr>
            <p:nvPr/>
          </p:nvPicPr>
          <p:blipFill>
            <a:blip r:embed="rId6" cstate="email">
              <a:lum bright="70000" contrast="-70000"/>
              <a:extLst>
                <a:ext uri="{28A0092B-C50C-407E-A947-70E740481C1C}">
                  <a14:useLocalDpi xmlns:a14="http://schemas.microsoft.com/office/drawing/2010/main"/>
                </a:ext>
              </a:extLst>
            </a:blip>
            <a:srcRect/>
            <a:stretch>
              <a:fillRect/>
            </a:stretch>
          </p:blipFill>
          <p:spPr bwMode="auto">
            <a:xfrm>
              <a:off x="3881632" y="2094863"/>
              <a:ext cx="1388614" cy="138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0" descr="MSC Program-05.eps">
              <a:extLst>
                <a:ext uri="{FF2B5EF4-FFF2-40B4-BE49-F238E27FC236}">
                  <a16:creationId xmlns:a16="http://schemas.microsoft.com/office/drawing/2014/main" id="{7C45AA2E-8416-4AAE-BC07-896E698D4414}"/>
                </a:ext>
              </a:extLst>
            </p:cNvPr>
            <p:cNvPicPr>
              <a:picLocks noChangeAspect="1"/>
            </p:cNvPicPr>
            <p:nvPr/>
          </p:nvPicPr>
          <p:blipFill>
            <a:blip r:embed="rId7" cstate="email">
              <a:lum bright="70000" contrast="-70000"/>
              <a:extLst>
                <a:ext uri="{28A0092B-C50C-407E-A947-70E740481C1C}">
                  <a14:useLocalDpi xmlns:a14="http://schemas.microsoft.com/office/drawing/2010/main"/>
                </a:ext>
              </a:extLst>
            </a:blip>
            <a:srcRect/>
            <a:stretch>
              <a:fillRect/>
            </a:stretch>
          </p:blipFill>
          <p:spPr bwMode="auto">
            <a:xfrm>
              <a:off x="5667683" y="2094863"/>
              <a:ext cx="1388614" cy="138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1" descr="MSC Program-06.eps">
              <a:extLst>
                <a:ext uri="{FF2B5EF4-FFF2-40B4-BE49-F238E27FC236}">
                  <a16:creationId xmlns:a16="http://schemas.microsoft.com/office/drawing/2014/main" id="{5A0259FB-8AFF-4B01-8B60-4AE55C9335E1}"/>
                </a:ext>
              </a:extLst>
            </p:cNvPr>
            <p:cNvPicPr>
              <a:picLocks noChangeAspect="1"/>
            </p:cNvPicPr>
            <p:nvPr/>
          </p:nvPicPr>
          <p:blipFill>
            <a:blip r:embed="rId8" cstate="email">
              <a:lum bright="70000" contrast="-70000"/>
              <a:extLst>
                <a:ext uri="{28A0092B-C50C-407E-A947-70E740481C1C}">
                  <a14:useLocalDpi xmlns:a14="http://schemas.microsoft.com/office/drawing/2010/main"/>
                </a:ext>
              </a:extLst>
            </a:blip>
            <a:srcRect/>
            <a:stretch>
              <a:fillRect/>
            </a:stretch>
          </p:blipFill>
          <p:spPr bwMode="auto">
            <a:xfrm>
              <a:off x="7444544" y="2094863"/>
              <a:ext cx="1388614" cy="138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2" descr="arrow-01.eps">
              <a:extLst>
                <a:ext uri="{FF2B5EF4-FFF2-40B4-BE49-F238E27FC236}">
                  <a16:creationId xmlns:a16="http://schemas.microsoft.com/office/drawing/2014/main" id="{91CE21F8-6542-4F01-8E99-6FEBC8162CF9}"/>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73417" y="2609042"/>
              <a:ext cx="228521" cy="36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3" descr="arrow-01.eps">
              <a:extLst>
                <a:ext uri="{FF2B5EF4-FFF2-40B4-BE49-F238E27FC236}">
                  <a16:creationId xmlns:a16="http://schemas.microsoft.com/office/drawing/2014/main" id="{7E71E794-7991-4758-B957-DADA7739B722}"/>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59467" y="2609042"/>
              <a:ext cx="228521" cy="36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4" descr="arrow-01.eps">
              <a:extLst>
                <a:ext uri="{FF2B5EF4-FFF2-40B4-BE49-F238E27FC236}">
                  <a16:creationId xmlns:a16="http://schemas.microsoft.com/office/drawing/2014/main" id="{22B375CE-4949-4E7F-931E-DEA7ECB12241}"/>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45518" y="2609042"/>
              <a:ext cx="228521" cy="36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5" descr="arrow-01.eps">
              <a:extLst>
                <a:ext uri="{FF2B5EF4-FFF2-40B4-BE49-F238E27FC236}">
                  <a16:creationId xmlns:a16="http://schemas.microsoft.com/office/drawing/2014/main" id="{84E0C8E3-47CB-48F5-AFC1-7A49FD495382}"/>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131568" y="2609042"/>
              <a:ext cx="228521" cy="36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Placeholder 2">
              <a:extLst>
                <a:ext uri="{FF2B5EF4-FFF2-40B4-BE49-F238E27FC236}">
                  <a16:creationId xmlns:a16="http://schemas.microsoft.com/office/drawing/2014/main" id="{05A84324-2576-40DC-BEEE-77AB40F96244}"/>
                </a:ext>
              </a:extLst>
            </p:cNvPr>
            <p:cNvSpPr txBox="1">
              <a:spLocks/>
            </p:cNvSpPr>
            <p:nvPr/>
          </p:nvSpPr>
          <p:spPr bwMode="auto">
            <a:xfrm>
              <a:off x="309531" y="3701493"/>
              <a:ext cx="1379428"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de-DE" altLang="de-DE" sz="2200" b="0" i="0" u="none" strike="noStrike" kern="1200" cap="none" spc="0" normalizeH="0" baseline="0" noProof="0">
                  <a:ln>
                    <a:noFill/>
                  </a:ln>
                  <a:solidFill>
                    <a:srgbClr val="595959"/>
                  </a:solidFill>
                  <a:effectLst/>
                  <a:uLnTx/>
                  <a:uFillTx/>
                  <a:latin typeface="Calibri Light" panose="020F0302020204030204"/>
                  <a:ea typeface="+mn-ea"/>
                  <a:cs typeface="+mn-cs"/>
                </a:rPr>
                <a:t>Fischerei</a:t>
              </a:r>
            </a:p>
          </p:txBody>
        </p:sp>
        <p:pic>
          <p:nvPicPr>
            <p:cNvPr id="28" name="Picture 17" descr="MSC Program-03.eps">
              <a:extLst>
                <a:ext uri="{FF2B5EF4-FFF2-40B4-BE49-F238E27FC236}">
                  <a16:creationId xmlns:a16="http://schemas.microsoft.com/office/drawing/2014/main" id="{53737586-1E5B-4771-BADF-04F67387A5D3}"/>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095582" y="2094863"/>
              <a:ext cx="1388614" cy="138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 Placeholder 2">
              <a:extLst>
                <a:ext uri="{FF2B5EF4-FFF2-40B4-BE49-F238E27FC236}">
                  <a16:creationId xmlns:a16="http://schemas.microsoft.com/office/drawing/2014/main" id="{2BDFF6AB-2C1C-4B37-A795-A18077F648CF}"/>
                </a:ext>
              </a:extLst>
            </p:cNvPr>
            <p:cNvSpPr txBox="1">
              <a:spLocks/>
            </p:cNvSpPr>
            <p:nvPr/>
          </p:nvSpPr>
          <p:spPr bwMode="auto">
            <a:xfrm>
              <a:off x="2086395" y="3701493"/>
              <a:ext cx="1505847"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de-DE" altLang="de-DE" sz="2200" b="0" i="0" u="none" strike="noStrike" kern="1200" cap="none" spc="0" normalizeH="0" baseline="0" noProof="0">
                  <a:ln>
                    <a:noFill/>
                  </a:ln>
                  <a:solidFill>
                    <a:srgbClr val="595959"/>
                  </a:solidFill>
                  <a:effectLst/>
                  <a:uLnTx/>
                  <a:uFillTx/>
                  <a:latin typeface="Calibri Light" panose="020F0302020204030204"/>
                  <a:ea typeface="+mn-ea"/>
                  <a:cs typeface="+mn-cs"/>
                </a:rPr>
                <a:t>Fischerei-Zertifizierung</a:t>
              </a:r>
            </a:p>
          </p:txBody>
        </p:sp>
        <p:pic>
          <p:nvPicPr>
            <p:cNvPr id="30" name="Picture 19" descr="MSC Program-04.eps">
              <a:extLst>
                <a:ext uri="{FF2B5EF4-FFF2-40B4-BE49-F238E27FC236}">
                  <a16:creationId xmlns:a16="http://schemas.microsoft.com/office/drawing/2014/main" id="{1C354A86-6BD4-4430-93D4-F8A6F904A88B}"/>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3881632" y="2094863"/>
              <a:ext cx="1388614" cy="138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Placeholder 2">
              <a:extLst>
                <a:ext uri="{FF2B5EF4-FFF2-40B4-BE49-F238E27FC236}">
                  <a16:creationId xmlns:a16="http://schemas.microsoft.com/office/drawing/2014/main" id="{C6689C3C-240E-4D28-9C87-80B14F4AD788}"/>
                </a:ext>
              </a:extLst>
            </p:cNvPr>
            <p:cNvSpPr txBox="1">
              <a:spLocks/>
            </p:cNvSpPr>
            <p:nvPr/>
          </p:nvSpPr>
          <p:spPr bwMode="auto">
            <a:xfrm>
              <a:off x="3592243" y="3701493"/>
              <a:ext cx="2014572"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de-DE" altLang="de-DE" sz="2200" b="0" i="0" u="none" strike="noStrike" kern="1200" cap="none" spc="0" normalizeH="0" baseline="0" noProof="0">
                  <a:ln>
                    <a:noFill/>
                  </a:ln>
                  <a:solidFill>
                    <a:srgbClr val="595959"/>
                  </a:solidFill>
                  <a:effectLst/>
                  <a:uLnTx/>
                  <a:uFillTx/>
                  <a:latin typeface="Calibri Light" panose="020F0302020204030204"/>
                  <a:ea typeface="+mn-ea"/>
                  <a:cs typeface="+mn-cs"/>
                </a:rPr>
                <a:t>Lieferketten-Zertifizierung</a:t>
              </a:r>
            </a:p>
          </p:txBody>
        </p:sp>
        <p:pic>
          <p:nvPicPr>
            <p:cNvPr id="32" name="Picture 21" descr="MSC Program-05.eps">
              <a:extLst>
                <a:ext uri="{FF2B5EF4-FFF2-40B4-BE49-F238E27FC236}">
                  <a16:creationId xmlns:a16="http://schemas.microsoft.com/office/drawing/2014/main" id="{20B16235-27F8-47D5-A0C6-E47DF2014584}"/>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5667683" y="2094863"/>
              <a:ext cx="1388614" cy="138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 Placeholder 2">
              <a:extLst>
                <a:ext uri="{FF2B5EF4-FFF2-40B4-BE49-F238E27FC236}">
                  <a16:creationId xmlns:a16="http://schemas.microsoft.com/office/drawing/2014/main" id="{3BDC5E81-E345-407C-8634-B6971CF215C4}"/>
                </a:ext>
              </a:extLst>
            </p:cNvPr>
            <p:cNvSpPr txBox="1">
              <a:spLocks/>
            </p:cNvSpPr>
            <p:nvPr/>
          </p:nvSpPr>
          <p:spPr bwMode="auto">
            <a:xfrm>
              <a:off x="5658497" y="3701493"/>
              <a:ext cx="1379428" cy="674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de-DE" altLang="de-DE" sz="2200" b="0" i="0" u="none" strike="noStrike" kern="1200" cap="none" spc="0" normalizeH="0" baseline="0" noProof="0">
                  <a:ln>
                    <a:noFill/>
                  </a:ln>
                  <a:solidFill>
                    <a:srgbClr val="595959"/>
                  </a:solidFill>
                  <a:effectLst/>
                  <a:uLnTx/>
                  <a:uFillTx/>
                  <a:latin typeface="Calibri Light" panose="020F0302020204030204"/>
                  <a:ea typeface="+mn-ea"/>
                  <a:cs typeface="+mn-cs"/>
                </a:rPr>
                <a:t>Lizenz-vergabe</a:t>
              </a:r>
            </a:p>
          </p:txBody>
        </p:sp>
        <p:sp>
          <p:nvSpPr>
            <p:cNvPr id="34" name="Text Placeholder 2">
              <a:extLst>
                <a:ext uri="{FF2B5EF4-FFF2-40B4-BE49-F238E27FC236}">
                  <a16:creationId xmlns:a16="http://schemas.microsoft.com/office/drawing/2014/main" id="{1D7489A8-9E5C-44F5-8BA3-AB7D47106B18}"/>
                </a:ext>
              </a:extLst>
            </p:cNvPr>
            <p:cNvSpPr txBox="1">
              <a:spLocks/>
            </p:cNvSpPr>
            <p:nvPr/>
          </p:nvSpPr>
          <p:spPr bwMode="auto">
            <a:xfrm>
              <a:off x="7444543" y="3701493"/>
              <a:ext cx="1491973"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de-DE" altLang="de-DE" sz="2200" b="0" i="0" u="none" strike="noStrike" kern="1200" cap="none" spc="0" normalizeH="0" baseline="0" noProof="0">
                  <a:ln>
                    <a:noFill/>
                  </a:ln>
                  <a:solidFill>
                    <a:srgbClr val="595959"/>
                  </a:solidFill>
                  <a:effectLst/>
                  <a:uLnTx/>
                  <a:uFillTx/>
                  <a:latin typeface="Calibri Light" panose="020F0302020204030204"/>
                  <a:ea typeface="+mn-ea"/>
                  <a:cs typeface="+mn-cs"/>
                </a:rPr>
                <a:t>Endprodukt</a:t>
              </a:r>
            </a:p>
          </p:txBody>
        </p:sp>
        <p:pic>
          <p:nvPicPr>
            <p:cNvPr id="35" name="Picture 3">
              <a:extLst>
                <a:ext uri="{FF2B5EF4-FFF2-40B4-BE49-F238E27FC236}">
                  <a16:creationId xmlns:a16="http://schemas.microsoft.com/office/drawing/2014/main" id="{24A84D75-2F03-42AD-BC9F-D1B7FF68CF9C}"/>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18351" y="2103057"/>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4">
              <a:extLst>
                <a:ext uri="{FF2B5EF4-FFF2-40B4-BE49-F238E27FC236}">
                  <a16:creationId xmlns:a16="http://schemas.microsoft.com/office/drawing/2014/main" id="{054C5118-373A-4404-A398-4D7EE1C1FDFD}"/>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452372" y="2103057"/>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7" name="Gruppieren 36">
            <a:extLst>
              <a:ext uri="{FF2B5EF4-FFF2-40B4-BE49-F238E27FC236}">
                <a16:creationId xmlns:a16="http://schemas.microsoft.com/office/drawing/2014/main" id="{044B3B3C-27C7-4718-98C9-DFFC40CDE5EB}"/>
              </a:ext>
            </a:extLst>
          </p:cNvPr>
          <p:cNvGrpSpPr/>
          <p:nvPr/>
        </p:nvGrpSpPr>
        <p:grpSpPr>
          <a:xfrm>
            <a:off x="2509992" y="2025626"/>
            <a:ext cx="7265326" cy="961745"/>
            <a:chOff x="947649" y="1463037"/>
            <a:chExt cx="7265326" cy="961745"/>
          </a:xfrm>
        </p:grpSpPr>
        <p:sp>
          <p:nvSpPr>
            <p:cNvPr id="38" name="Nach unten gekrümmter Pfeil 9">
              <a:extLst>
                <a:ext uri="{FF2B5EF4-FFF2-40B4-BE49-F238E27FC236}">
                  <a16:creationId xmlns:a16="http://schemas.microsoft.com/office/drawing/2014/main" id="{C7A0B44F-EBAC-4E14-860A-09DC18AC55B0}"/>
                </a:ext>
              </a:extLst>
            </p:cNvPr>
            <p:cNvSpPr/>
            <p:nvPr/>
          </p:nvSpPr>
          <p:spPr>
            <a:xfrm>
              <a:off x="6247992" y="1778923"/>
              <a:ext cx="1964983" cy="645859"/>
            </a:xfrm>
            <a:prstGeom prst="curvedDownArrow">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9" name="Nach oben gekrümmter Pfeil 10">
              <a:extLst>
                <a:ext uri="{FF2B5EF4-FFF2-40B4-BE49-F238E27FC236}">
                  <a16:creationId xmlns:a16="http://schemas.microsoft.com/office/drawing/2014/main" id="{AE2749A1-7CB7-4359-8163-1A3E272845DD}"/>
                </a:ext>
              </a:extLst>
            </p:cNvPr>
            <p:cNvSpPr/>
            <p:nvPr/>
          </p:nvSpPr>
          <p:spPr>
            <a:xfrm rot="10800000">
              <a:off x="2643444" y="1662544"/>
              <a:ext cx="3541224" cy="762115"/>
            </a:xfrm>
            <a:prstGeom prst="curvedUpArrow">
              <a:avLst>
                <a:gd name="adj1" fmla="val 20638"/>
                <a:gd name="adj2" fmla="val 54363"/>
                <a:gd name="adj3" fmla="val 21674"/>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0" name="Nach oben gekrümmter Pfeil 11">
              <a:extLst>
                <a:ext uri="{FF2B5EF4-FFF2-40B4-BE49-F238E27FC236}">
                  <a16:creationId xmlns:a16="http://schemas.microsoft.com/office/drawing/2014/main" id="{884BBD7E-E5C6-4935-84D3-B3748D2BD75E}"/>
                </a:ext>
              </a:extLst>
            </p:cNvPr>
            <p:cNvSpPr/>
            <p:nvPr/>
          </p:nvSpPr>
          <p:spPr>
            <a:xfrm rot="10800000">
              <a:off x="4355865" y="1945178"/>
              <a:ext cx="1828801" cy="479480"/>
            </a:xfrm>
            <a:prstGeom prst="curvedUpArrow">
              <a:avLst>
                <a:gd name="adj1" fmla="val 25000"/>
                <a:gd name="adj2" fmla="val 50000"/>
                <a:gd name="adj3" fmla="val 41182"/>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1" name="Nach oben gekrümmter Pfeil 12">
              <a:extLst>
                <a:ext uri="{FF2B5EF4-FFF2-40B4-BE49-F238E27FC236}">
                  <a16:creationId xmlns:a16="http://schemas.microsoft.com/office/drawing/2014/main" id="{B85658BC-4966-4CC2-94B1-93D6DD2CCBC6}"/>
                </a:ext>
              </a:extLst>
            </p:cNvPr>
            <p:cNvSpPr/>
            <p:nvPr/>
          </p:nvSpPr>
          <p:spPr>
            <a:xfrm rot="10800000">
              <a:off x="947649" y="1463037"/>
              <a:ext cx="5403273" cy="961623"/>
            </a:xfrm>
            <a:prstGeom prst="curvedUpArrow">
              <a:avLst>
                <a:gd name="adj1" fmla="val 21549"/>
                <a:gd name="adj2" fmla="val 50000"/>
                <a:gd name="adj3" fmla="val 19349"/>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812805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Presenter Organisa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9371887-E137-490C-B56B-7EA14042F9AA}"/>
              </a:ext>
            </a:extLst>
          </p:cNvPr>
          <p:cNvSpPr/>
          <p:nvPr userDrawn="1"/>
        </p:nvSpPr>
        <p:spPr>
          <a:xfrm>
            <a:off x="-6369" y="3439886"/>
            <a:ext cx="12209255" cy="3418114"/>
          </a:xfrm>
          <a:prstGeom prst="rect">
            <a:avLst/>
          </a:prstGeom>
          <a:solidFill>
            <a:srgbClr val="01316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4B0"/>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FFC6AE28-D190-4A8D-B90E-97813339D2F5}"/>
              </a:ext>
            </a:extLst>
          </p:cNvPr>
          <p:cNvSpPr>
            <a:spLocks noGrp="1"/>
          </p:cNvSpPr>
          <p:nvPr>
            <p:ph type="title" hasCustomPrompt="1"/>
          </p:nvPr>
        </p:nvSpPr>
        <p:spPr>
          <a:xfrm>
            <a:off x="684608" y="4715522"/>
            <a:ext cx="4848549" cy="857140"/>
          </a:xfrm>
          <a:prstGeom prst="rect">
            <a:avLst/>
          </a:prstGeom>
          <a:noFill/>
        </p:spPr>
        <p:txBody>
          <a:bodyPr wrap="none" lIns="360000" tIns="144000" rIns="360000" bIns="0" anchor="ctr">
            <a:spAutoFit/>
          </a:bodyPr>
          <a:lstStyle>
            <a:lvl1pPr algn="l">
              <a:defRPr sz="5000">
                <a:solidFill>
                  <a:schemeClr val="bg1"/>
                </a:solidFill>
                <a:latin typeface="Local Brewery Five" panose="02000506000000020004" pitchFamily="50" charset="0"/>
              </a:defRPr>
            </a:lvl1pPr>
          </a:lstStyle>
          <a:p>
            <a:r>
              <a:rPr lang="en-US"/>
              <a:t>Click to edit title</a:t>
            </a:r>
            <a:endParaRPr lang="en-GB"/>
          </a:p>
        </p:txBody>
      </p:sp>
      <p:sp>
        <p:nvSpPr>
          <p:cNvPr id="18" name="Content Placeholder 7">
            <a:extLst>
              <a:ext uri="{FF2B5EF4-FFF2-40B4-BE49-F238E27FC236}">
                <a16:creationId xmlns:a16="http://schemas.microsoft.com/office/drawing/2014/main" id="{8AFFB2BD-6AFA-4AB1-A217-9C4F0B9CF7DB}"/>
              </a:ext>
            </a:extLst>
          </p:cNvPr>
          <p:cNvSpPr>
            <a:spLocks noGrp="1"/>
          </p:cNvSpPr>
          <p:nvPr>
            <p:ph sz="quarter" idx="14" hasCustomPrompt="1"/>
          </p:nvPr>
        </p:nvSpPr>
        <p:spPr>
          <a:xfrm>
            <a:off x="7795780" y="5741195"/>
            <a:ext cx="3352448" cy="493281"/>
          </a:xfrm>
          <a:prstGeom prst="rect">
            <a:avLst/>
          </a:prstGeom>
        </p:spPr>
        <p:txBody>
          <a:bodyPr lIns="0" tIns="0" rIns="0" bIns="0">
            <a:normAutofit/>
          </a:bodyPr>
          <a:lstStyle>
            <a:lvl1pPr marL="0" indent="0" algn="ctr">
              <a:spcBef>
                <a:spcPts val="1200"/>
              </a:spcBef>
              <a:buNone/>
              <a:defRPr lang="en-GB" sz="1600" b="1" kern="1200" dirty="0">
                <a:solidFill>
                  <a:schemeClr val="bg1"/>
                </a:solidFill>
                <a:latin typeface="Arial" panose="020B0604020202020204" pitchFamily="34" charset="0"/>
                <a:ea typeface="Arial" panose="020B0604020202020204" pitchFamily="34" charset="0"/>
                <a:cs typeface="Arial" panose="020B0604020202020204" pitchFamily="34" charset="0"/>
              </a:defRPr>
            </a:lvl1pPr>
            <a:lvl2pPr marL="0" indent="0" algn="ctr">
              <a:spcBef>
                <a:spcPts val="1200"/>
              </a:spcBef>
              <a:buNone/>
              <a:defRPr sz="2400" b="0">
                <a:solidFill>
                  <a:schemeClr val="bg1"/>
                </a:solidFill>
                <a:latin typeface="Meta Offc Pro" panose="020B0504030101020102" pitchFamily="34" charset="0"/>
              </a:defRPr>
            </a:lvl2pPr>
            <a:lvl3pPr marL="187200" indent="-187200">
              <a:spcBef>
                <a:spcPts val="1200"/>
              </a:spcBef>
              <a:buClr>
                <a:schemeClr val="tx2"/>
              </a:buClr>
              <a:defRPr sz="2800" b="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800" b="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2800" b="0">
                <a:solidFill>
                  <a:srgbClr val="215895"/>
                </a:solidFill>
                <a:latin typeface="Meta Offc Pro" panose="020B0504030101020102" pitchFamily="34" charset="0"/>
              </a:defRPr>
            </a:lvl5pPr>
          </a:lstStyle>
          <a:p>
            <a:pPr lvl="0"/>
            <a:r>
              <a:rPr lang="en-GB"/>
              <a:t>Click to edit Presenter and organisation</a:t>
            </a:r>
          </a:p>
          <a:p>
            <a:pPr lvl="1"/>
            <a:endParaRPr lang="en-GB"/>
          </a:p>
        </p:txBody>
      </p:sp>
      <p:sp>
        <p:nvSpPr>
          <p:cNvPr id="19" name="Picture Placeholder 2">
            <a:extLst>
              <a:ext uri="{FF2B5EF4-FFF2-40B4-BE49-F238E27FC236}">
                <a16:creationId xmlns:a16="http://schemas.microsoft.com/office/drawing/2014/main" id="{B52122ED-0C61-487B-9682-E37D761AE27B}"/>
              </a:ext>
            </a:extLst>
          </p:cNvPr>
          <p:cNvSpPr>
            <a:spLocks noGrp="1"/>
          </p:cNvSpPr>
          <p:nvPr>
            <p:ph type="pic" idx="1"/>
          </p:nvPr>
        </p:nvSpPr>
        <p:spPr>
          <a:xfrm>
            <a:off x="8671904" y="3854411"/>
            <a:ext cx="1600200" cy="1600201"/>
          </a:xfrm>
          <a:prstGeom prst="ellipse">
            <a:avLst/>
          </a:prstGeom>
        </p:spPr>
      </p:sp>
    </p:spTree>
    <p:extLst>
      <p:ext uri="{BB962C8B-B14F-4D97-AF65-F5344CB8AC3E}">
        <p14:creationId xmlns:p14="http://schemas.microsoft.com/office/powerpoint/2010/main" val="42289963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Presenter Organisa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9371887-E137-490C-B56B-7EA14042F9AA}"/>
              </a:ext>
            </a:extLst>
          </p:cNvPr>
          <p:cNvSpPr/>
          <p:nvPr userDrawn="1"/>
        </p:nvSpPr>
        <p:spPr>
          <a:xfrm>
            <a:off x="-6369" y="3439886"/>
            <a:ext cx="12209255" cy="3418114"/>
          </a:xfrm>
          <a:prstGeom prst="rect">
            <a:avLst/>
          </a:prstGeom>
          <a:solidFill>
            <a:srgbClr val="01316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4B0"/>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FFC6AE28-D190-4A8D-B90E-97813339D2F5}"/>
              </a:ext>
            </a:extLst>
          </p:cNvPr>
          <p:cNvSpPr>
            <a:spLocks noGrp="1"/>
          </p:cNvSpPr>
          <p:nvPr>
            <p:ph type="title" hasCustomPrompt="1"/>
          </p:nvPr>
        </p:nvSpPr>
        <p:spPr>
          <a:xfrm>
            <a:off x="684608" y="4715522"/>
            <a:ext cx="4848549" cy="857140"/>
          </a:xfrm>
          <a:prstGeom prst="rect">
            <a:avLst/>
          </a:prstGeom>
          <a:noFill/>
        </p:spPr>
        <p:txBody>
          <a:bodyPr wrap="none" lIns="360000" tIns="144000" rIns="360000" bIns="0" anchor="ctr">
            <a:spAutoFit/>
          </a:bodyPr>
          <a:lstStyle>
            <a:lvl1pPr algn="l">
              <a:defRPr sz="5000">
                <a:solidFill>
                  <a:schemeClr val="bg1"/>
                </a:solidFill>
                <a:latin typeface="Local Brewery Five" panose="02000506000000020004" pitchFamily="50" charset="0"/>
              </a:defRPr>
            </a:lvl1pPr>
          </a:lstStyle>
          <a:p>
            <a:r>
              <a:rPr lang="en-US"/>
              <a:t>Click to edit title</a:t>
            </a:r>
            <a:endParaRPr lang="en-GB"/>
          </a:p>
        </p:txBody>
      </p:sp>
      <p:sp>
        <p:nvSpPr>
          <p:cNvPr id="18" name="Content Placeholder 7">
            <a:extLst>
              <a:ext uri="{FF2B5EF4-FFF2-40B4-BE49-F238E27FC236}">
                <a16:creationId xmlns:a16="http://schemas.microsoft.com/office/drawing/2014/main" id="{8AFFB2BD-6AFA-4AB1-A217-9C4F0B9CF7DB}"/>
              </a:ext>
            </a:extLst>
          </p:cNvPr>
          <p:cNvSpPr>
            <a:spLocks noGrp="1"/>
          </p:cNvSpPr>
          <p:nvPr>
            <p:ph sz="quarter" idx="14" hasCustomPrompt="1"/>
          </p:nvPr>
        </p:nvSpPr>
        <p:spPr>
          <a:xfrm>
            <a:off x="7795780" y="5741195"/>
            <a:ext cx="3352448" cy="493281"/>
          </a:xfrm>
          <a:prstGeom prst="rect">
            <a:avLst/>
          </a:prstGeom>
        </p:spPr>
        <p:txBody>
          <a:bodyPr lIns="0" tIns="0" rIns="0" bIns="0">
            <a:normAutofit/>
          </a:bodyPr>
          <a:lstStyle>
            <a:lvl1pPr marL="0" indent="0" algn="ctr">
              <a:spcBef>
                <a:spcPts val="1200"/>
              </a:spcBef>
              <a:buNone/>
              <a:defRPr lang="en-GB" sz="1600" b="1" kern="1200" dirty="0">
                <a:solidFill>
                  <a:schemeClr val="bg1"/>
                </a:solidFill>
                <a:latin typeface="Arial" panose="020B0604020202020204" pitchFamily="34" charset="0"/>
                <a:ea typeface="Arial" panose="020B0604020202020204" pitchFamily="34" charset="0"/>
                <a:cs typeface="Arial" panose="020B0604020202020204" pitchFamily="34" charset="0"/>
              </a:defRPr>
            </a:lvl1pPr>
            <a:lvl2pPr marL="0" indent="0" algn="ctr">
              <a:spcBef>
                <a:spcPts val="1200"/>
              </a:spcBef>
              <a:buNone/>
              <a:defRPr sz="2400" b="0">
                <a:solidFill>
                  <a:schemeClr val="bg1"/>
                </a:solidFill>
                <a:latin typeface="Meta Offc Pro" panose="020B0504030101020102" pitchFamily="34" charset="0"/>
              </a:defRPr>
            </a:lvl2pPr>
            <a:lvl3pPr marL="187200" indent="-187200">
              <a:spcBef>
                <a:spcPts val="1200"/>
              </a:spcBef>
              <a:buClr>
                <a:schemeClr val="tx2"/>
              </a:buClr>
              <a:defRPr sz="2800" b="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800" b="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2800" b="0">
                <a:solidFill>
                  <a:srgbClr val="215895"/>
                </a:solidFill>
                <a:latin typeface="Meta Offc Pro" panose="020B0504030101020102" pitchFamily="34" charset="0"/>
              </a:defRPr>
            </a:lvl5pPr>
          </a:lstStyle>
          <a:p>
            <a:pPr lvl="0"/>
            <a:r>
              <a:rPr lang="en-GB"/>
              <a:t>Click to edit Presenter and organisation</a:t>
            </a:r>
          </a:p>
          <a:p>
            <a:pPr lvl="1"/>
            <a:endParaRPr lang="en-GB"/>
          </a:p>
        </p:txBody>
      </p:sp>
      <p:sp>
        <p:nvSpPr>
          <p:cNvPr id="19" name="Picture Placeholder 2">
            <a:extLst>
              <a:ext uri="{FF2B5EF4-FFF2-40B4-BE49-F238E27FC236}">
                <a16:creationId xmlns:a16="http://schemas.microsoft.com/office/drawing/2014/main" id="{B52122ED-0C61-487B-9682-E37D761AE27B}"/>
              </a:ext>
            </a:extLst>
          </p:cNvPr>
          <p:cNvSpPr>
            <a:spLocks noGrp="1"/>
          </p:cNvSpPr>
          <p:nvPr>
            <p:ph type="pic" idx="1"/>
          </p:nvPr>
        </p:nvSpPr>
        <p:spPr>
          <a:xfrm>
            <a:off x="8671904" y="3854411"/>
            <a:ext cx="1600200" cy="1600201"/>
          </a:xfrm>
          <a:prstGeom prst="ellipse">
            <a:avLst/>
          </a:prstGeom>
        </p:spPr>
      </p:sp>
    </p:spTree>
    <p:extLst>
      <p:ext uri="{BB962C8B-B14F-4D97-AF65-F5344CB8AC3E}">
        <p14:creationId xmlns:p14="http://schemas.microsoft.com/office/powerpoint/2010/main" val="24185962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Presenter Organisa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9371887-E137-490C-B56B-7EA14042F9AA}"/>
              </a:ext>
            </a:extLst>
          </p:cNvPr>
          <p:cNvSpPr/>
          <p:nvPr userDrawn="1"/>
        </p:nvSpPr>
        <p:spPr>
          <a:xfrm>
            <a:off x="-6369" y="3439886"/>
            <a:ext cx="12209255" cy="3418114"/>
          </a:xfrm>
          <a:prstGeom prst="rect">
            <a:avLst/>
          </a:prstGeom>
          <a:solidFill>
            <a:srgbClr val="01316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4B0"/>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FFC6AE28-D190-4A8D-B90E-97813339D2F5}"/>
              </a:ext>
            </a:extLst>
          </p:cNvPr>
          <p:cNvSpPr>
            <a:spLocks noGrp="1"/>
          </p:cNvSpPr>
          <p:nvPr>
            <p:ph type="title" hasCustomPrompt="1"/>
          </p:nvPr>
        </p:nvSpPr>
        <p:spPr>
          <a:xfrm>
            <a:off x="684608" y="4715522"/>
            <a:ext cx="4848549" cy="857140"/>
          </a:xfrm>
          <a:prstGeom prst="rect">
            <a:avLst/>
          </a:prstGeom>
          <a:noFill/>
        </p:spPr>
        <p:txBody>
          <a:bodyPr wrap="none" lIns="360000" tIns="144000" rIns="360000" bIns="0" anchor="ctr">
            <a:spAutoFit/>
          </a:bodyPr>
          <a:lstStyle>
            <a:lvl1pPr algn="l">
              <a:defRPr sz="5000">
                <a:solidFill>
                  <a:schemeClr val="bg1"/>
                </a:solidFill>
                <a:latin typeface="Local Brewery Five" panose="02000506000000020004" pitchFamily="50" charset="0"/>
              </a:defRPr>
            </a:lvl1pPr>
          </a:lstStyle>
          <a:p>
            <a:r>
              <a:rPr lang="en-US"/>
              <a:t>Click to edit title</a:t>
            </a:r>
            <a:endParaRPr lang="en-GB"/>
          </a:p>
        </p:txBody>
      </p:sp>
      <p:sp>
        <p:nvSpPr>
          <p:cNvPr id="18" name="Content Placeholder 7">
            <a:extLst>
              <a:ext uri="{FF2B5EF4-FFF2-40B4-BE49-F238E27FC236}">
                <a16:creationId xmlns:a16="http://schemas.microsoft.com/office/drawing/2014/main" id="{8AFFB2BD-6AFA-4AB1-A217-9C4F0B9CF7DB}"/>
              </a:ext>
            </a:extLst>
          </p:cNvPr>
          <p:cNvSpPr>
            <a:spLocks noGrp="1"/>
          </p:cNvSpPr>
          <p:nvPr>
            <p:ph sz="quarter" idx="14" hasCustomPrompt="1"/>
          </p:nvPr>
        </p:nvSpPr>
        <p:spPr>
          <a:xfrm>
            <a:off x="7795780" y="5741195"/>
            <a:ext cx="3352448" cy="493281"/>
          </a:xfrm>
          <a:prstGeom prst="rect">
            <a:avLst/>
          </a:prstGeom>
        </p:spPr>
        <p:txBody>
          <a:bodyPr lIns="0" tIns="0" rIns="0" bIns="0">
            <a:normAutofit/>
          </a:bodyPr>
          <a:lstStyle>
            <a:lvl1pPr marL="0" indent="0" algn="ctr">
              <a:spcBef>
                <a:spcPts val="1200"/>
              </a:spcBef>
              <a:buNone/>
              <a:defRPr lang="en-GB" sz="1600" b="1" kern="1200" dirty="0">
                <a:solidFill>
                  <a:schemeClr val="bg1"/>
                </a:solidFill>
                <a:latin typeface="Arial" panose="020B0604020202020204" pitchFamily="34" charset="0"/>
                <a:ea typeface="Arial" panose="020B0604020202020204" pitchFamily="34" charset="0"/>
                <a:cs typeface="Arial" panose="020B0604020202020204" pitchFamily="34" charset="0"/>
              </a:defRPr>
            </a:lvl1pPr>
            <a:lvl2pPr marL="0" indent="0" algn="ctr">
              <a:spcBef>
                <a:spcPts val="1200"/>
              </a:spcBef>
              <a:buNone/>
              <a:defRPr sz="2400" b="0">
                <a:solidFill>
                  <a:schemeClr val="bg1"/>
                </a:solidFill>
                <a:latin typeface="Meta Offc Pro" panose="020B0504030101020102" pitchFamily="34" charset="0"/>
              </a:defRPr>
            </a:lvl2pPr>
            <a:lvl3pPr marL="187200" indent="-187200">
              <a:spcBef>
                <a:spcPts val="1200"/>
              </a:spcBef>
              <a:buClr>
                <a:schemeClr val="tx2"/>
              </a:buClr>
              <a:defRPr sz="2800" b="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800" b="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2800" b="0">
                <a:solidFill>
                  <a:srgbClr val="215895"/>
                </a:solidFill>
                <a:latin typeface="Meta Offc Pro" panose="020B0504030101020102" pitchFamily="34" charset="0"/>
              </a:defRPr>
            </a:lvl5pPr>
          </a:lstStyle>
          <a:p>
            <a:pPr lvl="0"/>
            <a:r>
              <a:rPr lang="en-GB"/>
              <a:t>Click to edit Presenter and organisation</a:t>
            </a:r>
          </a:p>
          <a:p>
            <a:pPr lvl="1"/>
            <a:endParaRPr lang="en-GB"/>
          </a:p>
        </p:txBody>
      </p:sp>
      <p:sp>
        <p:nvSpPr>
          <p:cNvPr id="7" name="Picture Placeholder 2">
            <a:extLst>
              <a:ext uri="{FF2B5EF4-FFF2-40B4-BE49-F238E27FC236}">
                <a16:creationId xmlns:a16="http://schemas.microsoft.com/office/drawing/2014/main" id="{615C47B9-9D61-44C2-A0E5-95E356BED229}"/>
              </a:ext>
            </a:extLst>
          </p:cNvPr>
          <p:cNvSpPr>
            <a:spLocks noGrp="1"/>
          </p:cNvSpPr>
          <p:nvPr>
            <p:ph type="pic" idx="1"/>
          </p:nvPr>
        </p:nvSpPr>
        <p:spPr>
          <a:xfrm>
            <a:off x="8671904" y="3854411"/>
            <a:ext cx="1600200" cy="1600201"/>
          </a:xfrm>
          <a:prstGeom prst="ellipse">
            <a:avLst/>
          </a:prstGeom>
        </p:spPr>
      </p:sp>
    </p:spTree>
    <p:extLst>
      <p:ext uri="{BB962C8B-B14F-4D97-AF65-F5344CB8AC3E}">
        <p14:creationId xmlns:p14="http://schemas.microsoft.com/office/powerpoint/2010/main" val="11391089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genda &amp; Summar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C227022-81DA-42E2-9F45-E931C8771663}"/>
              </a:ext>
            </a:extLst>
          </p:cNvPr>
          <p:cNvSpPr/>
          <p:nvPr userDrawn="1"/>
        </p:nvSpPr>
        <p:spPr>
          <a:xfrm>
            <a:off x="2291729" y="645125"/>
            <a:ext cx="7150982" cy="1184421"/>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215895"/>
              </a:solidFill>
              <a:effectLst/>
              <a:uLnTx/>
              <a:uFillTx/>
              <a:latin typeface="Meta Offc Pro" panose="020B0504030101020102" pitchFamily="34" charset="0"/>
              <a:ea typeface="+mn-ea"/>
              <a:cs typeface="+mn-cs"/>
            </a:endParaRPr>
          </a:p>
        </p:txBody>
      </p:sp>
      <p:sp>
        <p:nvSpPr>
          <p:cNvPr id="6" name="Rectangle 5">
            <a:extLst>
              <a:ext uri="{FF2B5EF4-FFF2-40B4-BE49-F238E27FC236}">
                <a16:creationId xmlns:a16="http://schemas.microsoft.com/office/drawing/2014/main" id="{D663091D-2911-4D96-93F0-49B891A45D69}"/>
              </a:ext>
            </a:extLst>
          </p:cNvPr>
          <p:cNvSpPr/>
          <p:nvPr userDrawn="1"/>
        </p:nvSpPr>
        <p:spPr>
          <a:xfrm>
            <a:off x="2291729" y="3366147"/>
            <a:ext cx="7150982" cy="873729"/>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60" b="1" i="0" u="none" strike="noStrike" kern="1200" cap="none" spc="0" normalizeH="0" baseline="0" noProof="0">
              <a:ln>
                <a:noFill/>
              </a:ln>
              <a:solidFill>
                <a:srgbClr val="215895"/>
              </a:solidFill>
              <a:effectLst/>
              <a:uLnTx/>
              <a:uFillTx/>
              <a:latin typeface="Meta Offc Pro" panose="020B0504030101020102" pitchFamily="34" charset="0"/>
              <a:ea typeface="+mn-ea"/>
              <a:cs typeface="+mn-cs"/>
            </a:endParaRPr>
          </a:p>
        </p:txBody>
      </p:sp>
      <p:sp>
        <p:nvSpPr>
          <p:cNvPr id="7" name="Rectangle 6">
            <a:extLst>
              <a:ext uri="{FF2B5EF4-FFF2-40B4-BE49-F238E27FC236}">
                <a16:creationId xmlns:a16="http://schemas.microsoft.com/office/drawing/2014/main" id="{015BE920-FB60-47FE-8E59-CB09460DC3E4}"/>
              </a:ext>
            </a:extLst>
          </p:cNvPr>
          <p:cNvSpPr/>
          <p:nvPr userDrawn="1"/>
        </p:nvSpPr>
        <p:spPr>
          <a:xfrm>
            <a:off x="2291729" y="4401263"/>
            <a:ext cx="7150982" cy="873729"/>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215895"/>
              </a:solidFill>
              <a:effectLst/>
              <a:uLnTx/>
              <a:uFillTx/>
              <a:latin typeface="Meta Offc Pro" panose="020B0504030101020102" pitchFamily="34" charset="0"/>
              <a:ea typeface="+mn-ea"/>
              <a:cs typeface="+mn-cs"/>
            </a:endParaRPr>
          </a:p>
        </p:txBody>
      </p:sp>
      <p:sp>
        <p:nvSpPr>
          <p:cNvPr id="8" name="Rectangle 7">
            <a:extLst>
              <a:ext uri="{FF2B5EF4-FFF2-40B4-BE49-F238E27FC236}">
                <a16:creationId xmlns:a16="http://schemas.microsoft.com/office/drawing/2014/main" id="{C6091B99-8FB3-408F-8069-77F32ECA6237}"/>
              </a:ext>
            </a:extLst>
          </p:cNvPr>
          <p:cNvSpPr/>
          <p:nvPr userDrawn="1"/>
        </p:nvSpPr>
        <p:spPr>
          <a:xfrm>
            <a:off x="2291729" y="5436379"/>
            <a:ext cx="7150982" cy="873729"/>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60" b="1" i="0" u="none" strike="noStrike" kern="1200" cap="none" spc="0" normalizeH="0" baseline="0" noProof="0">
              <a:ln>
                <a:noFill/>
              </a:ln>
              <a:solidFill>
                <a:srgbClr val="215895"/>
              </a:solidFill>
              <a:effectLst/>
              <a:uLnTx/>
              <a:uFillTx/>
              <a:latin typeface="Meta Offc Pro" panose="020B0504030101020102" pitchFamily="34" charset="0"/>
              <a:ea typeface="+mn-ea"/>
              <a:cs typeface="+mn-cs"/>
            </a:endParaRPr>
          </a:p>
        </p:txBody>
      </p:sp>
      <p:sp>
        <p:nvSpPr>
          <p:cNvPr id="11" name="Content Placeholder 7">
            <a:extLst>
              <a:ext uri="{FF2B5EF4-FFF2-40B4-BE49-F238E27FC236}">
                <a16:creationId xmlns:a16="http://schemas.microsoft.com/office/drawing/2014/main" id="{C289B230-65B7-4E43-A64E-E3DA29A3CB2F}"/>
              </a:ext>
            </a:extLst>
          </p:cNvPr>
          <p:cNvSpPr>
            <a:spLocks noGrp="1"/>
          </p:cNvSpPr>
          <p:nvPr>
            <p:ph sz="quarter" idx="13" hasCustomPrompt="1"/>
          </p:nvPr>
        </p:nvSpPr>
        <p:spPr>
          <a:xfrm>
            <a:off x="2534360" y="3610210"/>
            <a:ext cx="6665720" cy="486322"/>
          </a:xfrm>
          <a:prstGeom prst="rect">
            <a:avLst/>
          </a:prstGeom>
        </p:spPr>
        <p:txBody>
          <a:bodyPr lIns="0" tIns="0" rIns="0" bIns="0">
            <a:normAutofit/>
          </a:bodyPr>
          <a:lstStyle>
            <a:lvl1pPr marL="0" indent="0">
              <a:spcBef>
                <a:spcPts val="1200"/>
              </a:spcBef>
              <a:buNone/>
              <a:defRPr lang="en-GB" sz="2800" b="1" kern="1200" dirty="0">
                <a:solidFill>
                  <a:srgbClr val="215895"/>
                </a:solidFill>
                <a:latin typeface="Meta Offc Pro" panose="020B0504030101020102" pitchFamily="34" charset="0"/>
                <a:ea typeface="Meta Offc Pro" panose="020B0504030101020102" pitchFamily="34" charset="0"/>
                <a:cs typeface="Arial" panose="020B0604020202020204" pitchFamily="34" charset="0"/>
              </a:defRPr>
            </a:lvl1pPr>
            <a:lvl2pPr marL="0" indent="0">
              <a:spcBef>
                <a:spcPts val="1200"/>
              </a:spcBef>
              <a:buNone/>
              <a:defRPr sz="2400" b="0">
                <a:solidFill>
                  <a:srgbClr val="215895"/>
                </a:solidFill>
                <a:latin typeface="Meta Offc Pro" panose="020B0504030101020102" pitchFamily="34" charset="0"/>
              </a:defRPr>
            </a:lvl2pPr>
            <a:lvl3pPr marL="187200" indent="-187200">
              <a:spcBef>
                <a:spcPts val="1200"/>
              </a:spcBef>
              <a:buClr>
                <a:schemeClr val="tx2"/>
              </a:buClr>
              <a:defRPr sz="2400" b="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400" b="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2400" b="0">
                <a:solidFill>
                  <a:srgbClr val="215895"/>
                </a:solidFill>
                <a:latin typeface="Meta Offc Pro" panose="020B0504030101020102" pitchFamily="34" charset="0"/>
              </a:defRPr>
            </a:lvl5pPr>
          </a:lstStyle>
          <a:p>
            <a:pPr lvl="0"/>
            <a:r>
              <a:rPr lang="en-GB"/>
              <a:t>Click to edit</a:t>
            </a:r>
          </a:p>
        </p:txBody>
      </p:sp>
      <p:sp>
        <p:nvSpPr>
          <p:cNvPr id="12" name="Content Placeholder 7">
            <a:extLst>
              <a:ext uri="{FF2B5EF4-FFF2-40B4-BE49-F238E27FC236}">
                <a16:creationId xmlns:a16="http://schemas.microsoft.com/office/drawing/2014/main" id="{52E1EC14-ACEE-4EFB-BB8E-E4AD14B6435D}"/>
              </a:ext>
            </a:extLst>
          </p:cNvPr>
          <p:cNvSpPr>
            <a:spLocks noGrp="1"/>
          </p:cNvSpPr>
          <p:nvPr>
            <p:ph sz="quarter" idx="14" hasCustomPrompt="1"/>
          </p:nvPr>
        </p:nvSpPr>
        <p:spPr>
          <a:xfrm>
            <a:off x="2534360" y="4653872"/>
            <a:ext cx="6665720" cy="486322"/>
          </a:xfrm>
          <a:prstGeom prst="rect">
            <a:avLst/>
          </a:prstGeom>
        </p:spPr>
        <p:txBody>
          <a:bodyPr lIns="0" tIns="0" rIns="0" bIns="0">
            <a:normAutofit/>
          </a:bodyPr>
          <a:lstStyle>
            <a:lvl1pPr marL="0" indent="0">
              <a:spcBef>
                <a:spcPts val="1200"/>
              </a:spcBef>
              <a:buNone/>
              <a:defRPr lang="en-GB" sz="2800" b="1" kern="1200" dirty="0">
                <a:solidFill>
                  <a:srgbClr val="215895"/>
                </a:solidFill>
                <a:latin typeface="Meta Offc Pro" panose="020B0504030101020102" pitchFamily="34" charset="0"/>
                <a:ea typeface="Meta Offc Pro" panose="020B0504030101020102" pitchFamily="34" charset="0"/>
                <a:cs typeface="Arial" panose="020B0604020202020204" pitchFamily="34" charset="0"/>
              </a:defRPr>
            </a:lvl1pPr>
            <a:lvl2pPr marL="0" indent="0">
              <a:spcBef>
                <a:spcPts val="1200"/>
              </a:spcBef>
              <a:buNone/>
              <a:defRPr sz="2400" b="0">
                <a:solidFill>
                  <a:srgbClr val="215895"/>
                </a:solidFill>
                <a:latin typeface="Meta Offc Pro" panose="020B0504030101020102" pitchFamily="34" charset="0"/>
              </a:defRPr>
            </a:lvl2pPr>
            <a:lvl3pPr marL="187200" indent="-187200">
              <a:spcBef>
                <a:spcPts val="1200"/>
              </a:spcBef>
              <a:buClr>
                <a:schemeClr val="tx2"/>
              </a:buClr>
              <a:defRPr sz="2400" b="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400" b="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2400" b="0">
                <a:solidFill>
                  <a:srgbClr val="215895"/>
                </a:solidFill>
                <a:latin typeface="Meta Offc Pro" panose="020B0504030101020102" pitchFamily="34" charset="0"/>
              </a:defRPr>
            </a:lvl5pPr>
          </a:lstStyle>
          <a:p>
            <a:pPr lvl="0"/>
            <a:r>
              <a:rPr lang="en-GB"/>
              <a:t>Click to edit</a:t>
            </a:r>
          </a:p>
        </p:txBody>
      </p:sp>
      <p:sp>
        <p:nvSpPr>
          <p:cNvPr id="13" name="Content Placeholder 7">
            <a:extLst>
              <a:ext uri="{FF2B5EF4-FFF2-40B4-BE49-F238E27FC236}">
                <a16:creationId xmlns:a16="http://schemas.microsoft.com/office/drawing/2014/main" id="{80982D25-8EAF-46FD-B312-3E0C7A787FFE}"/>
              </a:ext>
            </a:extLst>
          </p:cNvPr>
          <p:cNvSpPr>
            <a:spLocks noGrp="1"/>
          </p:cNvSpPr>
          <p:nvPr>
            <p:ph sz="quarter" idx="15" hasCustomPrompt="1"/>
          </p:nvPr>
        </p:nvSpPr>
        <p:spPr>
          <a:xfrm>
            <a:off x="2534360" y="5698450"/>
            <a:ext cx="6665720" cy="486322"/>
          </a:xfrm>
          <a:prstGeom prst="rect">
            <a:avLst/>
          </a:prstGeom>
        </p:spPr>
        <p:txBody>
          <a:bodyPr lIns="0" tIns="0" rIns="0" bIns="0">
            <a:normAutofit/>
          </a:bodyPr>
          <a:lstStyle>
            <a:lvl1pPr marL="0" indent="0">
              <a:spcBef>
                <a:spcPts val="1200"/>
              </a:spcBef>
              <a:buNone/>
              <a:defRPr lang="en-GB" sz="2800" b="1" kern="1200" dirty="0">
                <a:solidFill>
                  <a:srgbClr val="215895"/>
                </a:solidFill>
                <a:latin typeface="Meta Offc Pro" panose="020B0504030101020102" pitchFamily="34" charset="0"/>
                <a:ea typeface="Meta Offc Pro" panose="020B0504030101020102" pitchFamily="34" charset="0"/>
                <a:cs typeface="Arial" panose="020B0604020202020204" pitchFamily="34" charset="0"/>
              </a:defRPr>
            </a:lvl1pPr>
            <a:lvl2pPr marL="0" indent="0">
              <a:spcBef>
                <a:spcPts val="1200"/>
              </a:spcBef>
              <a:buNone/>
              <a:defRPr sz="2400" b="0">
                <a:solidFill>
                  <a:srgbClr val="215895"/>
                </a:solidFill>
                <a:latin typeface="Meta Offc Pro" panose="020B0504030101020102" pitchFamily="34" charset="0"/>
              </a:defRPr>
            </a:lvl2pPr>
            <a:lvl3pPr marL="187200" indent="-187200">
              <a:spcBef>
                <a:spcPts val="1200"/>
              </a:spcBef>
              <a:buClr>
                <a:schemeClr val="tx2"/>
              </a:buClr>
              <a:defRPr sz="2400" b="0">
                <a:solidFill>
                  <a:srgbClr val="215895"/>
                </a:solidFill>
                <a:latin typeface="Meta Offc Pro" panose="020B0504030101020102" pitchFamily="34" charset="0"/>
              </a:defRPr>
            </a:lvl3pPr>
            <a:lvl4pPr marL="360000" indent="-180000">
              <a:spcBef>
                <a:spcPts val="1200"/>
              </a:spcBef>
              <a:buClr>
                <a:schemeClr val="tx2"/>
              </a:buClr>
              <a:buFont typeface="Arial"/>
              <a:buChar char="•"/>
              <a:defRPr sz="2400" b="0">
                <a:solidFill>
                  <a:srgbClr val="215895"/>
                </a:solidFill>
                <a:latin typeface="Meta Offc Pro" panose="020B0504030101020102" pitchFamily="34" charset="0"/>
              </a:defRPr>
            </a:lvl4pPr>
            <a:lvl5pPr marL="540000" indent="-182880">
              <a:spcBef>
                <a:spcPts val="1200"/>
              </a:spcBef>
              <a:buClr>
                <a:schemeClr val="tx2"/>
              </a:buClr>
              <a:buFont typeface="Arial"/>
              <a:buChar char="•"/>
              <a:defRPr sz="2400" b="0">
                <a:solidFill>
                  <a:srgbClr val="215895"/>
                </a:solidFill>
                <a:latin typeface="Meta Offc Pro" panose="020B0504030101020102" pitchFamily="34" charset="0"/>
              </a:defRPr>
            </a:lvl5pPr>
          </a:lstStyle>
          <a:p>
            <a:pPr lvl="0"/>
            <a:r>
              <a:rPr lang="en-GB"/>
              <a:t>Click to edit</a:t>
            </a:r>
          </a:p>
        </p:txBody>
      </p:sp>
      <p:sp>
        <p:nvSpPr>
          <p:cNvPr id="14" name="Title 1">
            <a:extLst>
              <a:ext uri="{FF2B5EF4-FFF2-40B4-BE49-F238E27FC236}">
                <a16:creationId xmlns:a16="http://schemas.microsoft.com/office/drawing/2014/main" id="{19A3F74E-FF8B-4F3D-A7D4-C6A9A3AF529E}"/>
              </a:ext>
            </a:extLst>
          </p:cNvPr>
          <p:cNvSpPr txBox="1">
            <a:spLocks/>
          </p:cNvSpPr>
          <p:nvPr userDrawn="1"/>
        </p:nvSpPr>
        <p:spPr>
          <a:xfrm>
            <a:off x="2534360" y="851469"/>
            <a:ext cx="6665720" cy="771732"/>
          </a:xfrm>
          <a:prstGeom prst="rect">
            <a:avLst/>
          </a:prstGeom>
          <a:noFill/>
        </p:spPr>
        <p:txBody>
          <a:bodyPr vert="horz" wrap="square" lIns="360000" tIns="144000" rIns="360000" bIns="0" rtlCol="0" anchor="ctr">
            <a:spAutoFit/>
          </a:bodyPr>
          <a:lstStyle>
            <a:lvl1pPr algn="l" defTabSz="914400" rtl="0" eaLnBrk="1" latinLnBrk="0" hangingPunct="1">
              <a:lnSpc>
                <a:spcPct val="90000"/>
              </a:lnSpc>
              <a:spcBef>
                <a:spcPct val="0"/>
              </a:spcBef>
              <a:buNone/>
              <a:defRPr sz="5000" kern="1200">
                <a:solidFill>
                  <a:schemeClr val="bg1"/>
                </a:solidFill>
                <a:latin typeface="Local Brewery Five" panose="02000506000000020004" pitchFamily="50"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rgbClr val="215895"/>
                </a:solidFill>
                <a:effectLst/>
                <a:uLnTx/>
                <a:uFillTx/>
                <a:latin typeface="Local Brewery Five" panose="02000506000000020004" pitchFamily="50" charset="0"/>
                <a:ea typeface="+mj-ea"/>
                <a:cs typeface="+mj-cs"/>
              </a:rPr>
              <a:t>Click to edit title</a:t>
            </a:r>
            <a:endParaRPr kumimoji="0" lang="en-GB" sz="4400" b="0" i="0" u="none" strike="noStrike" kern="1200" cap="none" spc="0" normalizeH="0" baseline="0" noProof="0">
              <a:ln>
                <a:noFill/>
              </a:ln>
              <a:solidFill>
                <a:srgbClr val="215895"/>
              </a:solidFill>
              <a:effectLst/>
              <a:uLnTx/>
              <a:uFillTx/>
              <a:latin typeface="Local Brewery Five" panose="02000506000000020004" pitchFamily="50" charset="0"/>
              <a:ea typeface="+mj-ea"/>
              <a:cs typeface="+mj-cs"/>
            </a:endParaRPr>
          </a:p>
        </p:txBody>
      </p:sp>
    </p:spTree>
    <p:extLst>
      <p:ext uri="{BB962C8B-B14F-4D97-AF65-F5344CB8AC3E}">
        <p14:creationId xmlns:p14="http://schemas.microsoft.com/office/powerpoint/2010/main" val="11199931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hank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586136-9920-4A74-AC1F-885122C21126}"/>
              </a:ext>
            </a:extLst>
          </p:cNvPr>
          <p:cNvSpPr/>
          <p:nvPr userDrawn="1"/>
        </p:nvSpPr>
        <p:spPr>
          <a:xfrm>
            <a:off x="818699" y="659608"/>
            <a:ext cx="10553240" cy="5533645"/>
          </a:xfrm>
          <a:prstGeom prst="rect">
            <a:avLst/>
          </a:prstGeom>
          <a:solidFill>
            <a:srgbClr val="203864">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4B0"/>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F88BFAC1-FFFC-461B-85BF-46410970B07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363089" y="1367710"/>
            <a:ext cx="1443246" cy="1443246"/>
          </a:xfrm>
          <a:prstGeom prst="rect">
            <a:avLst/>
          </a:prstGeom>
        </p:spPr>
      </p:pic>
      <p:sp>
        <p:nvSpPr>
          <p:cNvPr id="10" name="Oval 9">
            <a:extLst>
              <a:ext uri="{FF2B5EF4-FFF2-40B4-BE49-F238E27FC236}">
                <a16:creationId xmlns:a16="http://schemas.microsoft.com/office/drawing/2014/main" id="{423F619C-7131-4CB9-8D45-D52B9818A3AF}"/>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FED0ADB3-AC3D-4190-B3CD-C971C0F33753}"/>
              </a:ext>
            </a:extLst>
          </p:cNvPr>
          <p:cNvSpPr>
            <a:spLocks noGrp="1"/>
          </p:cNvSpPr>
          <p:nvPr userDrawn="1">
            <p:ph type="title" hasCustomPrompt="1"/>
          </p:nvPr>
        </p:nvSpPr>
        <p:spPr>
          <a:xfrm>
            <a:off x="856339" y="3473133"/>
            <a:ext cx="10515600" cy="1325563"/>
          </a:xfrm>
          <a:prstGeom prst="rect">
            <a:avLst/>
          </a:prstGeom>
        </p:spPr>
        <p:txBody>
          <a:bodyPr>
            <a:normAutofit/>
          </a:bodyPr>
          <a:lstStyle>
            <a:lvl1pPr algn="ctr">
              <a:defRPr sz="6600">
                <a:solidFill>
                  <a:schemeClr val="bg1"/>
                </a:solidFill>
                <a:latin typeface="Local Brewery Five" panose="02000506000000020004" pitchFamily="50" charset="0"/>
              </a:defRPr>
            </a:lvl1pPr>
          </a:lstStyle>
          <a:p>
            <a:r>
              <a:rPr lang="en-US"/>
              <a:t>Click to edit title</a:t>
            </a:r>
            <a:endParaRPr lang="en-GB"/>
          </a:p>
        </p:txBody>
      </p:sp>
      <p:sp>
        <p:nvSpPr>
          <p:cNvPr id="14" name="Content Placeholder 9">
            <a:extLst>
              <a:ext uri="{FF2B5EF4-FFF2-40B4-BE49-F238E27FC236}">
                <a16:creationId xmlns:a16="http://schemas.microsoft.com/office/drawing/2014/main" id="{5C4066AC-40D6-4B48-8A16-C1B4620DF8BB}"/>
              </a:ext>
            </a:extLst>
          </p:cNvPr>
          <p:cNvSpPr>
            <a:spLocks noGrp="1"/>
          </p:cNvSpPr>
          <p:nvPr userDrawn="1">
            <p:ph sz="quarter" idx="12"/>
          </p:nvPr>
        </p:nvSpPr>
        <p:spPr>
          <a:xfrm>
            <a:off x="856340" y="4941976"/>
            <a:ext cx="10515600" cy="369332"/>
          </a:xfrm>
          <a:prstGeom prst="rect">
            <a:avLst/>
          </a:prstGeom>
        </p:spPr>
        <p:txBody>
          <a:bodyPr vert="horz" lIns="0" tIns="0" rIns="0" bIns="0" anchor="t" anchorCtr="0">
            <a:noAutofit/>
          </a:bodyPr>
          <a:lstStyle>
            <a:lvl1pPr marL="0" indent="0" algn="ctr">
              <a:spcBef>
                <a:spcPts val="0"/>
              </a:spcBef>
              <a:buNone/>
              <a:defRPr sz="3600" b="1">
                <a:solidFill>
                  <a:schemeClr val="bg1"/>
                </a:solidFill>
                <a:latin typeface="Meta Offc Pro" panose="020B0504030101020102" pitchFamily="34" charset="0"/>
              </a:defRPr>
            </a:lvl1pPr>
            <a:lvl2pPr>
              <a:buNone/>
              <a:defRPr/>
            </a:lvl2pPr>
            <a:lvl3pPr>
              <a:buNone/>
              <a:defRPr/>
            </a:lvl3pPr>
            <a:lvl4pPr>
              <a:buNone/>
              <a:defRPr/>
            </a:lvl4pPr>
            <a:lvl5pPr>
              <a:buNone/>
              <a:defRPr/>
            </a:lvl5pPr>
          </a:lstStyle>
          <a:p>
            <a:pPr lvl="0"/>
            <a:r>
              <a:rPr lang="en-GB"/>
              <a:t>Click to edit Master text styles</a:t>
            </a:r>
          </a:p>
        </p:txBody>
      </p:sp>
    </p:spTree>
    <p:extLst>
      <p:ext uri="{BB962C8B-B14F-4D97-AF65-F5344CB8AC3E}">
        <p14:creationId xmlns:p14="http://schemas.microsoft.com/office/powerpoint/2010/main" val="40513593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549671-9633-DB01-1D89-94CF33906C3A}"/>
              </a:ext>
            </a:extLst>
          </p:cNvPr>
          <p:cNvSpPr/>
          <p:nvPr userDrawn="1"/>
        </p:nvSpPr>
        <p:spPr>
          <a:xfrm>
            <a:off x="818699" y="659608"/>
            <a:ext cx="10553240" cy="5533645"/>
          </a:xfrm>
          <a:prstGeom prst="rect">
            <a:avLst/>
          </a:prstGeom>
          <a:solidFill>
            <a:srgbClr val="203864">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64B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4E37F4C-D3D9-E536-3292-ABC17F45CBFB}"/>
              </a:ext>
            </a:extLst>
          </p:cNvPr>
          <p:cNvSpPr>
            <a:spLocks noGrp="1"/>
          </p:cNvSpPr>
          <p:nvPr>
            <p:ph type="ctrTitle" hasCustomPrompt="1"/>
          </p:nvPr>
        </p:nvSpPr>
        <p:spPr>
          <a:xfrm>
            <a:off x="1524000" y="3695178"/>
            <a:ext cx="9144000" cy="946520"/>
          </a:xfrm>
        </p:spPr>
        <p:txBody>
          <a:bodyPr anchor="b"/>
          <a:lstStyle>
            <a:lvl1pPr algn="ctr">
              <a:defRPr sz="6000" b="1">
                <a:solidFill>
                  <a:schemeClr val="bg1"/>
                </a:solidFill>
                <a:latin typeface="Meta Offc Pro" panose="020B0504030101020102" pitchFamily="34" charset="0"/>
              </a:defRPr>
            </a:lvl1pPr>
          </a:lstStyle>
          <a:p>
            <a:r>
              <a:rPr lang="en-US" dirty="0"/>
              <a:t>Click to edit Title</a:t>
            </a:r>
            <a:endParaRPr lang="en-GB" dirty="0"/>
          </a:p>
        </p:txBody>
      </p:sp>
      <p:sp>
        <p:nvSpPr>
          <p:cNvPr id="3" name="Subtitle 2">
            <a:extLst>
              <a:ext uri="{FF2B5EF4-FFF2-40B4-BE49-F238E27FC236}">
                <a16:creationId xmlns:a16="http://schemas.microsoft.com/office/drawing/2014/main" id="{093DB20E-8486-EE31-3AB7-5C7C6F843748}"/>
              </a:ext>
            </a:extLst>
          </p:cNvPr>
          <p:cNvSpPr>
            <a:spLocks noGrp="1"/>
          </p:cNvSpPr>
          <p:nvPr>
            <p:ph type="subTitle" idx="1" hasCustomPrompt="1"/>
          </p:nvPr>
        </p:nvSpPr>
        <p:spPr>
          <a:xfrm>
            <a:off x="1524000" y="4641698"/>
            <a:ext cx="9144000" cy="544077"/>
          </a:xfrm>
        </p:spPr>
        <p:txBody>
          <a:bodyPr/>
          <a:lstStyle>
            <a:lvl1pPr marL="0" indent="0" algn="ctr">
              <a:buNone/>
              <a:defRPr sz="2400" b="0">
                <a:solidFill>
                  <a:schemeClr val="bg1"/>
                </a:solidFill>
                <a:latin typeface="Meta Offc Pro" panose="020B050403010102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endParaRPr lang="en-GB" dirty="0"/>
          </a:p>
        </p:txBody>
      </p:sp>
      <p:pic>
        <p:nvPicPr>
          <p:cNvPr id="9" name="Picture 8" descr="Logo&#10;&#10;Description automatically generated">
            <a:extLst>
              <a:ext uri="{FF2B5EF4-FFF2-40B4-BE49-F238E27FC236}">
                <a16:creationId xmlns:a16="http://schemas.microsoft.com/office/drawing/2014/main" id="{CAB34B88-3B46-50B8-58E5-4623EBFCF28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39571" y="1460350"/>
            <a:ext cx="1511496" cy="1082434"/>
          </a:xfrm>
          <a:prstGeom prst="rect">
            <a:avLst/>
          </a:prstGeom>
        </p:spPr>
      </p:pic>
    </p:spTree>
    <p:extLst>
      <p:ext uri="{BB962C8B-B14F-4D97-AF65-F5344CB8AC3E}">
        <p14:creationId xmlns:p14="http://schemas.microsoft.com/office/powerpoint/2010/main" val="21260791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549671-9633-DB01-1D89-94CF33906C3A}"/>
              </a:ext>
            </a:extLst>
          </p:cNvPr>
          <p:cNvSpPr/>
          <p:nvPr userDrawn="1"/>
        </p:nvSpPr>
        <p:spPr>
          <a:xfrm>
            <a:off x="818699" y="659608"/>
            <a:ext cx="10553240" cy="5533645"/>
          </a:xfrm>
          <a:prstGeom prst="rect">
            <a:avLst/>
          </a:prstGeom>
          <a:solidFill>
            <a:srgbClr val="203864">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64B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4E37F4C-D3D9-E536-3292-ABC17F45CBFB}"/>
              </a:ext>
            </a:extLst>
          </p:cNvPr>
          <p:cNvSpPr>
            <a:spLocks noGrp="1"/>
          </p:cNvSpPr>
          <p:nvPr>
            <p:ph type="ctrTitle" hasCustomPrompt="1"/>
          </p:nvPr>
        </p:nvSpPr>
        <p:spPr>
          <a:xfrm>
            <a:off x="1327758" y="859340"/>
            <a:ext cx="9022915" cy="946520"/>
          </a:xfrm>
        </p:spPr>
        <p:txBody>
          <a:bodyPr anchor="b">
            <a:normAutofit/>
          </a:bodyPr>
          <a:lstStyle>
            <a:lvl1pPr algn="l">
              <a:defRPr sz="4800">
                <a:solidFill>
                  <a:schemeClr val="bg1"/>
                </a:solidFill>
                <a:latin typeface="Meta Offc Pro" panose="020B0504030101020102" pitchFamily="34" charset="0"/>
              </a:defRPr>
            </a:lvl1pPr>
          </a:lstStyle>
          <a:p>
            <a:r>
              <a:rPr lang="en-US" dirty="0"/>
              <a:t>Agenda</a:t>
            </a:r>
            <a:endParaRPr lang="en-GB" dirty="0"/>
          </a:p>
        </p:txBody>
      </p:sp>
      <p:pic>
        <p:nvPicPr>
          <p:cNvPr id="9" name="Picture 8" descr="Logo&#10;&#10;Description automatically generated">
            <a:extLst>
              <a:ext uri="{FF2B5EF4-FFF2-40B4-BE49-F238E27FC236}">
                <a16:creationId xmlns:a16="http://schemas.microsoft.com/office/drawing/2014/main" id="{CAB34B88-3B46-50B8-58E5-4623EBFCF28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36831" y="992975"/>
            <a:ext cx="948495" cy="679250"/>
          </a:xfrm>
          <a:prstGeom prst="rect">
            <a:avLst/>
          </a:prstGeom>
        </p:spPr>
      </p:pic>
      <p:sp>
        <p:nvSpPr>
          <p:cNvPr id="4" name="Content Placeholder 2">
            <a:extLst>
              <a:ext uri="{FF2B5EF4-FFF2-40B4-BE49-F238E27FC236}">
                <a16:creationId xmlns:a16="http://schemas.microsoft.com/office/drawing/2014/main" id="{4931F814-FF63-836C-F6B5-60265C460700}"/>
              </a:ext>
            </a:extLst>
          </p:cNvPr>
          <p:cNvSpPr>
            <a:spLocks noGrp="1"/>
          </p:cNvSpPr>
          <p:nvPr>
            <p:ph sz="half" idx="1"/>
          </p:nvPr>
        </p:nvSpPr>
        <p:spPr>
          <a:xfrm>
            <a:off x="1327757" y="1825625"/>
            <a:ext cx="9657569" cy="4351338"/>
          </a:xfrm>
        </p:spPr>
        <p:txBody>
          <a:bodyPr/>
          <a:lstStyle>
            <a:lvl1pPr>
              <a:defRPr b="1">
                <a:solidFill>
                  <a:schemeClr val="bg1"/>
                </a:solidFill>
                <a:latin typeface="Meta Offc Pro" panose="020B0504030101020102" pitchFamily="34" charset="0"/>
              </a:defRPr>
            </a:lvl1pPr>
            <a:lvl2pPr>
              <a:defRPr b="1">
                <a:solidFill>
                  <a:schemeClr val="bg1"/>
                </a:solidFill>
                <a:latin typeface="Meta Offc Pro" panose="020B0504030101020102" pitchFamily="34" charset="0"/>
              </a:defRPr>
            </a:lvl2pPr>
            <a:lvl3pPr>
              <a:defRPr b="1">
                <a:solidFill>
                  <a:schemeClr val="bg1"/>
                </a:solidFill>
                <a:latin typeface="Meta Offc Pro" panose="020B0504030101020102" pitchFamily="34" charset="0"/>
              </a:defRPr>
            </a:lvl3pPr>
            <a:lvl4pPr>
              <a:defRPr b="1">
                <a:solidFill>
                  <a:schemeClr val="bg1"/>
                </a:solidFill>
                <a:latin typeface="Meta Offc Pro" panose="020B0504030101020102" pitchFamily="34" charset="0"/>
              </a:defRPr>
            </a:lvl4pPr>
            <a:lvl5pPr>
              <a:defRPr b="1">
                <a:solidFill>
                  <a:schemeClr val="bg1"/>
                </a:solidFill>
                <a:latin typeface="Meta Offc Pro" panose="020B0504030101020102"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0552456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BEBD1E5-68A6-960D-0AB7-50E81B985E49}"/>
              </a:ext>
            </a:extLst>
          </p:cNvPr>
          <p:cNvSpPr txBox="1">
            <a:spLocks/>
          </p:cNvSpPr>
          <p:nvPr userDrawn="1"/>
        </p:nvSpPr>
        <p:spPr>
          <a:xfrm>
            <a:off x="0" y="0"/>
            <a:ext cx="6120000" cy="6858000"/>
          </a:xfrm>
          <a:prstGeom prst="rect">
            <a:avLst/>
          </a:prstGeom>
          <a:solidFill>
            <a:srgbClr val="013163">
              <a:alpha val="80000"/>
            </a:srgbClr>
          </a:solidFill>
        </p:spPr>
        <p:txBody>
          <a:bodyPr vert="horz" wrap="square" lIns="0" tIns="2628000" rIns="0" bIns="0" rtlCol="0" anchor="t" anchorCtr="0">
            <a:noAutofit/>
          </a:bodyPr>
          <a:lstStyle>
            <a:lvl1pPr marL="720000" algn="l" defTabSz="914400" rtl="0" eaLnBrk="1" latinLnBrk="0" hangingPunct="1">
              <a:lnSpc>
                <a:spcPts val="4960"/>
              </a:lnSpc>
              <a:spcBef>
                <a:spcPts val="0"/>
              </a:spcBef>
              <a:buNone/>
              <a:defRPr sz="4800" b="1" kern="1200">
                <a:solidFill>
                  <a:srgbClr val="FFFFFF"/>
                </a:solidFill>
                <a:latin typeface="Local Brewery Five" panose="02000506000000020004" pitchFamily="50" charset="0"/>
                <a:ea typeface="+mj-ea"/>
                <a:cs typeface="+mj-cs"/>
              </a:defRPr>
            </a:lvl1pPr>
          </a:lstStyle>
          <a:p>
            <a:endParaRPr lang="en-US" dirty="0">
              <a:latin typeface="Meta Offc Pro" panose="020B0504030101020102" pitchFamily="34" charset="0"/>
            </a:endParaRPr>
          </a:p>
        </p:txBody>
      </p:sp>
      <p:pic>
        <p:nvPicPr>
          <p:cNvPr id="2" name="Picture 1" descr="Logo&#10;&#10;Description automatically generated">
            <a:extLst>
              <a:ext uri="{FF2B5EF4-FFF2-40B4-BE49-F238E27FC236}">
                <a16:creationId xmlns:a16="http://schemas.microsoft.com/office/drawing/2014/main" id="{E0711BB0-B338-0EFC-BE98-C125E0E6DDE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69037" y="397073"/>
            <a:ext cx="948495" cy="679250"/>
          </a:xfrm>
          <a:prstGeom prst="rect">
            <a:avLst/>
          </a:prstGeom>
        </p:spPr>
      </p:pic>
      <p:sp>
        <p:nvSpPr>
          <p:cNvPr id="3" name="Title Placeholder 1">
            <a:extLst>
              <a:ext uri="{FF2B5EF4-FFF2-40B4-BE49-F238E27FC236}">
                <a16:creationId xmlns:a16="http://schemas.microsoft.com/office/drawing/2014/main" id="{F642A2B5-EF7F-3A12-CA63-933B983535CD}"/>
              </a:ext>
            </a:extLst>
          </p:cNvPr>
          <p:cNvSpPr>
            <a:spLocks noGrp="1"/>
          </p:cNvSpPr>
          <p:nvPr>
            <p:ph type="title" hasCustomPrompt="1"/>
          </p:nvPr>
        </p:nvSpPr>
        <p:spPr>
          <a:xfrm>
            <a:off x="468330" y="2766218"/>
            <a:ext cx="4884506" cy="1325563"/>
          </a:xfrm>
          <a:prstGeom prst="rect">
            <a:avLst/>
          </a:prstGeom>
        </p:spPr>
        <p:txBody>
          <a:bodyPr vert="horz" lIns="91440" tIns="45720" rIns="91440" bIns="45720" rtlCol="0" anchor="ctr">
            <a:normAutofit/>
          </a:bodyPr>
          <a:lstStyle>
            <a:lvl1pPr>
              <a:defRPr/>
            </a:lvl1pPr>
          </a:lstStyle>
          <a:p>
            <a:r>
              <a:rPr lang="en-US" dirty="0"/>
              <a:t>Click to edit section title style</a:t>
            </a:r>
            <a:endParaRPr lang="en-GB" dirty="0"/>
          </a:p>
        </p:txBody>
      </p:sp>
    </p:spTree>
    <p:extLst>
      <p:ext uri="{BB962C8B-B14F-4D97-AF65-F5344CB8AC3E}">
        <p14:creationId xmlns:p14="http://schemas.microsoft.com/office/powerpoint/2010/main" val="25653766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BEBD1E5-68A6-960D-0AB7-50E81B985E49}"/>
              </a:ext>
            </a:extLst>
          </p:cNvPr>
          <p:cNvSpPr txBox="1">
            <a:spLocks/>
          </p:cNvSpPr>
          <p:nvPr userDrawn="1"/>
        </p:nvSpPr>
        <p:spPr>
          <a:xfrm>
            <a:off x="0" y="0"/>
            <a:ext cx="6120000" cy="6858000"/>
          </a:xfrm>
          <a:prstGeom prst="rect">
            <a:avLst/>
          </a:prstGeom>
          <a:solidFill>
            <a:srgbClr val="013163">
              <a:alpha val="80000"/>
            </a:srgbClr>
          </a:solidFill>
        </p:spPr>
        <p:txBody>
          <a:bodyPr vert="horz" wrap="square" lIns="0" tIns="2628000" rIns="0" bIns="0" rtlCol="0" anchor="t" anchorCtr="0">
            <a:noAutofit/>
          </a:bodyPr>
          <a:lstStyle>
            <a:lvl1pPr marL="720000" algn="l" defTabSz="914400" rtl="0" eaLnBrk="1" latinLnBrk="0" hangingPunct="1">
              <a:lnSpc>
                <a:spcPts val="4960"/>
              </a:lnSpc>
              <a:spcBef>
                <a:spcPts val="0"/>
              </a:spcBef>
              <a:buNone/>
              <a:defRPr sz="4800" b="1" kern="1200">
                <a:solidFill>
                  <a:srgbClr val="FFFFFF"/>
                </a:solidFill>
                <a:latin typeface="Local Brewery Five" panose="02000506000000020004" pitchFamily="50" charset="0"/>
                <a:ea typeface="+mj-ea"/>
                <a:cs typeface="+mj-cs"/>
              </a:defRPr>
            </a:lvl1pPr>
          </a:lstStyle>
          <a:p>
            <a:endParaRPr lang="en-US" dirty="0">
              <a:latin typeface="Meta Offc Pro" panose="020B0504030101020102" pitchFamily="34" charset="0"/>
            </a:endParaRPr>
          </a:p>
        </p:txBody>
      </p:sp>
      <p:pic>
        <p:nvPicPr>
          <p:cNvPr id="2" name="Picture 1" descr="Logo&#10;&#10;Description automatically generated">
            <a:extLst>
              <a:ext uri="{FF2B5EF4-FFF2-40B4-BE49-F238E27FC236}">
                <a16:creationId xmlns:a16="http://schemas.microsoft.com/office/drawing/2014/main" id="{50FFB98F-BF87-B5CE-ABC9-3075D278C33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69037" y="397073"/>
            <a:ext cx="948495" cy="679250"/>
          </a:xfrm>
          <a:prstGeom prst="rect">
            <a:avLst/>
          </a:prstGeom>
        </p:spPr>
      </p:pic>
      <p:sp>
        <p:nvSpPr>
          <p:cNvPr id="3" name="Title Placeholder 1">
            <a:extLst>
              <a:ext uri="{FF2B5EF4-FFF2-40B4-BE49-F238E27FC236}">
                <a16:creationId xmlns:a16="http://schemas.microsoft.com/office/drawing/2014/main" id="{DECF999D-74C0-685B-EB86-7BC2E3B23715}"/>
              </a:ext>
            </a:extLst>
          </p:cNvPr>
          <p:cNvSpPr>
            <a:spLocks noGrp="1"/>
          </p:cNvSpPr>
          <p:nvPr>
            <p:ph type="title" hasCustomPrompt="1"/>
          </p:nvPr>
        </p:nvSpPr>
        <p:spPr>
          <a:xfrm>
            <a:off x="468330" y="2766218"/>
            <a:ext cx="4884506" cy="1325563"/>
          </a:xfrm>
          <a:prstGeom prst="rect">
            <a:avLst/>
          </a:prstGeom>
        </p:spPr>
        <p:txBody>
          <a:bodyPr vert="horz" lIns="91440" tIns="45720" rIns="91440" bIns="45720" rtlCol="0" anchor="ctr">
            <a:normAutofit/>
          </a:bodyPr>
          <a:lstStyle>
            <a:lvl1pPr>
              <a:defRPr/>
            </a:lvl1pPr>
          </a:lstStyle>
          <a:p>
            <a:r>
              <a:rPr lang="en-US" dirty="0"/>
              <a:t>Click to edit section title style</a:t>
            </a:r>
            <a:endParaRPr lang="en-GB" dirty="0"/>
          </a:p>
        </p:txBody>
      </p:sp>
    </p:spTree>
    <p:extLst>
      <p:ext uri="{BB962C8B-B14F-4D97-AF65-F5344CB8AC3E}">
        <p14:creationId xmlns:p14="http://schemas.microsoft.com/office/powerpoint/2010/main" val="8363767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BEBD1E5-68A6-960D-0AB7-50E81B985E49}"/>
              </a:ext>
            </a:extLst>
          </p:cNvPr>
          <p:cNvSpPr txBox="1">
            <a:spLocks/>
          </p:cNvSpPr>
          <p:nvPr userDrawn="1"/>
        </p:nvSpPr>
        <p:spPr>
          <a:xfrm>
            <a:off x="0" y="0"/>
            <a:ext cx="6120000" cy="6858000"/>
          </a:xfrm>
          <a:prstGeom prst="rect">
            <a:avLst/>
          </a:prstGeom>
          <a:solidFill>
            <a:srgbClr val="013163">
              <a:alpha val="80000"/>
            </a:srgbClr>
          </a:solidFill>
        </p:spPr>
        <p:txBody>
          <a:bodyPr vert="horz" wrap="square" lIns="0" tIns="2628000" rIns="0" bIns="0" rtlCol="0" anchor="t" anchorCtr="0">
            <a:noAutofit/>
          </a:bodyPr>
          <a:lstStyle>
            <a:lvl1pPr marL="720000" algn="l" defTabSz="914400" rtl="0" eaLnBrk="1" latinLnBrk="0" hangingPunct="1">
              <a:lnSpc>
                <a:spcPts val="4960"/>
              </a:lnSpc>
              <a:spcBef>
                <a:spcPts val="0"/>
              </a:spcBef>
              <a:buNone/>
              <a:defRPr sz="4800" b="1" kern="1200">
                <a:solidFill>
                  <a:srgbClr val="FFFFFF"/>
                </a:solidFill>
                <a:latin typeface="Local Brewery Five" panose="02000506000000020004" pitchFamily="50" charset="0"/>
                <a:ea typeface="+mj-ea"/>
                <a:cs typeface="+mj-cs"/>
              </a:defRPr>
            </a:lvl1pPr>
          </a:lstStyle>
          <a:p>
            <a:endParaRPr lang="en-US" dirty="0">
              <a:latin typeface="Meta Offc Pro" panose="020B0504030101020102" pitchFamily="34" charset="0"/>
            </a:endParaRPr>
          </a:p>
        </p:txBody>
      </p:sp>
      <p:pic>
        <p:nvPicPr>
          <p:cNvPr id="2" name="Picture 1" descr="Logo&#10;&#10;Description automatically generated">
            <a:extLst>
              <a:ext uri="{FF2B5EF4-FFF2-40B4-BE49-F238E27FC236}">
                <a16:creationId xmlns:a16="http://schemas.microsoft.com/office/drawing/2014/main" id="{50FFB98F-BF87-B5CE-ABC9-3075D278C33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69037" y="397073"/>
            <a:ext cx="948495" cy="679250"/>
          </a:xfrm>
          <a:prstGeom prst="rect">
            <a:avLst/>
          </a:prstGeom>
        </p:spPr>
      </p:pic>
      <p:sp>
        <p:nvSpPr>
          <p:cNvPr id="3" name="Title Placeholder 1">
            <a:extLst>
              <a:ext uri="{FF2B5EF4-FFF2-40B4-BE49-F238E27FC236}">
                <a16:creationId xmlns:a16="http://schemas.microsoft.com/office/drawing/2014/main" id="{DECF999D-74C0-685B-EB86-7BC2E3B23715}"/>
              </a:ext>
            </a:extLst>
          </p:cNvPr>
          <p:cNvSpPr>
            <a:spLocks noGrp="1"/>
          </p:cNvSpPr>
          <p:nvPr>
            <p:ph type="title" hasCustomPrompt="1"/>
          </p:nvPr>
        </p:nvSpPr>
        <p:spPr>
          <a:xfrm>
            <a:off x="468330" y="2766218"/>
            <a:ext cx="4884506" cy="1325563"/>
          </a:xfrm>
          <a:prstGeom prst="rect">
            <a:avLst/>
          </a:prstGeom>
        </p:spPr>
        <p:txBody>
          <a:bodyPr vert="horz" lIns="91440" tIns="45720" rIns="91440" bIns="45720" rtlCol="0" anchor="ctr">
            <a:normAutofit/>
          </a:bodyPr>
          <a:lstStyle>
            <a:lvl1pPr>
              <a:defRPr/>
            </a:lvl1pPr>
          </a:lstStyle>
          <a:p>
            <a:r>
              <a:rPr lang="en-US" dirty="0"/>
              <a:t>Click to edit section title style</a:t>
            </a:r>
            <a:endParaRPr lang="en-GB" dirty="0"/>
          </a:p>
        </p:txBody>
      </p:sp>
    </p:spTree>
    <p:extLst>
      <p:ext uri="{BB962C8B-B14F-4D97-AF65-F5344CB8AC3E}">
        <p14:creationId xmlns:p14="http://schemas.microsoft.com/office/powerpoint/2010/main" val="3212328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3_Titel und Inhal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9B22B28-B368-4095-BE87-DBB0263157C1}"/>
              </a:ext>
            </a:extLst>
          </p:cNvPr>
          <p:cNvSpPr>
            <a:spLocks noGrp="1"/>
          </p:cNvSpPr>
          <p:nvPr>
            <p:ph idx="1"/>
          </p:nvPr>
        </p:nvSpPr>
        <p:spPr>
          <a:xfrm>
            <a:off x="674556" y="1727999"/>
            <a:ext cx="10872000" cy="4567869"/>
          </a:xfrm>
          <a:prstGeom prst="rect">
            <a:avLst/>
          </a:prstGeom>
        </p:spPr>
        <p:txBody>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0" name="Rechteck 9">
            <a:extLst>
              <a:ext uri="{FF2B5EF4-FFF2-40B4-BE49-F238E27FC236}">
                <a16:creationId xmlns:a16="http://schemas.microsoft.com/office/drawing/2014/main" id="{DBA5ADCB-F891-42A6-A9A5-C1C0E5182B7A}"/>
              </a:ext>
            </a:extLst>
          </p:cNvPr>
          <p:cNvSpPr/>
          <p:nvPr/>
        </p:nvSpPr>
        <p:spPr>
          <a:xfrm>
            <a:off x="0" y="0"/>
            <a:ext cx="12192000" cy="1256438"/>
          </a:xfrm>
          <a:prstGeom prst="rect">
            <a:avLst/>
          </a:prstGeom>
          <a:solidFill>
            <a:srgbClr val="2A52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 name="Gruppieren 14">
            <a:extLst>
              <a:ext uri="{FF2B5EF4-FFF2-40B4-BE49-F238E27FC236}">
                <a16:creationId xmlns:a16="http://schemas.microsoft.com/office/drawing/2014/main" id="{131EA8CF-759C-48BE-A9FC-2753BC14EA5E}"/>
              </a:ext>
            </a:extLst>
          </p:cNvPr>
          <p:cNvGrpSpPr/>
          <p:nvPr/>
        </p:nvGrpSpPr>
        <p:grpSpPr>
          <a:xfrm>
            <a:off x="11111002" y="214219"/>
            <a:ext cx="900000" cy="864000"/>
            <a:chOff x="5320963" y="1367710"/>
            <a:chExt cx="1526757" cy="1443246"/>
          </a:xfrm>
        </p:grpSpPr>
        <p:pic>
          <p:nvPicPr>
            <p:cNvPr id="16" name="Picture 8">
              <a:extLst>
                <a:ext uri="{FF2B5EF4-FFF2-40B4-BE49-F238E27FC236}">
                  <a16:creationId xmlns:a16="http://schemas.microsoft.com/office/drawing/2014/main" id="{7B8826A8-B504-458F-8908-597B064157C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7" name="Oval 9">
              <a:extLst>
                <a:ext uri="{FF2B5EF4-FFF2-40B4-BE49-F238E27FC236}">
                  <a16:creationId xmlns:a16="http://schemas.microsoft.com/office/drawing/2014/main" id="{0B9B46A5-B927-4E22-9E71-A1C2BB9E8B02}"/>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Titel 5">
            <a:extLst>
              <a:ext uri="{FF2B5EF4-FFF2-40B4-BE49-F238E27FC236}">
                <a16:creationId xmlns:a16="http://schemas.microsoft.com/office/drawing/2014/main" id="{24C8F680-912B-4E4E-B167-A8461A47A03A}"/>
              </a:ext>
            </a:extLst>
          </p:cNvPr>
          <p:cNvSpPr>
            <a:spLocks noGrp="1"/>
          </p:cNvSpPr>
          <p:nvPr>
            <p:ph type="title"/>
          </p:nvPr>
        </p:nvSpPr>
        <p:spPr>
          <a:xfrm>
            <a:off x="542924" y="180071"/>
            <a:ext cx="8021049" cy="932296"/>
          </a:xfrm>
        </p:spPr>
        <p:txBody>
          <a:bodyPr/>
          <a:lstStyle/>
          <a:p>
            <a:r>
              <a:rPr lang="de-DE"/>
              <a:t>Mastertitelformat bearbeiten</a:t>
            </a:r>
            <a:endParaRPr lang="en-GB"/>
          </a:p>
        </p:txBody>
      </p:sp>
    </p:spTree>
    <p:extLst>
      <p:ext uri="{BB962C8B-B14F-4D97-AF65-F5344CB8AC3E}">
        <p14:creationId xmlns:p14="http://schemas.microsoft.com/office/powerpoint/2010/main" val="29583417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BEBD1E5-68A6-960D-0AB7-50E81B985E49}"/>
              </a:ext>
            </a:extLst>
          </p:cNvPr>
          <p:cNvSpPr txBox="1">
            <a:spLocks/>
          </p:cNvSpPr>
          <p:nvPr userDrawn="1"/>
        </p:nvSpPr>
        <p:spPr>
          <a:xfrm>
            <a:off x="0" y="0"/>
            <a:ext cx="6120000" cy="6858000"/>
          </a:xfrm>
          <a:prstGeom prst="rect">
            <a:avLst/>
          </a:prstGeom>
          <a:solidFill>
            <a:srgbClr val="013163">
              <a:alpha val="80000"/>
            </a:srgbClr>
          </a:solidFill>
        </p:spPr>
        <p:txBody>
          <a:bodyPr vert="horz" wrap="square" lIns="0" tIns="2628000" rIns="0" bIns="0" rtlCol="0" anchor="t" anchorCtr="0">
            <a:noAutofit/>
          </a:bodyPr>
          <a:lstStyle>
            <a:lvl1pPr marL="720000" algn="l" defTabSz="914400" rtl="0" eaLnBrk="1" latinLnBrk="0" hangingPunct="1">
              <a:lnSpc>
                <a:spcPts val="4960"/>
              </a:lnSpc>
              <a:spcBef>
                <a:spcPts val="0"/>
              </a:spcBef>
              <a:buNone/>
              <a:defRPr sz="4800" b="1" kern="1200">
                <a:solidFill>
                  <a:srgbClr val="FFFFFF"/>
                </a:solidFill>
                <a:latin typeface="Local Brewery Five" panose="02000506000000020004" pitchFamily="50" charset="0"/>
                <a:ea typeface="+mj-ea"/>
                <a:cs typeface="+mj-cs"/>
              </a:defRPr>
            </a:lvl1pPr>
          </a:lstStyle>
          <a:p>
            <a:endParaRPr lang="en-US" dirty="0">
              <a:latin typeface="Meta Offc Pro" panose="020B0504030101020102" pitchFamily="34" charset="0"/>
            </a:endParaRPr>
          </a:p>
        </p:txBody>
      </p:sp>
      <p:pic>
        <p:nvPicPr>
          <p:cNvPr id="2" name="Picture 1" descr="Logo&#10;&#10;Description automatically generated">
            <a:extLst>
              <a:ext uri="{FF2B5EF4-FFF2-40B4-BE49-F238E27FC236}">
                <a16:creationId xmlns:a16="http://schemas.microsoft.com/office/drawing/2014/main" id="{F773075D-ED08-1FB6-D091-6F694969F15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69037" y="397073"/>
            <a:ext cx="948495" cy="679250"/>
          </a:xfrm>
          <a:prstGeom prst="rect">
            <a:avLst/>
          </a:prstGeom>
        </p:spPr>
      </p:pic>
      <p:sp>
        <p:nvSpPr>
          <p:cNvPr id="3" name="Title Placeholder 1">
            <a:extLst>
              <a:ext uri="{FF2B5EF4-FFF2-40B4-BE49-F238E27FC236}">
                <a16:creationId xmlns:a16="http://schemas.microsoft.com/office/drawing/2014/main" id="{98B56B15-87FD-9903-C7F4-6E3F5A42F440}"/>
              </a:ext>
            </a:extLst>
          </p:cNvPr>
          <p:cNvSpPr>
            <a:spLocks noGrp="1"/>
          </p:cNvSpPr>
          <p:nvPr>
            <p:ph type="title" hasCustomPrompt="1"/>
          </p:nvPr>
        </p:nvSpPr>
        <p:spPr>
          <a:xfrm>
            <a:off x="468330" y="2766218"/>
            <a:ext cx="4884506" cy="1325563"/>
          </a:xfrm>
          <a:prstGeom prst="rect">
            <a:avLst/>
          </a:prstGeom>
        </p:spPr>
        <p:txBody>
          <a:bodyPr vert="horz" lIns="91440" tIns="45720" rIns="91440" bIns="45720" rtlCol="0" anchor="ctr">
            <a:normAutofit/>
          </a:bodyPr>
          <a:lstStyle>
            <a:lvl1pPr>
              <a:defRPr/>
            </a:lvl1pPr>
          </a:lstStyle>
          <a:p>
            <a:r>
              <a:rPr lang="en-US" dirty="0"/>
              <a:t>Click to edit section title style</a:t>
            </a:r>
            <a:endParaRPr lang="en-GB" dirty="0"/>
          </a:p>
        </p:txBody>
      </p:sp>
    </p:spTree>
    <p:extLst>
      <p:ext uri="{BB962C8B-B14F-4D97-AF65-F5344CB8AC3E}">
        <p14:creationId xmlns:p14="http://schemas.microsoft.com/office/powerpoint/2010/main" val="35319164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BEBD1E5-68A6-960D-0AB7-50E81B985E49}"/>
              </a:ext>
            </a:extLst>
          </p:cNvPr>
          <p:cNvSpPr txBox="1">
            <a:spLocks/>
          </p:cNvSpPr>
          <p:nvPr userDrawn="1"/>
        </p:nvSpPr>
        <p:spPr>
          <a:xfrm>
            <a:off x="0" y="0"/>
            <a:ext cx="6120000" cy="6858000"/>
          </a:xfrm>
          <a:prstGeom prst="rect">
            <a:avLst/>
          </a:prstGeom>
          <a:solidFill>
            <a:srgbClr val="013163">
              <a:alpha val="80000"/>
            </a:srgbClr>
          </a:solidFill>
        </p:spPr>
        <p:txBody>
          <a:bodyPr vert="horz" wrap="square" lIns="0" tIns="2628000" rIns="0" bIns="0" rtlCol="0" anchor="t" anchorCtr="0">
            <a:noAutofit/>
          </a:bodyPr>
          <a:lstStyle>
            <a:lvl1pPr marL="720000" algn="l" defTabSz="914400" rtl="0" eaLnBrk="1" latinLnBrk="0" hangingPunct="1">
              <a:lnSpc>
                <a:spcPts val="4960"/>
              </a:lnSpc>
              <a:spcBef>
                <a:spcPts val="0"/>
              </a:spcBef>
              <a:buNone/>
              <a:defRPr sz="4800" b="1" kern="1200">
                <a:solidFill>
                  <a:srgbClr val="FFFFFF"/>
                </a:solidFill>
                <a:latin typeface="Local Brewery Five" panose="02000506000000020004" pitchFamily="50" charset="0"/>
                <a:ea typeface="+mj-ea"/>
                <a:cs typeface="+mj-cs"/>
              </a:defRPr>
            </a:lvl1pPr>
          </a:lstStyle>
          <a:p>
            <a:endParaRPr lang="en-US" dirty="0">
              <a:latin typeface="Meta Offc Pro" panose="020B0504030101020102" pitchFamily="34" charset="0"/>
            </a:endParaRPr>
          </a:p>
        </p:txBody>
      </p:sp>
      <p:pic>
        <p:nvPicPr>
          <p:cNvPr id="2" name="Picture 1" descr="Logo&#10;&#10;Description automatically generated">
            <a:extLst>
              <a:ext uri="{FF2B5EF4-FFF2-40B4-BE49-F238E27FC236}">
                <a16:creationId xmlns:a16="http://schemas.microsoft.com/office/drawing/2014/main" id="{433E1B53-C6AB-47E8-76F5-C2F295F68A5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69037" y="397073"/>
            <a:ext cx="948495" cy="679250"/>
          </a:xfrm>
          <a:prstGeom prst="rect">
            <a:avLst/>
          </a:prstGeom>
        </p:spPr>
      </p:pic>
      <p:sp>
        <p:nvSpPr>
          <p:cNvPr id="3" name="Title Placeholder 1">
            <a:extLst>
              <a:ext uri="{FF2B5EF4-FFF2-40B4-BE49-F238E27FC236}">
                <a16:creationId xmlns:a16="http://schemas.microsoft.com/office/drawing/2014/main" id="{BCFB30E9-6F75-430A-E357-51DEB2423AB9}"/>
              </a:ext>
            </a:extLst>
          </p:cNvPr>
          <p:cNvSpPr>
            <a:spLocks noGrp="1"/>
          </p:cNvSpPr>
          <p:nvPr>
            <p:ph type="title" hasCustomPrompt="1"/>
          </p:nvPr>
        </p:nvSpPr>
        <p:spPr>
          <a:xfrm>
            <a:off x="468330" y="2766218"/>
            <a:ext cx="4884506" cy="1325563"/>
          </a:xfrm>
          <a:prstGeom prst="rect">
            <a:avLst/>
          </a:prstGeom>
        </p:spPr>
        <p:txBody>
          <a:bodyPr vert="horz" lIns="91440" tIns="45720" rIns="91440" bIns="45720" rtlCol="0" anchor="ctr">
            <a:normAutofit/>
          </a:bodyPr>
          <a:lstStyle>
            <a:lvl1pPr>
              <a:defRPr/>
            </a:lvl1pPr>
          </a:lstStyle>
          <a:p>
            <a:r>
              <a:rPr lang="en-US" dirty="0"/>
              <a:t>Click to edit section title style</a:t>
            </a:r>
            <a:endParaRPr lang="en-GB" dirty="0"/>
          </a:p>
        </p:txBody>
      </p:sp>
    </p:spTree>
    <p:extLst>
      <p:ext uri="{BB962C8B-B14F-4D97-AF65-F5344CB8AC3E}">
        <p14:creationId xmlns:p14="http://schemas.microsoft.com/office/powerpoint/2010/main" val="28283900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549671-9633-DB01-1D89-94CF33906C3A}"/>
              </a:ext>
            </a:extLst>
          </p:cNvPr>
          <p:cNvSpPr/>
          <p:nvPr userDrawn="1"/>
        </p:nvSpPr>
        <p:spPr>
          <a:xfrm>
            <a:off x="818699" y="659608"/>
            <a:ext cx="10553240" cy="5533645"/>
          </a:xfrm>
          <a:prstGeom prst="rect">
            <a:avLst/>
          </a:prstGeom>
          <a:solidFill>
            <a:srgbClr val="203864">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64B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4E37F4C-D3D9-E536-3292-ABC17F45CBFB}"/>
              </a:ext>
            </a:extLst>
          </p:cNvPr>
          <p:cNvSpPr>
            <a:spLocks noGrp="1"/>
          </p:cNvSpPr>
          <p:nvPr>
            <p:ph type="ctrTitle" hasCustomPrompt="1"/>
          </p:nvPr>
        </p:nvSpPr>
        <p:spPr>
          <a:xfrm>
            <a:off x="1524000" y="3695178"/>
            <a:ext cx="9144000" cy="946520"/>
          </a:xfrm>
        </p:spPr>
        <p:txBody>
          <a:bodyPr anchor="b"/>
          <a:lstStyle>
            <a:lvl1pPr algn="ctr">
              <a:defRPr sz="6000">
                <a:solidFill>
                  <a:schemeClr val="bg1"/>
                </a:solidFill>
                <a:latin typeface="Meta Offc Pro" panose="020B0504030101020102" pitchFamily="34" charset="0"/>
              </a:defRPr>
            </a:lvl1pPr>
          </a:lstStyle>
          <a:p>
            <a:r>
              <a:rPr lang="en-US" dirty="0"/>
              <a:t>Thank  you</a:t>
            </a:r>
            <a:endParaRPr lang="en-GB" dirty="0"/>
          </a:p>
        </p:txBody>
      </p:sp>
      <p:pic>
        <p:nvPicPr>
          <p:cNvPr id="9" name="Picture 8" descr="Logo&#10;&#10;Description automatically generated">
            <a:extLst>
              <a:ext uri="{FF2B5EF4-FFF2-40B4-BE49-F238E27FC236}">
                <a16:creationId xmlns:a16="http://schemas.microsoft.com/office/drawing/2014/main" id="{CAB34B88-3B46-50B8-58E5-4623EBFCF28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339571" y="1460350"/>
            <a:ext cx="1511496" cy="1082434"/>
          </a:xfrm>
          <a:prstGeom prst="rect">
            <a:avLst/>
          </a:prstGeom>
        </p:spPr>
      </p:pic>
    </p:spTree>
    <p:extLst>
      <p:ext uri="{BB962C8B-B14F-4D97-AF65-F5344CB8AC3E}">
        <p14:creationId xmlns:p14="http://schemas.microsoft.com/office/powerpoint/2010/main" val="30918300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5A1CBF-2E42-412B-8E5B-0D781A325428}"/>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D0E4C783-F95C-468B-A636-27C534D646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B3818968-E3F2-49F8-BC1C-CC14B77D30BB}"/>
              </a:ext>
            </a:extLst>
          </p:cNvPr>
          <p:cNvSpPr>
            <a:spLocks noGrp="1"/>
          </p:cNvSpPr>
          <p:nvPr>
            <p:ph type="dt" sz="half" idx="10"/>
          </p:nvPr>
        </p:nvSpPr>
        <p:spPr/>
        <p:txBody>
          <a:bodyPr/>
          <a:lstStyle/>
          <a:p>
            <a:fld id="{C7B75F5E-A2DB-47BB-A117-A11083B8BFFE}" type="datetimeFigureOut">
              <a:rPr lang="de-DE" smtClean="0"/>
              <a:t>01.11.2024</a:t>
            </a:fld>
            <a:endParaRPr lang="de-DE"/>
          </a:p>
        </p:txBody>
      </p:sp>
      <p:sp>
        <p:nvSpPr>
          <p:cNvPr id="5" name="Fußzeilenplatzhalter 4">
            <a:extLst>
              <a:ext uri="{FF2B5EF4-FFF2-40B4-BE49-F238E27FC236}">
                <a16:creationId xmlns:a16="http://schemas.microsoft.com/office/drawing/2014/main" id="{8B84DBB5-F4DF-48A6-9071-CF0A9237B43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CF167A4-572F-4FA3-AE77-0E5E8F2C9460}"/>
              </a:ext>
            </a:extLst>
          </p:cNvPr>
          <p:cNvSpPr>
            <a:spLocks noGrp="1"/>
          </p:cNvSpPr>
          <p:nvPr>
            <p:ph type="sldNum" sz="quarter" idx="12"/>
          </p:nvPr>
        </p:nvSpPr>
        <p:spPr/>
        <p:txBody>
          <a:bodyPr/>
          <a:lstStyle/>
          <a:p>
            <a:fld id="{4198BDBD-9FEF-421B-A0B8-573B68A381B1}" type="slidenum">
              <a:rPr lang="de-DE" smtClean="0"/>
              <a:t>‹Nr.›</a:t>
            </a:fld>
            <a:endParaRPr lang="de-DE"/>
          </a:p>
        </p:txBody>
      </p:sp>
    </p:spTree>
    <p:extLst>
      <p:ext uri="{BB962C8B-B14F-4D97-AF65-F5344CB8AC3E}">
        <p14:creationId xmlns:p14="http://schemas.microsoft.com/office/powerpoint/2010/main" val="38426332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379B20-40FA-49EE-949E-DC45ACC95784}"/>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AB34C880-F8BA-4D8D-982F-0B385A707EF9}"/>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CD33471-703E-4F4A-AB78-FDEC0704B103}"/>
              </a:ext>
            </a:extLst>
          </p:cNvPr>
          <p:cNvSpPr>
            <a:spLocks noGrp="1"/>
          </p:cNvSpPr>
          <p:nvPr>
            <p:ph type="dt" sz="half" idx="10"/>
          </p:nvPr>
        </p:nvSpPr>
        <p:spPr/>
        <p:txBody>
          <a:bodyPr/>
          <a:lstStyle/>
          <a:p>
            <a:fld id="{C7B75F5E-A2DB-47BB-A117-A11083B8BFFE}" type="datetimeFigureOut">
              <a:rPr lang="de-DE" smtClean="0"/>
              <a:t>01.11.2024</a:t>
            </a:fld>
            <a:endParaRPr lang="de-DE"/>
          </a:p>
        </p:txBody>
      </p:sp>
      <p:sp>
        <p:nvSpPr>
          <p:cNvPr id="5" name="Fußzeilenplatzhalter 4">
            <a:extLst>
              <a:ext uri="{FF2B5EF4-FFF2-40B4-BE49-F238E27FC236}">
                <a16:creationId xmlns:a16="http://schemas.microsoft.com/office/drawing/2014/main" id="{6AE4CFB5-6246-4F9A-8F8A-A1F59C5D820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ABC0570-7D75-4587-8CF2-9E61A008F409}"/>
              </a:ext>
            </a:extLst>
          </p:cNvPr>
          <p:cNvSpPr>
            <a:spLocks noGrp="1"/>
          </p:cNvSpPr>
          <p:nvPr>
            <p:ph type="sldNum" sz="quarter" idx="12"/>
          </p:nvPr>
        </p:nvSpPr>
        <p:spPr/>
        <p:txBody>
          <a:bodyPr/>
          <a:lstStyle/>
          <a:p>
            <a:fld id="{4198BDBD-9FEF-421B-A0B8-573B68A381B1}" type="slidenum">
              <a:rPr lang="de-DE" smtClean="0"/>
              <a:t>‹Nr.›</a:t>
            </a:fld>
            <a:endParaRPr lang="de-DE"/>
          </a:p>
        </p:txBody>
      </p:sp>
    </p:spTree>
    <p:extLst>
      <p:ext uri="{BB962C8B-B14F-4D97-AF65-F5344CB8AC3E}">
        <p14:creationId xmlns:p14="http://schemas.microsoft.com/office/powerpoint/2010/main" val="7675865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6FA80F-238B-4C14-83A0-625807DA35EB}"/>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DFD16C67-7945-42C8-A4B4-29C32BB97B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6D8F3655-7FC1-4E95-B162-3B8BF1162D70}"/>
              </a:ext>
            </a:extLst>
          </p:cNvPr>
          <p:cNvSpPr>
            <a:spLocks noGrp="1"/>
          </p:cNvSpPr>
          <p:nvPr>
            <p:ph type="dt" sz="half" idx="10"/>
          </p:nvPr>
        </p:nvSpPr>
        <p:spPr/>
        <p:txBody>
          <a:bodyPr/>
          <a:lstStyle/>
          <a:p>
            <a:fld id="{C7B75F5E-A2DB-47BB-A117-A11083B8BFFE}" type="datetimeFigureOut">
              <a:rPr lang="de-DE" smtClean="0"/>
              <a:t>01.11.2024</a:t>
            </a:fld>
            <a:endParaRPr lang="de-DE"/>
          </a:p>
        </p:txBody>
      </p:sp>
      <p:sp>
        <p:nvSpPr>
          <p:cNvPr id="5" name="Fußzeilenplatzhalter 4">
            <a:extLst>
              <a:ext uri="{FF2B5EF4-FFF2-40B4-BE49-F238E27FC236}">
                <a16:creationId xmlns:a16="http://schemas.microsoft.com/office/drawing/2014/main" id="{9F426B4B-EE2B-4B8D-AEEB-2953EA919F21}"/>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81DBDFE-A92A-4987-9ACF-700B472B242D}"/>
              </a:ext>
            </a:extLst>
          </p:cNvPr>
          <p:cNvSpPr>
            <a:spLocks noGrp="1"/>
          </p:cNvSpPr>
          <p:nvPr>
            <p:ph type="sldNum" sz="quarter" idx="12"/>
          </p:nvPr>
        </p:nvSpPr>
        <p:spPr/>
        <p:txBody>
          <a:bodyPr/>
          <a:lstStyle/>
          <a:p>
            <a:fld id="{4198BDBD-9FEF-421B-A0B8-573B68A381B1}" type="slidenum">
              <a:rPr lang="de-DE" smtClean="0"/>
              <a:t>‹Nr.›</a:t>
            </a:fld>
            <a:endParaRPr lang="de-DE"/>
          </a:p>
        </p:txBody>
      </p:sp>
    </p:spTree>
    <p:extLst>
      <p:ext uri="{BB962C8B-B14F-4D97-AF65-F5344CB8AC3E}">
        <p14:creationId xmlns:p14="http://schemas.microsoft.com/office/powerpoint/2010/main" val="33155097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45BB90-4335-441E-B524-FDE6DB08DAB2}"/>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D34EC515-9ED3-4086-A558-D0D534326533}"/>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44DDCC1E-AF9A-4582-8CD8-28EDC134ADDA}"/>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46D22E5A-8FF5-4F3C-BB4D-B653F7D1DF6D}"/>
              </a:ext>
            </a:extLst>
          </p:cNvPr>
          <p:cNvSpPr>
            <a:spLocks noGrp="1"/>
          </p:cNvSpPr>
          <p:nvPr>
            <p:ph type="dt" sz="half" idx="10"/>
          </p:nvPr>
        </p:nvSpPr>
        <p:spPr/>
        <p:txBody>
          <a:bodyPr/>
          <a:lstStyle/>
          <a:p>
            <a:fld id="{C7B75F5E-A2DB-47BB-A117-A11083B8BFFE}" type="datetimeFigureOut">
              <a:rPr lang="de-DE" smtClean="0"/>
              <a:t>01.11.2024</a:t>
            </a:fld>
            <a:endParaRPr lang="de-DE"/>
          </a:p>
        </p:txBody>
      </p:sp>
      <p:sp>
        <p:nvSpPr>
          <p:cNvPr id="6" name="Fußzeilenplatzhalter 5">
            <a:extLst>
              <a:ext uri="{FF2B5EF4-FFF2-40B4-BE49-F238E27FC236}">
                <a16:creationId xmlns:a16="http://schemas.microsoft.com/office/drawing/2014/main" id="{136D1DD5-92B3-419D-AFC4-CB8D6E23C8D2}"/>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BC6C271-EB9A-450B-B3F1-8B09DBA2EB26}"/>
              </a:ext>
            </a:extLst>
          </p:cNvPr>
          <p:cNvSpPr>
            <a:spLocks noGrp="1"/>
          </p:cNvSpPr>
          <p:nvPr>
            <p:ph type="sldNum" sz="quarter" idx="12"/>
          </p:nvPr>
        </p:nvSpPr>
        <p:spPr/>
        <p:txBody>
          <a:bodyPr/>
          <a:lstStyle/>
          <a:p>
            <a:fld id="{4198BDBD-9FEF-421B-A0B8-573B68A381B1}" type="slidenum">
              <a:rPr lang="de-DE" smtClean="0"/>
              <a:t>‹Nr.›</a:t>
            </a:fld>
            <a:endParaRPr lang="de-DE"/>
          </a:p>
        </p:txBody>
      </p:sp>
    </p:spTree>
    <p:extLst>
      <p:ext uri="{BB962C8B-B14F-4D97-AF65-F5344CB8AC3E}">
        <p14:creationId xmlns:p14="http://schemas.microsoft.com/office/powerpoint/2010/main" val="11398281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A91D91-D7DA-450C-B080-89D0A763D7C1}"/>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94DD39C9-65A0-47EB-A226-E9448BCED6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7E2DAC4A-5CFF-4BB3-8F3D-8DFC3EF1E8F0}"/>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D8ACCE37-4F63-4BD7-AC81-40928CDF04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18D5543F-E4CF-49DA-9DB0-B85BDF255D00}"/>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75781B41-25D7-45CA-AE50-3266476C2424}"/>
              </a:ext>
            </a:extLst>
          </p:cNvPr>
          <p:cNvSpPr>
            <a:spLocks noGrp="1"/>
          </p:cNvSpPr>
          <p:nvPr>
            <p:ph type="dt" sz="half" idx="10"/>
          </p:nvPr>
        </p:nvSpPr>
        <p:spPr/>
        <p:txBody>
          <a:bodyPr/>
          <a:lstStyle/>
          <a:p>
            <a:fld id="{C7B75F5E-A2DB-47BB-A117-A11083B8BFFE}" type="datetimeFigureOut">
              <a:rPr lang="de-DE" smtClean="0"/>
              <a:t>01.11.2024</a:t>
            </a:fld>
            <a:endParaRPr lang="de-DE"/>
          </a:p>
        </p:txBody>
      </p:sp>
      <p:sp>
        <p:nvSpPr>
          <p:cNvPr id="8" name="Fußzeilenplatzhalter 7">
            <a:extLst>
              <a:ext uri="{FF2B5EF4-FFF2-40B4-BE49-F238E27FC236}">
                <a16:creationId xmlns:a16="http://schemas.microsoft.com/office/drawing/2014/main" id="{F29C2CFE-E4A4-4668-B3FF-94AD7611AF9F}"/>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A7EBBF80-8932-48CF-9934-D7E7D95BB38C}"/>
              </a:ext>
            </a:extLst>
          </p:cNvPr>
          <p:cNvSpPr>
            <a:spLocks noGrp="1"/>
          </p:cNvSpPr>
          <p:nvPr>
            <p:ph type="sldNum" sz="quarter" idx="12"/>
          </p:nvPr>
        </p:nvSpPr>
        <p:spPr/>
        <p:txBody>
          <a:bodyPr/>
          <a:lstStyle/>
          <a:p>
            <a:fld id="{4198BDBD-9FEF-421B-A0B8-573B68A381B1}" type="slidenum">
              <a:rPr lang="de-DE" smtClean="0"/>
              <a:t>‹Nr.›</a:t>
            </a:fld>
            <a:endParaRPr lang="de-DE"/>
          </a:p>
        </p:txBody>
      </p:sp>
    </p:spTree>
    <p:extLst>
      <p:ext uri="{BB962C8B-B14F-4D97-AF65-F5344CB8AC3E}">
        <p14:creationId xmlns:p14="http://schemas.microsoft.com/office/powerpoint/2010/main" val="1934751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576E75-0307-414A-8352-92F5BB77C95F}"/>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5092C9A9-1A1F-4EB5-A284-6E67AE53D63B}"/>
              </a:ext>
            </a:extLst>
          </p:cNvPr>
          <p:cNvSpPr>
            <a:spLocks noGrp="1"/>
          </p:cNvSpPr>
          <p:nvPr>
            <p:ph type="dt" sz="half" idx="10"/>
          </p:nvPr>
        </p:nvSpPr>
        <p:spPr/>
        <p:txBody>
          <a:bodyPr/>
          <a:lstStyle/>
          <a:p>
            <a:fld id="{C7B75F5E-A2DB-47BB-A117-A11083B8BFFE}" type="datetimeFigureOut">
              <a:rPr lang="de-DE" smtClean="0"/>
              <a:t>01.11.2024</a:t>
            </a:fld>
            <a:endParaRPr lang="de-DE"/>
          </a:p>
        </p:txBody>
      </p:sp>
      <p:sp>
        <p:nvSpPr>
          <p:cNvPr id="4" name="Fußzeilenplatzhalter 3">
            <a:extLst>
              <a:ext uri="{FF2B5EF4-FFF2-40B4-BE49-F238E27FC236}">
                <a16:creationId xmlns:a16="http://schemas.microsoft.com/office/drawing/2014/main" id="{D3C60056-F97D-4D0F-AA67-32252E67548F}"/>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48C72CF4-88FB-46B8-A982-81D1844A7BCE}"/>
              </a:ext>
            </a:extLst>
          </p:cNvPr>
          <p:cNvSpPr>
            <a:spLocks noGrp="1"/>
          </p:cNvSpPr>
          <p:nvPr>
            <p:ph type="sldNum" sz="quarter" idx="12"/>
          </p:nvPr>
        </p:nvSpPr>
        <p:spPr/>
        <p:txBody>
          <a:bodyPr/>
          <a:lstStyle/>
          <a:p>
            <a:fld id="{4198BDBD-9FEF-421B-A0B8-573B68A381B1}" type="slidenum">
              <a:rPr lang="de-DE" smtClean="0"/>
              <a:t>‹Nr.›</a:t>
            </a:fld>
            <a:endParaRPr lang="de-DE"/>
          </a:p>
        </p:txBody>
      </p:sp>
    </p:spTree>
    <p:extLst>
      <p:ext uri="{BB962C8B-B14F-4D97-AF65-F5344CB8AC3E}">
        <p14:creationId xmlns:p14="http://schemas.microsoft.com/office/powerpoint/2010/main" val="22327494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C4ED01C1-7FEF-43C0-BC9E-5BF8B06AB7CD}"/>
              </a:ext>
            </a:extLst>
          </p:cNvPr>
          <p:cNvSpPr>
            <a:spLocks noGrp="1"/>
          </p:cNvSpPr>
          <p:nvPr>
            <p:ph type="dt" sz="half" idx="10"/>
          </p:nvPr>
        </p:nvSpPr>
        <p:spPr/>
        <p:txBody>
          <a:bodyPr/>
          <a:lstStyle/>
          <a:p>
            <a:fld id="{C7B75F5E-A2DB-47BB-A117-A11083B8BFFE}" type="datetimeFigureOut">
              <a:rPr lang="de-DE" smtClean="0"/>
              <a:t>01.11.2024</a:t>
            </a:fld>
            <a:endParaRPr lang="de-DE"/>
          </a:p>
        </p:txBody>
      </p:sp>
      <p:sp>
        <p:nvSpPr>
          <p:cNvPr id="3" name="Fußzeilenplatzhalter 2">
            <a:extLst>
              <a:ext uri="{FF2B5EF4-FFF2-40B4-BE49-F238E27FC236}">
                <a16:creationId xmlns:a16="http://schemas.microsoft.com/office/drawing/2014/main" id="{A3755229-D5E3-43B6-9D4B-657FFE61BF28}"/>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36583482-CC8C-44E6-8754-1211143BF51B}"/>
              </a:ext>
            </a:extLst>
          </p:cNvPr>
          <p:cNvSpPr>
            <a:spLocks noGrp="1"/>
          </p:cNvSpPr>
          <p:nvPr>
            <p:ph type="sldNum" sz="quarter" idx="12"/>
          </p:nvPr>
        </p:nvSpPr>
        <p:spPr/>
        <p:txBody>
          <a:bodyPr/>
          <a:lstStyle/>
          <a:p>
            <a:fld id="{4198BDBD-9FEF-421B-A0B8-573B68A381B1}" type="slidenum">
              <a:rPr lang="de-DE" smtClean="0"/>
              <a:t>‹Nr.›</a:t>
            </a:fld>
            <a:endParaRPr lang="de-DE"/>
          </a:p>
        </p:txBody>
      </p:sp>
    </p:spTree>
    <p:extLst>
      <p:ext uri="{BB962C8B-B14F-4D97-AF65-F5344CB8AC3E}">
        <p14:creationId xmlns:p14="http://schemas.microsoft.com/office/powerpoint/2010/main" val="1071291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Vergleich">
    <p:spTree>
      <p:nvGrpSpPr>
        <p:cNvPr id="1" name=""/>
        <p:cNvGrpSpPr/>
        <p:nvPr/>
      </p:nvGrpSpPr>
      <p:grpSpPr>
        <a:xfrm>
          <a:off x="0" y="0"/>
          <a:ext cx="0" cy="0"/>
          <a:chOff x="0" y="0"/>
          <a:chExt cx="0" cy="0"/>
        </a:xfrm>
      </p:grpSpPr>
      <p:sp>
        <p:nvSpPr>
          <p:cNvPr id="16" name="Rechteck 15">
            <a:extLst>
              <a:ext uri="{FF2B5EF4-FFF2-40B4-BE49-F238E27FC236}">
                <a16:creationId xmlns:a16="http://schemas.microsoft.com/office/drawing/2014/main" id="{1E35A5C6-0611-456B-8C7A-3AA0DB356D8E}"/>
              </a:ext>
            </a:extLst>
          </p:cNvPr>
          <p:cNvSpPr/>
          <p:nvPr/>
        </p:nvSpPr>
        <p:spPr>
          <a:xfrm>
            <a:off x="0" y="0"/>
            <a:ext cx="12192000" cy="1256438"/>
          </a:xfrm>
          <a:prstGeom prst="rect">
            <a:avLst/>
          </a:prstGeom>
          <a:solidFill>
            <a:srgbClr val="2A52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1" name="Gruppieren 20">
            <a:extLst>
              <a:ext uri="{FF2B5EF4-FFF2-40B4-BE49-F238E27FC236}">
                <a16:creationId xmlns:a16="http://schemas.microsoft.com/office/drawing/2014/main" id="{D9FE544A-AA5A-4F1A-8047-2D6BBD96D393}"/>
              </a:ext>
            </a:extLst>
          </p:cNvPr>
          <p:cNvGrpSpPr/>
          <p:nvPr/>
        </p:nvGrpSpPr>
        <p:grpSpPr>
          <a:xfrm>
            <a:off x="11111002" y="214219"/>
            <a:ext cx="900000" cy="864000"/>
            <a:chOff x="5320963" y="1367710"/>
            <a:chExt cx="1526757" cy="1443246"/>
          </a:xfrm>
        </p:grpSpPr>
        <p:pic>
          <p:nvPicPr>
            <p:cNvPr id="22" name="Picture 8">
              <a:extLst>
                <a:ext uri="{FF2B5EF4-FFF2-40B4-BE49-F238E27FC236}">
                  <a16:creationId xmlns:a16="http://schemas.microsoft.com/office/drawing/2014/main" id="{44AF7EA5-F801-4ED0-AA90-510AC71E06F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23" name="Oval 9">
              <a:extLst>
                <a:ext uri="{FF2B5EF4-FFF2-40B4-BE49-F238E27FC236}">
                  <a16:creationId xmlns:a16="http://schemas.microsoft.com/office/drawing/2014/main" id="{13581C26-D290-4E51-A541-33A006CD54BC}"/>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Textplatzhalter 3">
            <a:extLst>
              <a:ext uri="{FF2B5EF4-FFF2-40B4-BE49-F238E27FC236}">
                <a16:creationId xmlns:a16="http://schemas.microsoft.com/office/drawing/2014/main" id="{494C471D-1520-41CE-8D49-86082426202C}"/>
              </a:ext>
            </a:extLst>
          </p:cNvPr>
          <p:cNvSpPr>
            <a:spLocks noGrp="1"/>
          </p:cNvSpPr>
          <p:nvPr>
            <p:ph type="body" sz="quarter" idx="10"/>
          </p:nvPr>
        </p:nvSpPr>
        <p:spPr>
          <a:xfrm>
            <a:off x="673200" y="1728000"/>
            <a:ext cx="10872000" cy="479737"/>
          </a:xfrm>
        </p:spPr>
        <p:txBody>
          <a:bodyPr/>
          <a:lstStyle>
            <a:lvl1pPr marL="0" indent="0">
              <a:buNone/>
              <a:defRPr b="1">
                <a:solidFill>
                  <a:schemeClr val="accent1">
                    <a:lumMod val="50000"/>
                  </a:schemeClr>
                </a:solidFill>
              </a:defRPr>
            </a:lvl1pPr>
          </a:lstStyle>
          <a:p>
            <a:pPr lvl="0"/>
            <a:r>
              <a:rPr lang="de-DE"/>
              <a:t>Mastertextformat bearbeiten</a:t>
            </a:r>
          </a:p>
        </p:txBody>
      </p:sp>
      <p:sp>
        <p:nvSpPr>
          <p:cNvPr id="7" name="Inhaltsplatzhalter 6">
            <a:extLst>
              <a:ext uri="{FF2B5EF4-FFF2-40B4-BE49-F238E27FC236}">
                <a16:creationId xmlns:a16="http://schemas.microsoft.com/office/drawing/2014/main" id="{5D0F854C-ADD1-42FE-921C-9A8A2D9A7157}"/>
              </a:ext>
            </a:extLst>
          </p:cNvPr>
          <p:cNvSpPr>
            <a:spLocks noGrp="1"/>
          </p:cNvSpPr>
          <p:nvPr>
            <p:ph sz="quarter" idx="11"/>
          </p:nvPr>
        </p:nvSpPr>
        <p:spPr>
          <a:xfrm>
            <a:off x="673200" y="2356242"/>
            <a:ext cx="10872000" cy="3954617"/>
          </a:xfrm>
        </p:spPr>
        <p:txBody>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0" name="Titel 5">
            <a:extLst>
              <a:ext uri="{FF2B5EF4-FFF2-40B4-BE49-F238E27FC236}">
                <a16:creationId xmlns:a16="http://schemas.microsoft.com/office/drawing/2014/main" id="{F1512C82-0229-4232-A83F-6845F5F998AA}"/>
              </a:ext>
            </a:extLst>
          </p:cNvPr>
          <p:cNvSpPr>
            <a:spLocks noGrp="1"/>
          </p:cNvSpPr>
          <p:nvPr>
            <p:ph type="title"/>
          </p:nvPr>
        </p:nvSpPr>
        <p:spPr>
          <a:xfrm>
            <a:off x="542924" y="180071"/>
            <a:ext cx="8021049" cy="932296"/>
          </a:xfrm>
        </p:spPr>
        <p:txBody>
          <a:bodyPr/>
          <a:lstStyle/>
          <a:p>
            <a:r>
              <a:rPr lang="de-DE"/>
              <a:t>Mastertitelformat bearbeiten</a:t>
            </a:r>
            <a:endParaRPr lang="en-GB"/>
          </a:p>
        </p:txBody>
      </p:sp>
    </p:spTree>
    <p:extLst>
      <p:ext uri="{BB962C8B-B14F-4D97-AF65-F5344CB8AC3E}">
        <p14:creationId xmlns:p14="http://schemas.microsoft.com/office/powerpoint/2010/main" val="151855915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18ECDB-160A-40D2-96D9-337CF635C21C}"/>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3EF45B5B-6A6C-40E2-8CB9-90A79288B8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28C0E387-5E69-408E-8448-4331EE60DC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082BB701-749B-4046-BC41-386B1487FFD2}"/>
              </a:ext>
            </a:extLst>
          </p:cNvPr>
          <p:cNvSpPr>
            <a:spLocks noGrp="1"/>
          </p:cNvSpPr>
          <p:nvPr>
            <p:ph type="dt" sz="half" idx="10"/>
          </p:nvPr>
        </p:nvSpPr>
        <p:spPr/>
        <p:txBody>
          <a:bodyPr/>
          <a:lstStyle/>
          <a:p>
            <a:fld id="{C7B75F5E-A2DB-47BB-A117-A11083B8BFFE}" type="datetimeFigureOut">
              <a:rPr lang="de-DE" smtClean="0"/>
              <a:t>01.11.2024</a:t>
            </a:fld>
            <a:endParaRPr lang="de-DE"/>
          </a:p>
        </p:txBody>
      </p:sp>
      <p:sp>
        <p:nvSpPr>
          <p:cNvPr id="6" name="Fußzeilenplatzhalter 5">
            <a:extLst>
              <a:ext uri="{FF2B5EF4-FFF2-40B4-BE49-F238E27FC236}">
                <a16:creationId xmlns:a16="http://schemas.microsoft.com/office/drawing/2014/main" id="{7DCE6F23-5B7F-4B45-9BE0-63B0207799A3}"/>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2B2610D3-2644-4C2A-800D-270E5613F856}"/>
              </a:ext>
            </a:extLst>
          </p:cNvPr>
          <p:cNvSpPr>
            <a:spLocks noGrp="1"/>
          </p:cNvSpPr>
          <p:nvPr>
            <p:ph type="sldNum" sz="quarter" idx="12"/>
          </p:nvPr>
        </p:nvSpPr>
        <p:spPr/>
        <p:txBody>
          <a:bodyPr/>
          <a:lstStyle/>
          <a:p>
            <a:fld id="{4198BDBD-9FEF-421B-A0B8-573B68A381B1}" type="slidenum">
              <a:rPr lang="de-DE" smtClean="0"/>
              <a:t>‹Nr.›</a:t>
            </a:fld>
            <a:endParaRPr lang="de-DE"/>
          </a:p>
        </p:txBody>
      </p:sp>
    </p:spTree>
    <p:extLst>
      <p:ext uri="{BB962C8B-B14F-4D97-AF65-F5344CB8AC3E}">
        <p14:creationId xmlns:p14="http://schemas.microsoft.com/office/powerpoint/2010/main" val="31087667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F76AE4-9B29-4636-AC68-17535D56A1A7}"/>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2DE51FCB-E66A-46ED-8AB5-D6F0290C51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629C0340-D978-4EAF-8977-05D4B521DB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CC316C01-25D3-46EE-AEB5-296BEB3536AB}"/>
              </a:ext>
            </a:extLst>
          </p:cNvPr>
          <p:cNvSpPr>
            <a:spLocks noGrp="1"/>
          </p:cNvSpPr>
          <p:nvPr>
            <p:ph type="dt" sz="half" idx="10"/>
          </p:nvPr>
        </p:nvSpPr>
        <p:spPr/>
        <p:txBody>
          <a:bodyPr/>
          <a:lstStyle/>
          <a:p>
            <a:fld id="{C7B75F5E-A2DB-47BB-A117-A11083B8BFFE}" type="datetimeFigureOut">
              <a:rPr lang="de-DE" smtClean="0"/>
              <a:t>01.11.2024</a:t>
            </a:fld>
            <a:endParaRPr lang="de-DE"/>
          </a:p>
        </p:txBody>
      </p:sp>
      <p:sp>
        <p:nvSpPr>
          <p:cNvPr id="6" name="Fußzeilenplatzhalter 5">
            <a:extLst>
              <a:ext uri="{FF2B5EF4-FFF2-40B4-BE49-F238E27FC236}">
                <a16:creationId xmlns:a16="http://schemas.microsoft.com/office/drawing/2014/main" id="{9DE0FF67-5C9C-4331-B9F3-F4E0EACBF6E9}"/>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D89C0D52-131E-40D2-B68E-0B1CA2D00D7B}"/>
              </a:ext>
            </a:extLst>
          </p:cNvPr>
          <p:cNvSpPr>
            <a:spLocks noGrp="1"/>
          </p:cNvSpPr>
          <p:nvPr>
            <p:ph type="sldNum" sz="quarter" idx="12"/>
          </p:nvPr>
        </p:nvSpPr>
        <p:spPr/>
        <p:txBody>
          <a:bodyPr/>
          <a:lstStyle/>
          <a:p>
            <a:fld id="{4198BDBD-9FEF-421B-A0B8-573B68A381B1}" type="slidenum">
              <a:rPr lang="de-DE" smtClean="0"/>
              <a:t>‹Nr.›</a:t>
            </a:fld>
            <a:endParaRPr lang="de-DE"/>
          </a:p>
        </p:txBody>
      </p:sp>
    </p:spTree>
    <p:extLst>
      <p:ext uri="{BB962C8B-B14F-4D97-AF65-F5344CB8AC3E}">
        <p14:creationId xmlns:p14="http://schemas.microsoft.com/office/powerpoint/2010/main" val="19641285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232BC0-D626-40E7-A7DC-8E3E8816E8B7}"/>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310930CA-7DD8-4857-B3AD-5AC6866439F9}"/>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9CA9E59-0134-4414-98F4-ADDBA0052DDA}"/>
              </a:ext>
            </a:extLst>
          </p:cNvPr>
          <p:cNvSpPr>
            <a:spLocks noGrp="1"/>
          </p:cNvSpPr>
          <p:nvPr>
            <p:ph type="dt" sz="half" idx="10"/>
          </p:nvPr>
        </p:nvSpPr>
        <p:spPr/>
        <p:txBody>
          <a:bodyPr/>
          <a:lstStyle/>
          <a:p>
            <a:fld id="{C7B75F5E-A2DB-47BB-A117-A11083B8BFFE}" type="datetimeFigureOut">
              <a:rPr lang="de-DE" smtClean="0"/>
              <a:t>01.11.2024</a:t>
            </a:fld>
            <a:endParaRPr lang="de-DE"/>
          </a:p>
        </p:txBody>
      </p:sp>
      <p:sp>
        <p:nvSpPr>
          <p:cNvPr id="5" name="Fußzeilenplatzhalter 4">
            <a:extLst>
              <a:ext uri="{FF2B5EF4-FFF2-40B4-BE49-F238E27FC236}">
                <a16:creationId xmlns:a16="http://schemas.microsoft.com/office/drawing/2014/main" id="{8FE814EE-2429-4247-889B-650ABF000AA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D988DC2-8463-4053-AAF3-15D7A7B1512B}"/>
              </a:ext>
            </a:extLst>
          </p:cNvPr>
          <p:cNvSpPr>
            <a:spLocks noGrp="1"/>
          </p:cNvSpPr>
          <p:nvPr>
            <p:ph type="sldNum" sz="quarter" idx="12"/>
          </p:nvPr>
        </p:nvSpPr>
        <p:spPr/>
        <p:txBody>
          <a:bodyPr/>
          <a:lstStyle/>
          <a:p>
            <a:fld id="{4198BDBD-9FEF-421B-A0B8-573B68A381B1}" type="slidenum">
              <a:rPr lang="de-DE" smtClean="0"/>
              <a:t>‹Nr.›</a:t>
            </a:fld>
            <a:endParaRPr lang="de-DE"/>
          </a:p>
        </p:txBody>
      </p:sp>
    </p:spTree>
    <p:extLst>
      <p:ext uri="{BB962C8B-B14F-4D97-AF65-F5344CB8AC3E}">
        <p14:creationId xmlns:p14="http://schemas.microsoft.com/office/powerpoint/2010/main" val="36429173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E53DA509-BBDA-47FA-973C-77B6B2025C13}"/>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5F81F5A5-E64C-4484-ABC6-9A801CD6A458}"/>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FF5CC41-887C-4F45-BAF2-17FA9B01815D}"/>
              </a:ext>
            </a:extLst>
          </p:cNvPr>
          <p:cNvSpPr>
            <a:spLocks noGrp="1"/>
          </p:cNvSpPr>
          <p:nvPr>
            <p:ph type="dt" sz="half" idx="10"/>
          </p:nvPr>
        </p:nvSpPr>
        <p:spPr/>
        <p:txBody>
          <a:bodyPr/>
          <a:lstStyle/>
          <a:p>
            <a:fld id="{C7B75F5E-A2DB-47BB-A117-A11083B8BFFE}" type="datetimeFigureOut">
              <a:rPr lang="de-DE" smtClean="0"/>
              <a:t>01.11.2024</a:t>
            </a:fld>
            <a:endParaRPr lang="de-DE"/>
          </a:p>
        </p:txBody>
      </p:sp>
      <p:sp>
        <p:nvSpPr>
          <p:cNvPr id="5" name="Fußzeilenplatzhalter 4">
            <a:extLst>
              <a:ext uri="{FF2B5EF4-FFF2-40B4-BE49-F238E27FC236}">
                <a16:creationId xmlns:a16="http://schemas.microsoft.com/office/drawing/2014/main" id="{D89AF940-B860-4706-89A7-E6C77251120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CA63B0B-8ED2-483B-A8E3-12B6B208799B}"/>
              </a:ext>
            </a:extLst>
          </p:cNvPr>
          <p:cNvSpPr>
            <a:spLocks noGrp="1"/>
          </p:cNvSpPr>
          <p:nvPr>
            <p:ph type="sldNum" sz="quarter" idx="12"/>
          </p:nvPr>
        </p:nvSpPr>
        <p:spPr/>
        <p:txBody>
          <a:bodyPr/>
          <a:lstStyle/>
          <a:p>
            <a:fld id="{4198BDBD-9FEF-421B-A0B8-573B68A381B1}" type="slidenum">
              <a:rPr lang="de-DE" smtClean="0"/>
              <a:t>‹Nr.›</a:t>
            </a:fld>
            <a:endParaRPr lang="de-DE"/>
          </a:p>
        </p:txBody>
      </p:sp>
    </p:spTree>
    <p:extLst>
      <p:ext uri="{BB962C8B-B14F-4D97-AF65-F5344CB8AC3E}">
        <p14:creationId xmlns:p14="http://schemas.microsoft.com/office/powerpoint/2010/main" val="3076196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Thanks">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586136-9920-4A74-AC1F-885122C21126}"/>
              </a:ext>
            </a:extLst>
          </p:cNvPr>
          <p:cNvSpPr/>
          <p:nvPr userDrawn="1"/>
        </p:nvSpPr>
        <p:spPr>
          <a:xfrm>
            <a:off x="818699" y="659608"/>
            <a:ext cx="10553240" cy="5533645"/>
          </a:xfrm>
          <a:prstGeom prst="rect">
            <a:avLst/>
          </a:prstGeom>
          <a:solidFill>
            <a:srgbClr val="203864">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4B0"/>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F88BFAC1-FFFC-461B-85BF-46410970B07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363089" y="1367710"/>
            <a:ext cx="1443246" cy="1443246"/>
          </a:xfrm>
          <a:prstGeom prst="rect">
            <a:avLst/>
          </a:prstGeom>
        </p:spPr>
      </p:pic>
      <p:sp>
        <p:nvSpPr>
          <p:cNvPr id="10" name="Oval 9">
            <a:extLst>
              <a:ext uri="{FF2B5EF4-FFF2-40B4-BE49-F238E27FC236}">
                <a16:creationId xmlns:a16="http://schemas.microsoft.com/office/drawing/2014/main" id="{423F619C-7131-4CB9-8D45-D52B9818A3AF}"/>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itle 1">
            <a:extLst>
              <a:ext uri="{FF2B5EF4-FFF2-40B4-BE49-F238E27FC236}">
                <a16:creationId xmlns:a16="http://schemas.microsoft.com/office/drawing/2014/main" id="{FED0ADB3-AC3D-4190-B3CD-C971C0F33753}"/>
              </a:ext>
            </a:extLst>
          </p:cNvPr>
          <p:cNvSpPr>
            <a:spLocks noGrp="1"/>
          </p:cNvSpPr>
          <p:nvPr userDrawn="1">
            <p:ph type="title" hasCustomPrompt="1"/>
          </p:nvPr>
        </p:nvSpPr>
        <p:spPr>
          <a:xfrm>
            <a:off x="856339" y="3473133"/>
            <a:ext cx="10515600" cy="1325563"/>
          </a:xfrm>
          <a:prstGeom prst="rect">
            <a:avLst/>
          </a:prstGeom>
        </p:spPr>
        <p:txBody>
          <a:bodyPr>
            <a:normAutofit/>
          </a:bodyPr>
          <a:lstStyle>
            <a:lvl1pPr algn="ctr">
              <a:defRPr sz="6600">
                <a:solidFill>
                  <a:schemeClr val="bg1"/>
                </a:solidFill>
                <a:latin typeface="Local Brewery Five" panose="02000506000000020004" pitchFamily="50" charset="0"/>
              </a:defRPr>
            </a:lvl1pPr>
          </a:lstStyle>
          <a:p>
            <a:r>
              <a:rPr lang="en-US"/>
              <a:t>Click to edit title</a:t>
            </a:r>
            <a:endParaRPr lang="en-GB"/>
          </a:p>
        </p:txBody>
      </p:sp>
      <p:sp>
        <p:nvSpPr>
          <p:cNvPr id="14" name="Content Placeholder 9">
            <a:extLst>
              <a:ext uri="{FF2B5EF4-FFF2-40B4-BE49-F238E27FC236}">
                <a16:creationId xmlns:a16="http://schemas.microsoft.com/office/drawing/2014/main" id="{5C4066AC-40D6-4B48-8A16-C1B4620DF8BB}"/>
              </a:ext>
            </a:extLst>
          </p:cNvPr>
          <p:cNvSpPr>
            <a:spLocks noGrp="1"/>
          </p:cNvSpPr>
          <p:nvPr userDrawn="1">
            <p:ph sz="quarter" idx="12"/>
          </p:nvPr>
        </p:nvSpPr>
        <p:spPr>
          <a:xfrm>
            <a:off x="856340" y="4941976"/>
            <a:ext cx="10515600" cy="369332"/>
          </a:xfrm>
          <a:prstGeom prst="rect">
            <a:avLst/>
          </a:prstGeom>
        </p:spPr>
        <p:txBody>
          <a:bodyPr vert="horz" lIns="0" tIns="0" rIns="0" bIns="0" anchor="t" anchorCtr="0">
            <a:noAutofit/>
          </a:bodyPr>
          <a:lstStyle>
            <a:lvl1pPr marL="0" indent="0" algn="ctr">
              <a:spcBef>
                <a:spcPts val="0"/>
              </a:spcBef>
              <a:buNone/>
              <a:defRPr sz="3600" b="1">
                <a:solidFill>
                  <a:schemeClr val="bg1"/>
                </a:solidFill>
                <a:latin typeface="Meta Offc Pro" panose="020B0504030101020102" pitchFamily="34" charset="0"/>
              </a:defRPr>
            </a:lvl1pPr>
            <a:lvl2pPr>
              <a:buNone/>
              <a:defRPr/>
            </a:lvl2pPr>
            <a:lvl3pPr>
              <a:buNone/>
              <a:defRPr/>
            </a:lvl3pPr>
            <a:lvl4pPr>
              <a:buNone/>
              <a:defRPr/>
            </a:lvl4pPr>
            <a:lvl5pPr>
              <a:buNone/>
              <a:defRPr/>
            </a:lvl5pPr>
          </a:lstStyle>
          <a:p>
            <a:pPr lvl="0"/>
            <a:r>
              <a:rPr lang="en-GB"/>
              <a:t>Click to edit Master text styles</a:t>
            </a:r>
          </a:p>
        </p:txBody>
      </p:sp>
    </p:spTree>
    <p:extLst>
      <p:ext uri="{BB962C8B-B14F-4D97-AF65-F5344CB8AC3E}">
        <p14:creationId xmlns:p14="http://schemas.microsoft.com/office/powerpoint/2010/main" val="56970110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3_Titel und Inhalt">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DBA5ADCB-F891-42A6-A9A5-C1C0E5182B7A}"/>
              </a:ext>
            </a:extLst>
          </p:cNvPr>
          <p:cNvSpPr/>
          <p:nvPr userDrawn="1"/>
        </p:nvSpPr>
        <p:spPr>
          <a:xfrm>
            <a:off x="0" y="0"/>
            <a:ext cx="12192000" cy="1256438"/>
          </a:xfrm>
          <a:prstGeom prst="rect">
            <a:avLst/>
          </a:prstGeom>
          <a:solidFill>
            <a:srgbClr val="2A52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29B22B28-B368-4095-BE87-DBB0263157C1}"/>
              </a:ext>
            </a:extLst>
          </p:cNvPr>
          <p:cNvSpPr>
            <a:spLocks noGrp="1"/>
          </p:cNvSpPr>
          <p:nvPr>
            <p:ph idx="1"/>
          </p:nvPr>
        </p:nvSpPr>
        <p:spPr>
          <a:xfrm>
            <a:off x="674556" y="1727999"/>
            <a:ext cx="10872000" cy="4567869"/>
          </a:xfrm>
          <a:prstGeom prst="rect">
            <a:avLst/>
          </a:prstGeom>
        </p:spPr>
        <p:txBody>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grpSp>
        <p:nvGrpSpPr>
          <p:cNvPr id="15" name="Gruppieren 14">
            <a:extLst>
              <a:ext uri="{FF2B5EF4-FFF2-40B4-BE49-F238E27FC236}">
                <a16:creationId xmlns:a16="http://schemas.microsoft.com/office/drawing/2014/main" id="{131EA8CF-759C-48BE-A9FC-2753BC14EA5E}"/>
              </a:ext>
            </a:extLst>
          </p:cNvPr>
          <p:cNvGrpSpPr/>
          <p:nvPr userDrawn="1"/>
        </p:nvGrpSpPr>
        <p:grpSpPr>
          <a:xfrm>
            <a:off x="11111002" y="214219"/>
            <a:ext cx="900000" cy="864000"/>
            <a:chOff x="5320963" y="1367710"/>
            <a:chExt cx="1526757" cy="1443246"/>
          </a:xfrm>
        </p:grpSpPr>
        <p:pic>
          <p:nvPicPr>
            <p:cNvPr id="16" name="Picture 8">
              <a:extLst>
                <a:ext uri="{FF2B5EF4-FFF2-40B4-BE49-F238E27FC236}">
                  <a16:creationId xmlns:a16="http://schemas.microsoft.com/office/drawing/2014/main" id="{7B8826A8-B504-458F-8908-597B064157C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363089" y="1367710"/>
              <a:ext cx="1443246" cy="1443246"/>
            </a:xfrm>
            <a:prstGeom prst="rect">
              <a:avLst/>
            </a:prstGeom>
          </p:spPr>
        </p:pic>
        <p:sp>
          <p:nvSpPr>
            <p:cNvPr id="17" name="Oval 9">
              <a:extLst>
                <a:ext uri="{FF2B5EF4-FFF2-40B4-BE49-F238E27FC236}">
                  <a16:creationId xmlns:a16="http://schemas.microsoft.com/office/drawing/2014/main" id="{0B9B46A5-B927-4E22-9E71-A1C2BB9E8B02}"/>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Textplatzhalter 3">
            <a:extLst>
              <a:ext uri="{FF2B5EF4-FFF2-40B4-BE49-F238E27FC236}">
                <a16:creationId xmlns:a16="http://schemas.microsoft.com/office/drawing/2014/main" id="{C6F183FC-175B-417F-86B4-498A3AD30BCB}"/>
              </a:ext>
            </a:extLst>
          </p:cNvPr>
          <p:cNvSpPr>
            <a:spLocks noGrp="1"/>
          </p:cNvSpPr>
          <p:nvPr>
            <p:ph type="body" sz="quarter" idx="10" hasCustomPrompt="1"/>
          </p:nvPr>
        </p:nvSpPr>
        <p:spPr>
          <a:xfrm>
            <a:off x="674688" y="214313"/>
            <a:ext cx="10050462" cy="846137"/>
          </a:xfrm>
        </p:spPr>
        <p:txBody>
          <a:bodyPr>
            <a:normAutofit/>
          </a:bodyPr>
          <a:lstStyle>
            <a:lvl1pPr marL="0" indent="0">
              <a:buNone/>
              <a:defRPr sz="5000">
                <a:solidFill>
                  <a:schemeClr val="bg1"/>
                </a:solidFill>
              </a:defRPr>
            </a:lvl1pPr>
          </a:lstStyle>
          <a:p>
            <a:pPr lvl="0"/>
            <a:r>
              <a:rPr lang="en-GB" err="1"/>
              <a:t>Mastertitel</a:t>
            </a:r>
            <a:r>
              <a:rPr lang="en-GB"/>
              <a:t> </a:t>
            </a:r>
            <a:r>
              <a:rPr lang="en-GB" err="1"/>
              <a:t>bearbeiten</a:t>
            </a:r>
            <a:endParaRPr lang="en-GB"/>
          </a:p>
        </p:txBody>
      </p:sp>
    </p:spTree>
    <p:extLst>
      <p:ext uri="{BB962C8B-B14F-4D97-AF65-F5344CB8AC3E}">
        <p14:creationId xmlns:p14="http://schemas.microsoft.com/office/powerpoint/2010/main" val="422612778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Benutzerdefiniertes Layout">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id="{9A5FF7D2-771B-4D7C-9497-86739EB47C5A}"/>
              </a:ext>
            </a:extLst>
          </p:cNvPr>
          <p:cNvSpPr>
            <a:spLocks noGrp="1"/>
          </p:cNvSpPr>
          <p:nvPr>
            <p:ph type="pic" sz="quarter" idx="10"/>
          </p:nvPr>
        </p:nvSpPr>
        <p:spPr>
          <a:xfrm>
            <a:off x="8028001" y="1726175"/>
            <a:ext cx="3444000" cy="4572000"/>
          </a:xfrm>
          <a:prstGeom prst="rect">
            <a:avLst/>
          </a:prstGeom>
        </p:spPr>
        <p:txBody>
          <a:bodyPr/>
          <a:lstStyle/>
          <a:p>
            <a:endParaRPr lang="en-GB"/>
          </a:p>
        </p:txBody>
      </p:sp>
      <p:sp>
        <p:nvSpPr>
          <p:cNvPr id="9" name="Textplatzhalter 8">
            <a:extLst>
              <a:ext uri="{FF2B5EF4-FFF2-40B4-BE49-F238E27FC236}">
                <a16:creationId xmlns:a16="http://schemas.microsoft.com/office/drawing/2014/main" id="{7D3DF10F-6B99-486E-93F2-6976BD4A7D70}"/>
              </a:ext>
            </a:extLst>
          </p:cNvPr>
          <p:cNvSpPr>
            <a:spLocks noGrp="1"/>
          </p:cNvSpPr>
          <p:nvPr>
            <p:ph type="body" sz="quarter" idx="11"/>
          </p:nvPr>
        </p:nvSpPr>
        <p:spPr>
          <a:xfrm>
            <a:off x="673200" y="1728000"/>
            <a:ext cx="6694488" cy="4572000"/>
          </a:xfrm>
          <a:prstGeom prst="rect">
            <a:avLst/>
          </a:prstGeom>
        </p:spPr>
        <p:txBody>
          <a:bodyPr/>
          <a:lstStyle>
            <a:lvl1pPr>
              <a:defRPr lang="de-DE" sz="2800" kern="1200" dirty="0">
                <a:solidFill>
                  <a:schemeClr val="accent1">
                    <a:lumMod val="50000"/>
                  </a:schemeClr>
                </a:solidFill>
                <a:latin typeface="+mn-lt"/>
                <a:ea typeface="+mn-ea"/>
                <a:cs typeface="+mn-cs"/>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4" name="Rechteck 13">
            <a:extLst>
              <a:ext uri="{FF2B5EF4-FFF2-40B4-BE49-F238E27FC236}">
                <a16:creationId xmlns:a16="http://schemas.microsoft.com/office/drawing/2014/main" id="{C8E59279-5CEC-46EA-9FF3-3140831F3F47}"/>
              </a:ext>
            </a:extLst>
          </p:cNvPr>
          <p:cNvSpPr/>
          <p:nvPr/>
        </p:nvSpPr>
        <p:spPr>
          <a:xfrm>
            <a:off x="0" y="0"/>
            <a:ext cx="12192000" cy="1256438"/>
          </a:xfrm>
          <a:prstGeom prst="rect">
            <a:avLst/>
          </a:prstGeom>
          <a:solidFill>
            <a:srgbClr val="2A52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Gruppieren 15">
            <a:extLst>
              <a:ext uri="{FF2B5EF4-FFF2-40B4-BE49-F238E27FC236}">
                <a16:creationId xmlns:a16="http://schemas.microsoft.com/office/drawing/2014/main" id="{9409E179-8F6A-4EB6-AA5B-218DC1455992}"/>
              </a:ext>
            </a:extLst>
          </p:cNvPr>
          <p:cNvGrpSpPr/>
          <p:nvPr userDrawn="1"/>
        </p:nvGrpSpPr>
        <p:grpSpPr>
          <a:xfrm>
            <a:off x="11111002" y="214219"/>
            <a:ext cx="900000" cy="864000"/>
            <a:chOff x="5320963" y="1367710"/>
            <a:chExt cx="1526757" cy="1443246"/>
          </a:xfrm>
        </p:grpSpPr>
        <p:pic>
          <p:nvPicPr>
            <p:cNvPr id="17" name="Picture 8">
              <a:extLst>
                <a:ext uri="{FF2B5EF4-FFF2-40B4-BE49-F238E27FC236}">
                  <a16:creationId xmlns:a16="http://schemas.microsoft.com/office/drawing/2014/main" id="{1682E21B-5237-4240-833E-5DCE848D8B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3089" y="1367710"/>
              <a:ext cx="1443246" cy="1443246"/>
            </a:xfrm>
            <a:prstGeom prst="rect">
              <a:avLst/>
            </a:prstGeom>
          </p:spPr>
        </p:pic>
        <p:sp>
          <p:nvSpPr>
            <p:cNvPr id="18" name="Oval 9">
              <a:extLst>
                <a:ext uri="{FF2B5EF4-FFF2-40B4-BE49-F238E27FC236}">
                  <a16:creationId xmlns:a16="http://schemas.microsoft.com/office/drawing/2014/main" id="{726B271C-17F3-4F54-A886-D489BB58D685}"/>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itel 5">
            <a:extLst>
              <a:ext uri="{FF2B5EF4-FFF2-40B4-BE49-F238E27FC236}">
                <a16:creationId xmlns:a16="http://schemas.microsoft.com/office/drawing/2014/main" id="{6528EE24-BC1C-42B3-97C4-F906AA270C34}"/>
              </a:ext>
            </a:extLst>
          </p:cNvPr>
          <p:cNvSpPr>
            <a:spLocks noGrp="1"/>
          </p:cNvSpPr>
          <p:nvPr>
            <p:ph type="title"/>
          </p:nvPr>
        </p:nvSpPr>
        <p:spPr>
          <a:xfrm>
            <a:off x="542924" y="180071"/>
            <a:ext cx="8021049" cy="932296"/>
          </a:xfrm>
        </p:spPr>
        <p:txBody>
          <a:bodyPr/>
          <a:lstStyle/>
          <a:p>
            <a:r>
              <a:rPr lang="de-DE"/>
              <a:t>Mastertitelformat bearbeiten</a:t>
            </a:r>
            <a:endParaRPr lang="en-GB"/>
          </a:p>
        </p:txBody>
      </p:sp>
    </p:spTree>
    <p:extLst>
      <p:ext uri="{BB962C8B-B14F-4D97-AF65-F5344CB8AC3E}">
        <p14:creationId xmlns:p14="http://schemas.microsoft.com/office/powerpoint/2010/main" val="34572975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5B8E24B-5B00-4BF5-9571-600094E350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0D586136-9920-4A74-AC1F-885122C21126}"/>
              </a:ext>
            </a:extLst>
          </p:cNvPr>
          <p:cNvSpPr/>
          <p:nvPr/>
        </p:nvSpPr>
        <p:spPr>
          <a:xfrm>
            <a:off x="818699" y="659608"/>
            <a:ext cx="10553240" cy="5533645"/>
          </a:xfrm>
          <a:prstGeom prst="rect">
            <a:avLst/>
          </a:prstGeom>
          <a:solidFill>
            <a:srgbClr val="203864">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4B0"/>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FED0ADB3-AC3D-4190-B3CD-C971C0F33753}"/>
              </a:ext>
            </a:extLst>
          </p:cNvPr>
          <p:cNvSpPr>
            <a:spLocks noGrp="1"/>
          </p:cNvSpPr>
          <p:nvPr>
            <p:ph type="title" hasCustomPrompt="1"/>
          </p:nvPr>
        </p:nvSpPr>
        <p:spPr>
          <a:xfrm>
            <a:off x="856339" y="3473133"/>
            <a:ext cx="10515600" cy="1325563"/>
          </a:xfrm>
          <a:prstGeom prst="rect">
            <a:avLst/>
          </a:prstGeom>
        </p:spPr>
        <p:txBody>
          <a:bodyPr>
            <a:normAutofit/>
          </a:bodyPr>
          <a:lstStyle>
            <a:lvl1pPr algn="ctr">
              <a:defRPr sz="6600">
                <a:solidFill>
                  <a:schemeClr val="bg1"/>
                </a:solidFill>
                <a:latin typeface="+mn-lt"/>
              </a:defRPr>
            </a:lvl1pPr>
          </a:lstStyle>
          <a:p>
            <a:r>
              <a:rPr lang="en-US"/>
              <a:t>Click to edit title</a:t>
            </a:r>
            <a:endParaRPr lang="en-GB"/>
          </a:p>
        </p:txBody>
      </p:sp>
      <p:sp>
        <p:nvSpPr>
          <p:cNvPr id="14" name="Content Placeholder 9">
            <a:extLst>
              <a:ext uri="{FF2B5EF4-FFF2-40B4-BE49-F238E27FC236}">
                <a16:creationId xmlns:a16="http://schemas.microsoft.com/office/drawing/2014/main" id="{5C4066AC-40D6-4B48-8A16-C1B4620DF8BB}"/>
              </a:ext>
            </a:extLst>
          </p:cNvPr>
          <p:cNvSpPr>
            <a:spLocks noGrp="1"/>
          </p:cNvSpPr>
          <p:nvPr>
            <p:ph sz="quarter" idx="12"/>
          </p:nvPr>
        </p:nvSpPr>
        <p:spPr>
          <a:xfrm>
            <a:off x="856340" y="4941976"/>
            <a:ext cx="10515600" cy="369332"/>
          </a:xfrm>
          <a:prstGeom prst="rect">
            <a:avLst/>
          </a:prstGeom>
        </p:spPr>
        <p:txBody>
          <a:bodyPr vert="horz" lIns="0" tIns="0" rIns="0" bIns="0" anchor="t" anchorCtr="0">
            <a:noAutofit/>
          </a:bodyPr>
          <a:lstStyle>
            <a:lvl1pPr marL="0" indent="0" algn="ctr">
              <a:spcBef>
                <a:spcPts val="0"/>
              </a:spcBef>
              <a:buNone/>
              <a:defRPr sz="3600" b="1">
                <a:solidFill>
                  <a:schemeClr val="bg1"/>
                </a:solidFill>
                <a:latin typeface="Meta Offc Pro" panose="020B0504030101020102" pitchFamily="34" charset="0"/>
              </a:defRPr>
            </a:lvl1pPr>
            <a:lvl2pPr>
              <a:buNone/>
              <a:defRPr/>
            </a:lvl2pPr>
            <a:lvl3pPr>
              <a:buNone/>
              <a:defRPr/>
            </a:lvl3pPr>
            <a:lvl4pPr>
              <a:buNone/>
              <a:defRPr/>
            </a:lvl4pPr>
            <a:lvl5pPr>
              <a:buNone/>
              <a:defRPr/>
            </a:lvl5pPr>
          </a:lstStyle>
          <a:p>
            <a:pPr lvl="0"/>
            <a:r>
              <a:rPr lang="en-GB"/>
              <a:t>Click to edit Master text styles</a:t>
            </a:r>
          </a:p>
        </p:txBody>
      </p:sp>
      <p:pic>
        <p:nvPicPr>
          <p:cNvPr id="9" name="Picture 8">
            <a:extLst>
              <a:ext uri="{FF2B5EF4-FFF2-40B4-BE49-F238E27FC236}">
                <a16:creationId xmlns:a16="http://schemas.microsoft.com/office/drawing/2014/main" id="{C9FB78FB-49DB-4E6C-97A6-8357A0BFF3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3089" y="1367710"/>
            <a:ext cx="1443246" cy="1443246"/>
          </a:xfrm>
          <a:prstGeom prst="rect">
            <a:avLst/>
          </a:prstGeom>
        </p:spPr>
      </p:pic>
      <p:sp>
        <p:nvSpPr>
          <p:cNvPr id="10" name="Oval 9">
            <a:extLst>
              <a:ext uri="{FF2B5EF4-FFF2-40B4-BE49-F238E27FC236}">
                <a16:creationId xmlns:a16="http://schemas.microsoft.com/office/drawing/2014/main" id="{7ABDF848-133F-475B-97B9-476BF5E6EED2}"/>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8595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2_Blank">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5B8E24B-5B00-4BF5-9571-600094E350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0D586136-9920-4A74-AC1F-885122C21126}"/>
              </a:ext>
            </a:extLst>
          </p:cNvPr>
          <p:cNvSpPr/>
          <p:nvPr/>
        </p:nvSpPr>
        <p:spPr>
          <a:xfrm>
            <a:off x="818699" y="659608"/>
            <a:ext cx="10553240" cy="5533645"/>
          </a:xfrm>
          <a:prstGeom prst="rect">
            <a:avLst/>
          </a:prstGeom>
          <a:solidFill>
            <a:srgbClr val="203864">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4B0"/>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FED0ADB3-AC3D-4190-B3CD-C971C0F33753}"/>
              </a:ext>
            </a:extLst>
          </p:cNvPr>
          <p:cNvSpPr>
            <a:spLocks noGrp="1"/>
          </p:cNvSpPr>
          <p:nvPr>
            <p:ph type="title" hasCustomPrompt="1"/>
          </p:nvPr>
        </p:nvSpPr>
        <p:spPr>
          <a:xfrm>
            <a:off x="1074737" y="678342"/>
            <a:ext cx="10115551" cy="918230"/>
          </a:xfrm>
          <a:prstGeom prst="rect">
            <a:avLst/>
          </a:prstGeom>
        </p:spPr>
        <p:txBody>
          <a:bodyPr>
            <a:normAutofit/>
          </a:bodyPr>
          <a:lstStyle>
            <a:lvl1pPr algn="l">
              <a:defRPr sz="4000">
                <a:solidFill>
                  <a:schemeClr val="bg1"/>
                </a:solidFill>
                <a:latin typeface="+mn-lt"/>
              </a:defRPr>
            </a:lvl1pPr>
          </a:lstStyle>
          <a:p>
            <a:r>
              <a:rPr lang="en-US"/>
              <a:t>Agenda</a:t>
            </a:r>
            <a:endParaRPr lang="en-GB"/>
          </a:p>
        </p:txBody>
      </p:sp>
      <p:sp>
        <p:nvSpPr>
          <p:cNvPr id="3" name="Textplatzhalter 2">
            <a:extLst>
              <a:ext uri="{FF2B5EF4-FFF2-40B4-BE49-F238E27FC236}">
                <a16:creationId xmlns:a16="http://schemas.microsoft.com/office/drawing/2014/main" id="{17FB70A1-D50B-4E78-A7C9-4D63BD609D18}"/>
              </a:ext>
            </a:extLst>
          </p:cNvPr>
          <p:cNvSpPr>
            <a:spLocks noGrp="1"/>
          </p:cNvSpPr>
          <p:nvPr>
            <p:ph type="body" sz="quarter" idx="10"/>
          </p:nvPr>
        </p:nvSpPr>
        <p:spPr>
          <a:xfrm>
            <a:off x="1074738" y="1755775"/>
            <a:ext cx="10115550" cy="4224338"/>
          </a:xfrm>
          <a:prstGeom prst="rect">
            <a:avLst/>
          </a:prstGeom>
        </p:spPr>
        <p:txBody>
          <a:bodyPr/>
          <a:lstStyle>
            <a:lvl1pPr marL="514350" indent="-514350">
              <a:buFont typeface="+mj-lt"/>
              <a:buAutoNum type="arabicPeriod"/>
              <a:defRPr>
                <a:solidFill>
                  <a:schemeClr val="bg1"/>
                </a:solidFill>
              </a:defRPr>
            </a:lvl1pPr>
            <a:lvl2pPr marL="914400" indent="-457200">
              <a:buFont typeface="+mj-lt"/>
              <a:buAutoNum type="arabicPeriod"/>
              <a:defRPr>
                <a:solidFill>
                  <a:schemeClr val="bg1"/>
                </a:solidFill>
              </a:defRPr>
            </a:lvl2pPr>
            <a:lvl3pPr marL="1371600" indent="-457200">
              <a:buFont typeface="+mj-lt"/>
              <a:buAutoNum type="arabicPeriod"/>
              <a:defRPr>
                <a:solidFill>
                  <a:schemeClr val="bg1"/>
                </a:solidFill>
              </a:defRPr>
            </a:lvl3pPr>
            <a:lvl4pPr marL="1714500" indent="-342900">
              <a:buFont typeface="+mj-lt"/>
              <a:buAutoNum type="arabicPeriod"/>
              <a:defRPr>
                <a:solidFill>
                  <a:schemeClr val="bg1"/>
                </a:solidFill>
              </a:defRPr>
            </a:lvl4pPr>
            <a:lvl5pPr marL="2171700" indent="-342900">
              <a:buFont typeface="+mj-lt"/>
              <a:buAutoNum type="arabicPeriod"/>
              <a:defRPr>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33807894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5_Benutzerdefiniertes Layout">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A9AC2FD-2A67-4954-B70C-27CE233CDA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hteck 8">
            <a:extLst>
              <a:ext uri="{FF2B5EF4-FFF2-40B4-BE49-F238E27FC236}">
                <a16:creationId xmlns:a16="http://schemas.microsoft.com/office/drawing/2014/main" id="{78C9C016-5608-4504-9373-61F9AFE99058}"/>
              </a:ext>
            </a:extLst>
          </p:cNvPr>
          <p:cNvSpPr/>
          <p:nvPr/>
        </p:nvSpPr>
        <p:spPr>
          <a:xfrm>
            <a:off x="0" y="0"/>
            <a:ext cx="12192000" cy="6858000"/>
          </a:xfrm>
          <a:prstGeom prst="rect">
            <a:avLst/>
          </a:prstGeom>
          <a:solidFill>
            <a:srgbClr val="2E75B6">
              <a:alpha val="5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uppieren 10">
            <a:extLst>
              <a:ext uri="{FF2B5EF4-FFF2-40B4-BE49-F238E27FC236}">
                <a16:creationId xmlns:a16="http://schemas.microsoft.com/office/drawing/2014/main" id="{7E6FCD87-E72C-4DBF-BFB8-FF9F8D35F5CC}"/>
              </a:ext>
            </a:extLst>
          </p:cNvPr>
          <p:cNvGrpSpPr/>
          <p:nvPr/>
        </p:nvGrpSpPr>
        <p:grpSpPr>
          <a:xfrm>
            <a:off x="11111002" y="214219"/>
            <a:ext cx="900000" cy="864000"/>
            <a:chOff x="5320963" y="1367710"/>
            <a:chExt cx="1526757" cy="1443246"/>
          </a:xfrm>
        </p:grpSpPr>
        <p:pic>
          <p:nvPicPr>
            <p:cNvPr id="12" name="Picture 8">
              <a:extLst>
                <a:ext uri="{FF2B5EF4-FFF2-40B4-BE49-F238E27FC236}">
                  <a16:creationId xmlns:a16="http://schemas.microsoft.com/office/drawing/2014/main" id="{B5050F43-F762-4795-9365-1503E4E149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3089" y="1367710"/>
              <a:ext cx="1443246" cy="1443246"/>
            </a:xfrm>
            <a:prstGeom prst="rect">
              <a:avLst/>
            </a:prstGeom>
          </p:spPr>
        </p:pic>
        <p:sp>
          <p:nvSpPr>
            <p:cNvPr id="13" name="Oval 9">
              <a:extLst>
                <a:ext uri="{FF2B5EF4-FFF2-40B4-BE49-F238E27FC236}">
                  <a16:creationId xmlns:a16="http://schemas.microsoft.com/office/drawing/2014/main" id="{40DBF628-FFD3-423A-906C-26465BA1655E}"/>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 name="Rechteck 13">
            <a:extLst>
              <a:ext uri="{FF2B5EF4-FFF2-40B4-BE49-F238E27FC236}">
                <a16:creationId xmlns:a16="http://schemas.microsoft.com/office/drawing/2014/main" id="{6172EA7B-F12A-4A5D-8B74-43721CBB669E}"/>
              </a:ext>
            </a:extLst>
          </p:cNvPr>
          <p:cNvSpPr/>
          <p:nvPr/>
        </p:nvSpPr>
        <p:spPr>
          <a:xfrm>
            <a:off x="1733550" y="1962150"/>
            <a:ext cx="2914650" cy="2933700"/>
          </a:xfrm>
          <a:prstGeom prst="rect">
            <a:avLst/>
          </a:prstGeom>
          <a:solidFill>
            <a:srgbClr val="0070C0">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white"/>
                </a:solidFill>
                <a:effectLst/>
                <a:uLnTx/>
                <a:uFillTx/>
                <a:latin typeface="Calibri" panose="020F0502020204030204"/>
                <a:ea typeface="+mn-ea"/>
                <a:cs typeface="+mn-cs"/>
              </a:rPr>
              <a:t>Vision </a:t>
            </a:r>
            <a:r>
              <a:rPr kumimoji="0" lang="en-GB" sz="2200" b="0" i="0" u="none" strike="noStrike" kern="1200" cap="none" spc="0" normalizeH="0" baseline="0" noProof="0">
                <a:ln>
                  <a:noFill/>
                </a:ln>
                <a:solidFill>
                  <a:prstClr val="white"/>
                </a:solidFill>
                <a:effectLst/>
                <a:uLnTx/>
                <a:uFillTx/>
                <a:latin typeface="Calibri" panose="020F0502020204030204"/>
                <a:ea typeface="+mn-ea"/>
                <a:cs typeface="+mn-cs"/>
              </a:rPr>
              <a:t>​</a:t>
            </a:r>
          </a:p>
          <a:p>
            <a:pPr marL="0" marR="0" lvl="0" indent="0" algn="l" defTabSz="914400" rtl="0" eaLnBrk="1" fontAlgn="base" latinLnBrk="0" hangingPunct="1">
              <a:lnSpc>
                <a:spcPct val="100000"/>
              </a:lnSpc>
              <a:spcBef>
                <a:spcPts val="1200"/>
              </a:spcBef>
              <a:spcAft>
                <a:spcPts val="0"/>
              </a:spcAft>
              <a:buClrTx/>
              <a:buSzTx/>
              <a:buFontTx/>
              <a:buNone/>
              <a:tabLst/>
              <a:defRPr/>
            </a:pPr>
            <a:r>
              <a:rPr kumimoji="0" lang="de-DE" sz="2200" b="0" i="0" u="none" strike="noStrike" kern="1200" cap="none" spc="0" normalizeH="0" baseline="0" noProof="0">
                <a:ln>
                  <a:noFill/>
                </a:ln>
                <a:solidFill>
                  <a:prstClr val="white"/>
                </a:solidFill>
                <a:effectLst/>
                <a:uLnTx/>
                <a:uFillTx/>
                <a:latin typeface="Calibri" panose="020F0502020204030204"/>
                <a:ea typeface="+mn-ea"/>
                <a:cs typeface="+mn-cs"/>
              </a:rPr>
              <a:t>Lebendige Ozeane, deren Ertragsfähigkeit für heutige und künftige Generationen gesichert ist. </a:t>
            </a:r>
            <a:endParaRPr kumimoji="0" lang="en-GB"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hteck 15">
            <a:extLst>
              <a:ext uri="{FF2B5EF4-FFF2-40B4-BE49-F238E27FC236}">
                <a16:creationId xmlns:a16="http://schemas.microsoft.com/office/drawing/2014/main" id="{403D06AE-066F-426E-AA6C-1DF932562124}"/>
              </a:ext>
            </a:extLst>
          </p:cNvPr>
          <p:cNvSpPr/>
          <p:nvPr/>
        </p:nvSpPr>
        <p:spPr>
          <a:xfrm>
            <a:off x="5753100" y="1504950"/>
            <a:ext cx="4705350" cy="4229100"/>
          </a:xfrm>
          <a:prstGeom prst="rect">
            <a:avLst/>
          </a:prstGeom>
          <a:solidFill>
            <a:srgbClr val="00B0F0">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white"/>
                </a:solidFill>
                <a:effectLst/>
                <a:uLnTx/>
                <a:uFillTx/>
                <a:latin typeface="Calibri" panose="020F0502020204030204"/>
                <a:ea typeface="+mn-ea"/>
                <a:cs typeface="+mn-cs"/>
              </a:rPr>
              <a:t>Mission </a:t>
            </a:r>
            <a:r>
              <a:rPr kumimoji="0" lang="en-US" sz="2200" b="0" i="0" u="none" strike="noStrike" kern="1200" cap="none" spc="0" normalizeH="0" baseline="0" noProof="0">
                <a:ln>
                  <a:noFill/>
                </a:ln>
                <a:solidFill>
                  <a:prstClr val="white"/>
                </a:solidFill>
                <a:effectLst/>
                <a:uLnTx/>
                <a:uFillTx/>
                <a:latin typeface="Calibri" panose="020F0502020204030204"/>
                <a:ea typeface="+mn-ea"/>
                <a:cs typeface="+mn-cs"/>
              </a:rPr>
              <a:t>​</a:t>
            </a:r>
          </a:p>
          <a:p>
            <a:pPr marL="0" marR="0" lvl="0" indent="0" algn="l" defTabSz="914400" rtl="0" eaLnBrk="1" fontAlgn="base" latinLnBrk="0" hangingPunct="1">
              <a:lnSpc>
                <a:spcPct val="100000"/>
              </a:lnSpc>
              <a:spcBef>
                <a:spcPts val="1200"/>
              </a:spcBef>
              <a:spcAft>
                <a:spcPts val="0"/>
              </a:spcAft>
              <a:buClrTx/>
              <a:buSzTx/>
              <a:buFontTx/>
              <a:buNone/>
              <a:tabLst/>
              <a:defRPr/>
            </a:pPr>
            <a:r>
              <a:rPr kumimoji="0" lang="de-DE" sz="2200" b="0" i="0" u="none" strike="noStrike" kern="1200" cap="none" spc="0" normalizeH="0" baseline="0" noProof="0">
                <a:ln>
                  <a:noFill/>
                </a:ln>
                <a:solidFill>
                  <a:prstClr val="white"/>
                </a:solidFill>
                <a:effectLst/>
                <a:uLnTx/>
                <a:uFillTx/>
                <a:latin typeface="Calibri" panose="020F0502020204030204"/>
                <a:ea typeface="+mn-ea"/>
                <a:cs typeface="+mn-cs"/>
              </a:rPr>
              <a:t>Unsere Mission ist es, mithilfe des MSC-Programms einen Beitrag zu gesunden Weltmeeren zu leisten. Durch das Anerkennen und Belohnen nachhaltiger Praktiken beim Fischfang, das Beeinflussen von Verbraucherentscheidungen beim Kauf von Fisch und Meeresfrüchten und die Zusammenarbeit mit Partnern wollen wir die Fischerei in einen nachhaltigen Wirtschaftssektor verwandeln.</a:t>
            </a:r>
            <a:r>
              <a:rPr kumimoji="0" lang="en-GB" sz="2200" b="0" i="0" u="none" strike="noStrike" kern="1200" cap="none" spc="0" normalizeH="0" baseline="0" noProof="0">
                <a:ln>
                  <a:noFill/>
                </a:ln>
                <a:solidFill>
                  <a:prstClr val="white"/>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269515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Zwei Inhalte">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D7E7A1E-A8BA-41A3-AFD7-CA259AF71B7A}"/>
              </a:ext>
            </a:extLst>
          </p:cNvPr>
          <p:cNvSpPr>
            <a:spLocks noGrp="1"/>
          </p:cNvSpPr>
          <p:nvPr>
            <p:ph sz="half" idx="1"/>
          </p:nvPr>
        </p:nvSpPr>
        <p:spPr>
          <a:xfrm>
            <a:off x="673200" y="1728000"/>
            <a:ext cx="5181600" cy="4572000"/>
          </a:xfrm>
          <a:prstGeom prst="rect">
            <a:avLst/>
          </a:prstGeom>
        </p:spPr>
        <p:txBody>
          <a:bodyPr>
            <a:normAutofit/>
          </a:bodyPr>
          <a:lstStyle>
            <a:lvl1pPr>
              <a:defRPr lang="de-DE" sz="2800" kern="1200" dirty="0" smtClean="0">
                <a:solidFill>
                  <a:schemeClr val="accent1">
                    <a:lumMod val="50000"/>
                  </a:schemeClr>
                </a:solidFill>
                <a:latin typeface="+mn-lt"/>
                <a:ea typeface="+mn-ea"/>
                <a:cs typeface="+mn-cs"/>
              </a:defRPr>
            </a:lvl1pPr>
            <a:lvl2pPr>
              <a:defRPr lang="de-DE" sz="2400" kern="1200" dirty="0" smtClean="0">
                <a:solidFill>
                  <a:schemeClr val="accent1">
                    <a:lumMod val="50000"/>
                  </a:schemeClr>
                </a:solidFill>
                <a:latin typeface="+mn-lt"/>
                <a:ea typeface="+mn-ea"/>
                <a:cs typeface="+mn-cs"/>
              </a:defRPr>
            </a:lvl2pPr>
            <a:lvl3pPr>
              <a:defRPr lang="de-DE" sz="2000" kern="1200" dirty="0" smtClean="0">
                <a:solidFill>
                  <a:schemeClr val="accent1">
                    <a:lumMod val="50000"/>
                  </a:schemeClr>
                </a:solidFill>
                <a:latin typeface="+mn-lt"/>
                <a:ea typeface="+mn-ea"/>
                <a:cs typeface="+mn-cs"/>
              </a:defRPr>
            </a:lvl3pPr>
            <a:lvl4pPr>
              <a:defRPr lang="de-DE" sz="1800" kern="1200" dirty="0" smtClean="0">
                <a:solidFill>
                  <a:schemeClr val="accent1">
                    <a:lumMod val="50000"/>
                  </a:schemeClr>
                </a:solidFill>
                <a:latin typeface="+mn-lt"/>
                <a:ea typeface="+mn-ea"/>
                <a:cs typeface="+mn-cs"/>
              </a:defRPr>
            </a:lvl4pPr>
            <a:lvl5pPr>
              <a:defRPr lang="en-GB" sz="1800" kern="1200" dirty="0">
                <a:solidFill>
                  <a:schemeClr val="accent1">
                    <a:lumMod val="50000"/>
                  </a:schemeClr>
                </a:solidFill>
                <a:latin typeface="+mn-lt"/>
                <a:ea typeface="+mn-ea"/>
                <a:cs typeface="+mn-cs"/>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Inhaltsplatzhalter 3">
            <a:extLst>
              <a:ext uri="{FF2B5EF4-FFF2-40B4-BE49-F238E27FC236}">
                <a16:creationId xmlns:a16="http://schemas.microsoft.com/office/drawing/2014/main" id="{7D4F3D62-D4D7-4ACE-B0B3-26A6F1C6F7EB}"/>
              </a:ext>
            </a:extLst>
          </p:cNvPr>
          <p:cNvSpPr>
            <a:spLocks noGrp="1"/>
          </p:cNvSpPr>
          <p:nvPr>
            <p:ph sz="half" idx="2"/>
          </p:nvPr>
        </p:nvSpPr>
        <p:spPr>
          <a:xfrm>
            <a:off x="6290400" y="1728000"/>
            <a:ext cx="5181600" cy="4572000"/>
          </a:xfrm>
          <a:prstGeom prst="rect">
            <a:avLst/>
          </a:prstGeom>
        </p:spPr>
        <p:txBody>
          <a:bodyPr>
            <a:normAutofit/>
          </a:bodyPr>
          <a:lstStyle>
            <a:lvl1pPr marL="228600" indent="-228600" algn="l" defTabSz="914400" rtl="0" eaLnBrk="1" latinLnBrk="0" hangingPunct="1">
              <a:lnSpc>
                <a:spcPct val="90000"/>
              </a:lnSpc>
              <a:buFont typeface="Arial" panose="020B0604020202020204" pitchFamily="34" charset="0"/>
              <a:buChar char="•"/>
              <a:defRPr lang="de-DE" sz="2800" kern="1200" dirty="0" smtClean="0">
                <a:solidFill>
                  <a:schemeClr val="accent1">
                    <a:lumMod val="50000"/>
                  </a:schemeClr>
                </a:solidFill>
                <a:latin typeface="+mn-lt"/>
                <a:ea typeface="+mn-ea"/>
                <a:cs typeface="+mn-cs"/>
              </a:defRPr>
            </a:lvl1pPr>
            <a:lvl2pPr marL="685800" indent="-228600" algn="l" defTabSz="914400" rtl="0" eaLnBrk="1" latinLnBrk="0" hangingPunct="1">
              <a:lnSpc>
                <a:spcPct val="90000"/>
              </a:lnSpc>
              <a:buFont typeface="Arial" panose="020B0604020202020204" pitchFamily="34" charset="0"/>
              <a:buChar char="•"/>
              <a:defRPr lang="de-DE" sz="2400" kern="1200" dirty="0" smtClean="0">
                <a:solidFill>
                  <a:schemeClr val="accent1">
                    <a:lumMod val="50000"/>
                  </a:schemeClr>
                </a:solidFill>
                <a:latin typeface="+mn-lt"/>
                <a:ea typeface="+mn-ea"/>
                <a:cs typeface="+mn-cs"/>
              </a:defRPr>
            </a:lvl2pPr>
            <a:lvl3pPr marL="1143000" indent="-228600" algn="l" defTabSz="914400" rtl="0" eaLnBrk="1" latinLnBrk="0" hangingPunct="1">
              <a:lnSpc>
                <a:spcPct val="90000"/>
              </a:lnSpc>
              <a:buFont typeface="Arial" panose="020B0604020202020204" pitchFamily="34" charset="0"/>
              <a:buChar char="•"/>
              <a:defRPr lang="de-DE" sz="2000" kern="1200" dirty="0" smtClean="0">
                <a:solidFill>
                  <a:schemeClr val="accent1">
                    <a:lumMod val="50000"/>
                  </a:schemeClr>
                </a:solidFill>
                <a:latin typeface="+mn-lt"/>
                <a:ea typeface="+mn-ea"/>
                <a:cs typeface="+mn-cs"/>
              </a:defRPr>
            </a:lvl3pPr>
            <a:lvl4pPr marL="1600200" indent="-228600" algn="l" defTabSz="914400" rtl="0" eaLnBrk="1" latinLnBrk="0" hangingPunct="1">
              <a:lnSpc>
                <a:spcPct val="90000"/>
              </a:lnSpc>
              <a:buFont typeface="Arial" panose="020B0604020202020204" pitchFamily="34" charset="0"/>
              <a:buChar char="•"/>
              <a:defRPr lang="de-DE" sz="1800" kern="1200" dirty="0" smtClean="0">
                <a:solidFill>
                  <a:schemeClr val="accent1">
                    <a:lumMod val="50000"/>
                  </a:schemeClr>
                </a:solidFill>
                <a:latin typeface="+mn-lt"/>
                <a:ea typeface="+mn-ea"/>
                <a:cs typeface="+mn-cs"/>
              </a:defRPr>
            </a:lvl4pPr>
            <a:lvl5pPr marL="2057400" indent="-228600" algn="l" defTabSz="914400" rtl="0" eaLnBrk="1" latinLnBrk="0" hangingPunct="1">
              <a:lnSpc>
                <a:spcPct val="90000"/>
              </a:lnSpc>
              <a:buFont typeface="Arial" panose="020B0604020202020204" pitchFamily="34" charset="0"/>
              <a:buChar char="•"/>
              <a:defRPr lang="en-GB" sz="1800" kern="1200" dirty="0">
                <a:solidFill>
                  <a:schemeClr val="accent1">
                    <a:lumMod val="50000"/>
                  </a:schemeClr>
                </a:solidFill>
                <a:latin typeface="+mn-lt"/>
                <a:ea typeface="+mn-ea"/>
                <a:cs typeface="+mn-cs"/>
              </a:defRPr>
            </a:lvl5pPr>
          </a:lstStyle>
          <a:p>
            <a:pPr lvl="0"/>
            <a:r>
              <a:rPr lang="de-DE"/>
              <a:t>Mastertextformat bearbeiten</a:t>
            </a:r>
          </a:p>
          <a:p>
            <a:pPr marL="685800" lvl="1" indent="-228600" algn="l" defTabSz="914400" rtl="0" eaLnBrk="1" latinLnBrk="0" hangingPunct="1">
              <a:lnSpc>
                <a:spcPct val="90000"/>
              </a:lnSpc>
              <a:spcBef>
                <a:spcPts val="500"/>
              </a:spcBef>
              <a:buFont typeface="Arial" panose="020B0604020202020204" pitchFamily="34" charset="0"/>
              <a:buChar char="•"/>
            </a:pPr>
            <a:r>
              <a:rPr lang="de-DE"/>
              <a:t>Zweite Ebene</a:t>
            </a:r>
          </a:p>
          <a:p>
            <a:pPr marL="1143000" lvl="2" indent="-228600" algn="l" defTabSz="914400" rtl="0" eaLnBrk="1" latinLnBrk="0" hangingPunct="1">
              <a:lnSpc>
                <a:spcPct val="90000"/>
              </a:lnSpc>
              <a:spcBef>
                <a:spcPts val="500"/>
              </a:spcBef>
              <a:buFont typeface="Arial" panose="020B0604020202020204" pitchFamily="34" charset="0"/>
              <a:buChar char="•"/>
            </a:pPr>
            <a:r>
              <a:rPr lang="de-DE"/>
              <a:t>Dritte Ebene</a:t>
            </a:r>
          </a:p>
          <a:p>
            <a:pPr marL="1600200" lvl="3" indent="-228600" algn="l" defTabSz="914400" rtl="0" eaLnBrk="1" latinLnBrk="0" hangingPunct="1">
              <a:lnSpc>
                <a:spcPct val="90000"/>
              </a:lnSpc>
              <a:spcBef>
                <a:spcPts val="500"/>
              </a:spcBef>
              <a:buFont typeface="Arial" panose="020B0604020202020204" pitchFamily="34" charset="0"/>
              <a:buChar char="•"/>
            </a:pPr>
            <a:r>
              <a:rPr lang="de-DE"/>
              <a:t>Vierte Ebene</a:t>
            </a:r>
          </a:p>
          <a:p>
            <a:pPr marL="2057400" lvl="4" indent="-228600" algn="l" defTabSz="914400" rtl="0" eaLnBrk="1" latinLnBrk="0" hangingPunct="1">
              <a:lnSpc>
                <a:spcPct val="90000"/>
              </a:lnSpc>
              <a:spcBef>
                <a:spcPts val="500"/>
              </a:spcBef>
              <a:buFont typeface="Arial" panose="020B0604020202020204" pitchFamily="34" charset="0"/>
              <a:buChar char="•"/>
            </a:pPr>
            <a:r>
              <a:rPr lang="de-DE"/>
              <a:t>Fünfte Ebene</a:t>
            </a:r>
            <a:endParaRPr lang="en-GB"/>
          </a:p>
        </p:txBody>
      </p:sp>
      <p:sp>
        <p:nvSpPr>
          <p:cNvPr id="12" name="Rechteck 11">
            <a:extLst>
              <a:ext uri="{FF2B5EF4-FFF2-40B4-BE49-F238E27FC236}">
                <a16:creationId xmlns:a16="http://schemas.microsoft.com/office/drawing/2014/main" id="{ABBA71EE-69C5-4E80-931C-ED70ACB6FF10}"/>
              </a:ext>
            </a:extLst>
          </p:cNvPr>
          <p:cNvSpPr/>
          <p:nvPr/>
        </p:nvSpPr>
        <p:spPr>
          <a:xfrm>
            <a:off x="0" y="0"/>
            <a:ext cx="12192000" cy="1256438"/>
          </a:xfrm>
          <a:prstGeom prst="rect">
            <a:avLst/>
          </a:prstGeom>
          <a:solidFill>
            <a:srgbClr val="2A52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uppieren 16">
            <a:extLst>
              <a:ext uri="{FF2B5EF4-FFF2-40B4-BE49-F238E27FC236}">
                <a16:creationId xmlns:a16="http://schemas.microsoft.com/office/drawing/2014/main" id="{DF696A69-92BE-48E8-A794-F4DBCF4AB21E}"/>
              </a:ext>
            </a:extLst>
          </p:cNvPr>
          <p:cNvGrpSpPr/>
          <p:nvPr/>
        </p:nvGrpSpPr>
        <p:grpSpPr>
          <a:xfrm>
            <a:off x="11111002" y="214219"/>
            <a:ext cx="900000" cy="864000"/>
            <a:chOff x="5320963" y="1367710"/>
            <a:chExt cx="1526757" cy="1443246"/>
          </a:xfrm>
        </p:grpSpPr>
        <p:pic>
          <p:nvPicPr>
            <p:cNvPr id="18" name="Picture 8">
              <a:extLst>
                <a:ext uri="{FF2B5EF4-FFF2-40B4-BE49-F238E27FC236}">
                  <a16:creationId xmlns:a16="http://schemas.microsoft.com/office/drawing/2014/main" id="{8D90F7EC-D287-4233-AAB8-3B94DF6D64C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19" name="Oval 9">
              <a:extLst>
                <a:ext uri="{FF2B5EF4-FFF2-40B4-BE49-F238E27FC236}">
                  <a16:creationId xmlns:a16="http://schemas.microsoft.com/office/drawing/2014/main" id="{027030F8-4FDD-4D91-BD89-00A2A66F46EF}"/>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 name="Titel 5">
            <a:extLst>
              <a:ext uri="{FF2B5EF4-FFF2-40B4-BE49-F238E27FC236}">
                <a16:creationId xmlns:a16="http://schemas.microsoft.com/office/drawing/2014/main" id="{AE162E08-0ACE-454E-B164-C3CF1D5FB6BF}"/>
              </a:ext>
            </a:extLst>
          </p:cNvPr>
          <p:cNvSpPr>
            <a:spLocks noGrp="1"/>
          </p:cNvSpPr>
          <p:nvPr>
            <p:ph type="title"/>
          </p:nvPr>
        </p:nvSpPr>
        <p:spPr>
          <a:xfrm>
            <a:off x="542924" y="180071"/>
            <a:ext cx="8021049" cy="932296"/>
          </a:xfrm>
        </p:spPr>
        <p:txBody>
          <a:bodyPr/>
          <a:lstStyle/>
          <a:p>
            <a:r>
              <a:rPr lang="de-DE"/>
              <a:t>Mastertitelformat bearbeiten</a:t>
            </a:r>
            <a:endParaRPr lang="en-GB"/>
          </a:p>
        </p:txBody>
      </p:sp>
    </p:spTree>
    <p:extLst>
      <p:ext uri="{BB962C8B-B14F-4D97-AF65-F5344CB8AC3E}">
        <p14:creationId xmlns:p14="http://schemas.microsoft.com/office/powerpoint/2010/main" val="322805935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1_Titel und Inhalt">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DBA5ADCB-F891-42A6-A9A5-C1C0E5182B7A}"/>
              </a:ext>
            </a:extLst>
          </p:cNvPr>
          <p:cNvSpPr/>
          <p:nvPr/>
        </p:nvSpPr>
        <p:spPr>
          <a:xfrm>
            <a:off x="0" y="0"/>
            <a:ext cx="12192000" cy="1256438"/>
          </a:xfrm>
          <a:prstGeom prst="rect">
            <a:avLst/>
          </a:prstGeom>
          <a:solidFill>
            <a:srgbClr val="2A52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el 1">
            <a:extLst>
              <a:ext uri="{FF2B5EF4-FFF2-40B4-BE49-F238E27FC236}">
                <a16:creationId xmlns:a16="http://schemas.microsoft.com/office/drawing/2014/main" id="{F8C30517-D894-4FCD-846A-E9CD79114A9F}"/>
              </a:ext>
            </a:extLst>
          </p:cNvPr>
          <p:cNvSpPr txBox="1">
            <a:spLocks/>
          </p:cNvSpPr>
          <p:nvPr/>
        </p:nvSpPr>
        <p:spPr>
          <a:xfrm>
            <a:off x="331470" y="170974"/>
            <a:ext cx="10562534" cy="864000"/>
          </a:xfrm>
          <a:prstGeom prst="rect">
            <a:avLst/>
          </a:prstGeom>
          <a:noFill/>
        </p:spPr>
        <p:txBody>
          <a:bodyPr vert="horz" wrap="square" lIns="360000" tIns="144000" rIns="360000" bIns="0" rtlCol="0" anchor="ctr">
            <a:spAutoFit/>
          </a:bodyPr>
          <a:lstStyle>
            <a:lvl1pPr algn="l" defTabSz="914400" rtl="0" eaLnBrk="1" latinLnBrk="0" hangingPunct="1">
              <a:lnSpc>
                <a:spcPct val="90000"/>
              </a:lnSpc>
              <a:spcBef>
                <a:spcPct val="0"/>
              </a:spcBef>
              <a:buNone/>
              <a:defRPr lang="en-GB" sz="5000" kern="1200" dirty="0">
                <a:solidFill>
                  <a:schemeClr val="bg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5000" b="0" i="0" u="none" strike="noStrike" kern="1200" cap="none" spc="0" normalizeH="0" baseline="0" noProof="0">
                <a:ln>
                  <a:noFill/>
                </a:ln>
                <a:solidFill>
                  <a:prstClr val="white"/>
                </a:solidFill>
                <a:effectLst/>
                <a:uLnTx/>
                <a:uFillTx/>
                <a:latin typeface="Calibri" panose="020F0502020204030204"/>
                <a:ea typeface="+mj-ea"/>
                <a:cs typeface="+mj-cs"/>
              </a:rPr>
              <a:t>Der MSC Ansatz</a:t>
            </a:r>
          </a:p>
        </p:txBody>
      </p:sp>
      <p:grpSp>
        <p:nvGrpSpPr>
          <p:cNvPr id="15" name="Gruppieren 14">
            <a:extLst>
              <a:ext uri="{FF2B5EF4-FFF2-40B4-BE49-F238E27FC236}">
                <a16:creationId xmlns:a16="http://schemas.microsoft.com/office/drawing/2014/main" id="{131EA8CF-759C-48BE-A9FC-2753BC14EA5E}"/>
              </a:ext>
            </a:extLst>
          </p:cNvPr>
          <p:cNvGrpSpPr/>
          <p:nvPr/>
        </p:nvGrpSpPr>
        <p:grpSpPr>
          <a:xfrm>
            <a:off x="11111002" y="214219"/>
            <a:ext cx="900000" cy="864000"/>
            <a:chOff x="5320963" y="1367710"/>
            <a:chExt cx="1526757" cy="1443246"/>
          </a:xfrm>
        </p:grpSpPr>
        <p:pic>
          <p:nvPicPr>
            <p:cNvPr id="16" name="Picture 8">
              <a:extLst>
                <a:ext uri="{FF2B5EF4-FFF2-40B4-BE49-F238E27FC236}">
                  <a16:creationId xmlns:a16="http://schemas.microsoft.com/office/drawing/2014/main" id="{7B8826A8-B504-458F-8908-597B064157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3089" y="1367710"/>
              <a:ext cx="1443246" cy="1443246"/>
            </a:xfrm>
            <a:prstGeom prst="rect">
              <a:avLst/>
            </a:prstGeom>
          </p:spPr>
        </p:pic>
        <p:sp>
          <p:nvSpPr>
            <p:cNvPr id="17" name="Oval 9">
              <a:extLst>
                <a:ext uri="{FF2B5EF4-FFF2-40B4-BE49-F238E27FC236}">
                  <a16:creationId xmlns:a16="http://schemas.microsoft.com/office/drawing/2014/main" id="{0B9B46A5-B927-4E22-9E71-A1C2BB9E8B02}"/>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8" name="Picture 11">
            <a:extLst>
              <a:ext uri="{FF2B5EF4-FFF2-40B4-BE49-F238E27FC236}">
                <a16:creationId xmlns:a16="http://schemas.microsoft.com/office/drawing/2014/main" id="{390578BD-112A-4E0F-9A21-2AA6B486220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464098" y="3148097"/>
            <a:ext cx="787400" cy="787400"/>
          </a:xfrm>
          <a:prstGeom prst="rect">
            <a:avLst/>
          </a:prstGeom>
        </p:spPr>
      </p:pic>
      <p:pic>
        <p:nvPicPr>
          <p:cNvPr id="9" name="Picture 12">
            <a:extLst>
              <a:ext uri="{FF2B5EF4-FFF2-40B4-BE49-F238E27FC236}">
                <a16:creationId xmlns:a16="http://schemas.microsoft.com/office/drawing/2014/main" id="{1BE00DE3-0A9F-484E-88C3-5180725AF609}"/>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464098" y="3148097"/>
            <a:ext cx="787400" cy="787400"/>
          </a:xfrm>
          <a:prstGeom prst="rect">
            <a:avLst/>
          </a:prstGeom>
        </p:spPr>
      </p:pic>
      <p:grpSp>
        <p:nvGrpSpPr>
          <p:cNvPr id="12" name="Group 20">
            <a:extLst>
              <a:ext uri="{FF2B5EF4-FFF2-40B4-BE49-F238E27FC236}">
                <a16:creationId xmlns:a16="http://schemas.microsoft.com/office/drawing/2014/main" id="{11D35924-8F23-4D08-B1AE-BFB3C3BEF02A}"/>
              </a:ext>
            </a:extLst>
          </p:cNvPr>
          <p:cNvGrpSpPr/>
          <p:nvPr/>
        </p:nvGrpSpPr>
        <p:grpSpPr>
          <a:xfrm>
            <a:off x="3343198" y="1706647"/>
            <a:ext cx="5041900" cy="5041900"/>
            <a:chOff x="2057400" y="1301750"/>
            <a:chExt cx="5041900" cy="5041900"/>
          </a:xfrm>
        </p:grpSpPr>
        <p:pic>
          <p:nvPicPr>
            <p:cNvPr id="13" name="Picture 6">
              <a:extLst>
                <a:ext uri="{FF2B5EF4-FFF2-40B4-BE49-F238E27FC236}">
                  <a16:creationId xmlns:a16="http://schemas.microsoft.com/office/drawing/2014/main" id="{3886A98C-86EE-4498-94CD-63593E0BA9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7400" y="1301750"/>
              <a:ext cx="5041900" cy="5041900"/>
            </a:xfrm>
            <a:prstGeom prst="rect">
              <a:avLst/>
            </a:prstGeom>
          </p:spPr>
        </p:pic>
        <p:pic>
          <p:nvPicPr>
            <p:cNvPr id="14" name="Picture 14">
              <a:extLst>
                <a:ext uri="{FF2B5EF4-FFF2-40B4-BE49-F238E27FC236}">
                  <a16:creationId xmlns:a16="http://schemas.microsoft.com/office/drawing/2014/main" id="{89B98C28-AEA2-4FA9-9E8D-603FC8A1AE68}"/>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130800" y="5016500"/>
              <a:ext cx="787400" cy="787400"/>
            </a:xfrm>
            <a:prstGeom prst="rect">
              <a:avLst/>
            </a:prstGeom>
          </p:spPr>
        </p:pic>
        <p:pic>
          <p:nvPicPr>
            <p:cNvPr id="18" name="Picture 9">
              <a:extLst>
                <a:ext uri="{FF2B5EF4-FFF2-40B4-BE49-F238E27FC236}">
                  <a16:creationId xmlns:a16="http://schemas.microsoft.com/office/drawing/2014/main" id="{570CA8AE-9582-41DD-AE01-9C3A00B8BB0F}"/>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130800" y="1841500"/>
              <a:ext cx="787400" cy="787400"/>
            </a:xfrm>
            <a:prstGeom prst="rect">
              <a:avLst/>
            </a:prstGeom>
          </p:spPr>
        </p:pic>
        <p:pic>
          <p:nvPicPr>
            <p:cNvPr id="19" name="Picture 13">
              <a:extLst>
                <a:ext uri="{FF2B5EF4-FFF2-40B4-BE49-F238E27FC236}">
                  <a16:creationId xmlns:a16="http://schemas.microsoft.com/office/drawing/2014/main" id="{C779ED5F-276A-4BD2-8255-F738CCB11BF1}"/>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6100234" y="3429000"/>
              <a:ext cx="787400" cy="787400"/>
            </a:xfrm>
            <a:prstGeom prst="rect">
              <a:avLst/>
            </a:prstGeom>
          </p:spPr>
        </p:pic>
        <p:pic>
          <p:nvPicPr>
            <p:cNvPr id="20" name="Picture 15">
              <a:extLst>
                <a:ext uri="{FF2B5EF4-FFF2-40B4-BE49-F238E27FC236}">
                  <a16:creationId xmlns:a16="http://schemas.microsoft.com/office/drawing/2014/main" id="{A4705B96-9226-4AA2-8FBF-207D64C006F3}"/>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3390900" y="5016500"/>
              <a:ext cx="787400" cy="787400"/>
            </a:xfrm>
            <a:prstGeom prst="rect">
              <a:avLst/>
            </a:prstGeom>
          </p:spPr>
        </p:pic>
        <p:pic>
          <p:nvPicPr>
            <p:cNvPr id="21" name="Picture 16">
              <a:extLst>
                <a:ext uri="{FF2B5EF4-FFF2-40B4-BE49-F238E27FC236}">
                  <a16:creationId xmlns:a16="http://schemas.microsoft.com/office/drawing/2014/main" id="{0905B91A-EA99-4334-A929-724F9E1769A7}"/>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2349500" y="3454400"/>
              <a:ext cx="787400" cy="787400"/>
            </a:xfrm>
            <a:prstGeom prst="rect">
              <a:avLst/>
            </a:prstGeom>
          </p:spPr>
        </p:pic>
        <p:pic>
          <p:nvPicPr>
            <p:cNvPr id="22" name="Picture 17">
              <a:extLst>
                <a:ext uri="{FF2B5EF4-FFF2-40B4-BE49-F238E27FC236}">
                  <a16:creationId xmlns:a16="http://schemas.microsoft.com/office/drawing/2014/main" id="{EA566008-CB4F-4D45-A1B2-9E6F09DB053F}"/>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3136900" y="1841500"/>
              <a:ext cx="800100" cy="800100"/>
            </a:xfrm>
            <a:prstGeom prst="rect">
              <a:avLst/>
            </a:prstGeom>
          </p:spPr>
        </p:pic>
      </p:grpSp>
      <p:sp>
        <p:nvSpPr>
          <p:cNvPr id="23" name="Rectangular Callout 18">
            <a:extLst>
              <a:ext uri="{FF2B5EF4-FFF2-40B4-BE49-F238E27FC236}">
                <a16:creationId xmlns:a16="http://schemas.microsoft.com/office/drawing/2014/main" id="{B9CB1D5A-9A2B-4CBE-A5EF-5467A69EDF6D}"/>
              </a:ext>
            </a:extLst>
          </p:cNvPr>
          <p:cNvSpPr/>
          <p:nvPr/>
        </p:nvSpPr>
        <p:spPr>
          <a:xfrm>
            <a:off x="7531640" y="1721409"/>
            <a:ext cx="1680142" cy="643047"/>
          </a:xfrm>
          <a:prstGeom prst="wedgeRectCallout">
            <a:avLst>
              <a:gd name="adj1" fmla="val -63998"/>
              <a:gd name="adj2" fmla="val 94196"/>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2">
            <a:extLst>
              <a:ext uri="{FF2B5EF4-FFF2-40B4-BE49-F238E27FC236}">
                <a16:creationId xmlns:a16="http://schemas.microsoft.com/office/drawing/2014/main" id="{3A0FF850-B6CC-4906-B6C8-4248DE57E0FF}"/>
              </a:ext>
            </a:extLst>
          </p:cNvPr>
          <p:cNvSpPr/>
          <p:nvPr/>
        </p:nvSpPr>
        <p:spPr>
          <a:xfrm>
            <a:off x="7537296" y="1689990"/>
            <a:ext cx="1716690" cy="646331"/>
          </a:xfrm>
          <a:prstGeom prst="rect">
            <a:avLst/>
          </a:prstGeom>
          <a:solidFill>
            <a:schemeClr val="accent1">
              <a:lumMod val="7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a:ln>
                  <a:noFill/>
                </a:ln>
                <a:solidFill>
                  <a:srgbClr val="FFFFFF"/>
                </a:solidFill>
                <a:effectLst/>
                <a:uLnTx/>
                <a:uFillTx/>
                <a:latin typeface="Calibri" panose="020F0502020204030204"/>
                <a:ea typeface="+mn-ea"/>
                <a:cs typeface="+mn-cs"/>
              </a:rPr>
              <a:t>Industriepartner achten bei der Beschaffung auf die nachhaltige Herkunft von Fisch und Meeresfürchten</a:t>
            </a:r>
          </a:p>
        </p:txBody>
      </p:sp>
      <p:grpSp>
        <p:nvGrpSpPr>
          <p:cNvPr id="25" name="Group 24">
            <a:extLst>
              <a:ext uri="{FF2B5EF4-FFF2-40B4-BE49-F238E27FC236}">
                <a16:creationId xmlns:a16="http://schemas.microsoft.com/office/drawing/2014/main" id="{7866A733-63C9-44C2-9D27-7F241F3A2758}"/>
              </a:ext>
            </a:extLst>
          </p:cNvPr>
          <p:cNvGrpSpPr/>
          <p:nvPr/>
        </p:nvGrpSpPr>
        <p:grpSpPr>
          <a:xfrm>
            <a:off x="8428676" y="3568064"/>
            <a:ext cx="1783011" cy="928602"/>
            <a:chOff x="5649384" y="1303466"/>
            <a:chExt cx="1689100" cy="830134"/>
          </a:xfrm>
          <a:solidFill>
            <a:schemeClr val="accent1">
              <a:lumMod val="75000"/>
            </a:schemeClr>
          </a:solidFill>
        </p:grpSpPr>
        <p:sp>
          <p:nvSpPr>
            <p:cNvPr id="26" name="Rectangular Callout 25">
              <a:extLst>
                <a:ext uri="{FF2B5EF4-FFF2-40B4-BE49-F238E27FC236}">
                  <a16:creationId xmlns:a16="http://schemas.microsoft.com/office/drawing/2014/main" id="{4B3A77A3-2006-4AF2-96FD-CF593195B268}"/>
                </a:ext>
              </a:extLst>
            </p:cNvPr>
            <p:cNvSpPr/>
            <p:nvPr/>
          </p:nvSpPr>
          <p:spPr>
            <a:xfrm>
              <a:off x="5649384" y="1303466"/>
              <a:ext cx="1689100" cy="830134"/>
            </a:xfrm>
            <a:prstGeom prst="wedgeRectCallout">
              <a:avLst>
                <a:gd name="adj1" fmla="val -60648"/>
                <a:gd name="adj2" fmla="val 13424"/>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2068C706-A53F-4810-9B3D-7F85703C7372}"/>
                </a:ext>
              </a:extLst>
            </p:cNvPr>
            <p:cNvSpPr/>
            <p:nvPr/>
          </p:nvSpPr>
          <p:spPr>
            <a:xfrm>
              <a:off x="5672496" y="1307516"/>
              <a:ext cx="1642876" cy="825421"/>
            </a:xfrm>
            <a:prstGeom prst="rect">
              <a:avLst/>
            </a:prstGeom>
            <a:grp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a:ln>
                    <a:noFill/>
                  </a:ln>
                  <a:solidFill>
                    <a:srgbClr val="FFFFFF"/>
                  </a:solidFill>
                  <a:effectLst/>
                  <a:uLnTx/>
                  <a:uFillTx/>
                  <a:latin typeface="Calibri" panose="020F0502020204030204"/>
                  <a:ea typeface="+mn-ea"/>
                  <a:cs typeface="+mn-cs"/>
                </a:rPr>
                <a:t>Eine </a:t>
              </a:r>
              <a:r>
                <a:rPr kumimoji="0" lang="de-DE" sz="900" b="0" i="0" u="none" strike="noStrike" kern="1200" cap="none" spc="0" normalizeH="0" baseline="0" noProof="0" err="1">
                  <a:ln>
                    <a:noFill/>
                  </a:ln>
                  <a:solidFill>
                    <a:srgbClr val="FFFFFF"/>
                  </a:solidFill>
                  <a:effectLst/>
                  <a:uLnTx/>
                  <a:uFillTx/>
                  <a:latin typeface="Calibri" panose="020F0502020204030204"/>
                  <a:ea typeface="+mn-ea"/>
                  <a:cs typeface="+mn-cs"/>
                </a:rPr>
                <a:t>rückverfolgbare</a:t>
              </a:r>
              <a:r>
                <a:rPr kumimoji="0" lang="de-DE" sz="900" b="0" i="0" u="none" strike="noStrike" kern="1200" cap="none" spc="0" normalizeH="0" baseline="0" noProof="0">
                  <a:ln>
                    <a:noFill/>
                  </a:ln>
                  <a:solidFill>
                    <a:srgbClr val="FFFFFF"/>
                  </a:solidFill>
                  <a:effectLst/>
                  <a:uLnTx/>
                  <a:uFillTx/>
                  <a:latin typeface="Calibri" panose="020F0502020204030204"/>
                  <a:ea typeface="+mn-ea"/>
                  <a:cs typeface="+mn-cs"/>
                </a:rPr>
                <a:t> Lieferkette garantiert den Konsumenten, dass nur Produkte aus MSC zertifizierter Fischerei das MSC-Umweltsiegel tragen</a:t>
              </a:r>
            </a:p>
          </p:txBody>
        </p:sp>
      </p:grpSp>
      <p:sp>
        <p:nvSpPr>
          <p:cNvPr id="28" name="Rectangular Callout 27">
            <a:extLst>
              <a:ext uri="{FF2B5EF4-FFF2-40B4-BE49-F238E27FC236}">
                <a16:creationId xmlns:a16="http://schemas.microsoft.com/office/drawing/2014/main" id="{6810A5D8-E001-479E-9F6C-7C307495A775}"/>
              </a:ext>
            </a:extLst>
          </p:cNvPr>
          <p:cNvSpPr/>
          <p:nvPr/>
        </p:nvSpPr>
        <p:spPr>
          <a:xfrm>
            <a:off x="7656692" y="5563220"/>
            <a:ext cx="1456812" cy="512180"/>
          </a:xfrm>
          <a:prstGeom prst="wedgeRectCallout">
            <a:avLst>
              <a:gd name="adj1" fmla="val -77560"/>
              <a:gd name="adj2" fmla="val -7430"/>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DD30DA66-30C5-411E-B139-46CB0BC38C3A}"/>
              </a:ext>
            </a:extLst>
          </p:cNvPr>
          <p:cNvSpPr/>
          <p:nvPr/>
        </p:nvSpPr>
        <p:spPr>
          <a:xfrm>
            <a:off x="7680501" y="5563220"/>
            <a:ext cx="1514171" cy="507831"/>
          </a:xfrm>
          <a:prstGeom prst="rect">
            <a:avLst/>
          </a:prstGeom>
          <a:solidFill>
            <a:schemeClr val="accent1">
              <a:lumMod val="7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a:ln>
                  <a:noFill/>
                </a:ln>
                <a:solidFill>
                  <a:srgbClr val="FFFFFF"/>
                </a:solidFill>
                <a:effectLst/>
                <a:uLnTx/>
                <a:uFillTx/>
                <a:latin typeface="Calibri" panose="020F0502020204030204"/>
                <a:ea typeface="+mn-ea"/>
                <a:cs typeface="+mn-cs"/>
              </a:rPr>
              <a:t>Verbraucher bevorzugen Fisch mit dem MSC Umweltsiegel</a:t>
            </a:r>
          </a:p>
        </p:txBody>
      </p:sp>
      <p:sp>
        <p:nvSpPr>
          <p:cNvPr id="30" name="Rectangular Callout 29">
            <a:extLst>
              <a:ext uri="{FF2B5EF4-FFF2-40B4-BE49-F238E27FC236}">
                <a16:creationId xmlns:a16="http://schemas.microsoft.com/office/drawing/2014/main" id="{B7547BBA-966A-42F4-A340-ABBB9EF834ED}"/>
              </a:ext>
            </a:extLst>
          </p:cNvPr>
          <p:cNvSpPr/>
          <p:nvPr/>
        </p:nvSpPr>
        <p:spPr>
          <a:xfrm flipH="1">
            <a:off x="2533624" y="1823940"/>
            <a:ext cx="1371745" cy="784926"/>
          </a:xfrm>
          <a:prstGeom prst="wedgeRectCallout">
            <a:avLst>
              <a:gd name="adj1" fmla="val -91058"/>
              <a:gd name="adj2" fmla="val 35128"/>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B17A72BF-8DAD-4F54-8C55-8894613126BA}"/>
              </a:ext>
            </a:extLst>
          </p:cNvPr>
          <p:cNvSpPr/>
          <p:nvPr/>
        </p:nvSpPr>
        <p:spPr>
          <a:xfrm>
            <a:off x="2507606" y="1804197"/>
            <a:ext cx="1417964" cy="784830"/>
          </a:xfrm>
          <a:prstGeom prst="rect">
            <a:avLst/>
          </a:prstGeom>
          <a:solidFill>
            <a:schemeClr val="accent1">
              <a:lumMod val="7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a:ln>
                  <a:noFill/>
                </a:ln>
                <a:solidFill>
                  <a:srgbClr val="FFFFFF"/>
                </a:solidFill>
                <a:effectLst/>
                <a:uLnTx/>
                <a:uFillTx/>
                <a:latin typeface="Calibri" panose="020F0502020204030204"/>
                <a:ea typeface="+mn-ea"/>
                <a:cs typeface="+mn-cs"/>
              </a:rPr>
              <a:t>Fischereien, die den MSC Standard erfüllen, werden von unabhängiger Stelle als nachhaltig zertifiziert</a:t>
            </a:r>
          </a:p>
        </p:txBody>
      </p:sp>
      <p:sp>
        <p:nvSpPr>
          <p:cNvPr id="32" name="Rectangular Callout 31">
            <a:extLst>
              <a:ext uri="{FF2B5EF4-FFF2-40B4-BE49-F238E27FC236}">
                <a16:creationId xmlns:a16="http://schemas.microsoft.com/office/drawing/2014/main" id="{E857C067-9CFC-4035-AFA1-032976635E23}"/>
              </a:ext>
            </a:extLst>
          </p:cNvPr>
          <p:cNvSpPr/>
          <p:nvPr/>
        </p:nvSpPr>
        <p:spPr>
          <a:xfrm flipH="1">
            <a:off x="1750527" y="3768157"/>
            <a:ext cx="1455182" cy="792322"/>
          </a:xfrm>
          <a:prstGeom prst="wedgeRectCallout">
            <a:avLst>
              <a:gd name="adj1" fmla="val -76658"/>
              <a:gd name="adj2" fmla="val 12230"/>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3">
            <a:extLst>
              <a:ext uri="{FF2B5EF4-FFF2-40B4-BE49-F238E27FC236}">
                <a16:creationId xmlns:a16="http://schemas.microsoft.com/office/drawing/2014/main" id="{F8B3F047-9DDF-4785-A76C-4520502C6F2E}"/>
              </a:ext>
            </a:extLst>
          </p:cNvPr>
          <p:cNvSpPr/>
          <p:nvPr/>
        </p:nvSpPr>
        <p:spPr>
          <a:xfrm>
            <a:off x="1732906" y="3760648"/>
            <a:ext cx="1594850" cy="784830"/>
          </a:xfrm>
          <a:prstGeom prst="rect">
            <a:avLst/>
          </a:prstGeom>
          <a:solidFill>
            <a:schemeClr val="accent1">
              <a:lumMod val="7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a:ln>
                  <a:noFill/>
                </a:ln>
                <a:solidFill>
                  <a:srgbClr val="FFFFFF"/>
                </a:solidFill>
                <a:effectLst/>
                <a:uLnTx/>
                <a:uFillTx/>
                <a:latin typeface="Calibri" panose="020F0502020204030204"/>
                <a:ea typeface="+mn-ea"/>
                <a:cs typeface="+mn-cs"/>
              </a:rPr>
              <a:t>Immer mehr Fischereien verbessern ihre Fangpraktiken und lassen sich nach dem MSC Standard bewerten </a:t>
            </a:r>
          </a:p>
        </p:txBody>
      </p:sp>
      <p:sp>
        <p:nvSpPr>
          <p:cNvPr id="34" name="Rectangular Callout 32">
            <a:extLst>
              <a:ext uri="{FF2B5EF4-FFF2-40B4-BE49-F238E27FC236}">
                <a16:creationId xmlns:a16="http://schemas.microsoft.com/office/drawing/2014/main" id="{75A3BFEB-94C4-42AC-892F-31DD446F1A1F}"/>
              </a:ext>
            </a:extLst>
          </p:cNvPr>
          <p:cNvSpPr/>
          <p:nvPr/>
        </p:nvSpPr>
        <p:spPr>
          <a:xfrm flipH="1">
            <a:off x="2560081" y="5727492"/>
            <a:ext cx="1455182" cy="542666"/>
          </a:xfrm>
          <a:prstGeom prst="wedgeRectCallout">
            <a:avLst>
              <a:gd name="adj1" fmla="val -86325"/>
              <a:gd name="adj2" fmla="val -23525"/>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6">
            <a:extLst>
              <a:ext uri="{FF2B5EF4-FFF2-40B4-BE49-F238E27FC236}">
                <a16:creationId xmlns:a16="http://schemas.microsoft.com/office/drawing/2014/main" id="{F89A533E-02F5-4E69-BDE4-35E1230FD7E6}"/>
              </a:ext>
            </a:extLst>
          </p:cNvPr>
          <p:cNvSpPr/>
          <p:nvPr/>
        </p:nvSpPr>
        <p:spPr>
          <a:xfrm>
            <a:off x="2516514" y="5693585"/>
            <a:ext cx="1594850" cy="5078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a:ln>
                  <a:noFill/>
                </a:ln>
                <a:solidFill>
                  <a:prstClr val="white"/>
                </a:solidFill>
                <a:effectLst/>
                <a:uLnTx/>
                <a:uFillTx/>
                <a:latin typeface="Calibri" panose="020F0502020204030204"/>
                <a:ea typeface="+mn-ea"/>
                <a:cs typeface="+mn-cs"/>
              </a:rPr>
              <a:t>Die Marktnachfrage nach MSC zertifiziertem Fisch steigt</a:t>
            </a:r>
          </a:p>
        </p:txBody>
      </p:sp>
      <p:sp>
        <p:nvSpPr>
          <p:cNvPr id="36" name="Content Placeholder 2">
            <a:extLst>
              <a:ext uri="{FF2B5EF4-FFF2-40B4-BE49-F238E27FC236}">
                <a16:creationId xmlns:a16="http://schemas.microsoft.com/office/drawing/2014/main" id="{9AF82055-3C7E-41D4-AA51-9816D79F116C}"/>
              </a:ext>
            </a:extLst>
          </p:cNvPr>
          <p:cNvSpPr txBox="1">
            <a:spLocks/>
          </p:cNvSpPr>
          <p:nvPr/>
        </p:nvSpPr>
        <p:spPr>
          <a:xfrm>
            <a:off x="2739250" y="1345269"/>
            <a:ext cx="8142095" cy="36933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de-DE" sz="1200" b="1" i="1" u="none" strike="noStrike" kern="1200" cap="none" spc="0" normalizeH="0" baseline="0" noProof="0">
                <a:ln>
                  <a:noFill/>
                </a:ln>
                <a:solidFill>
                  <a:srgbClr val="4472C4">
                    <a:lumMod val="50000"/>
                  </a:srgbClr>
                </a:solidFill>
                <a:effectLst/>
                <a:uLnTx/>
                <a:uFillTx/>
                <a:latin typeface="Calibri" panose="020F0502020204030204"/>
                <a:ea typeface="+mn-ea"/>
                <a:cs typeface="+mn-cs"/>
              </a:rPr>
              <a:t>Unser Programm ermöglicht es jedem, eine wichtige Rolle beim Schutz der Ozeane zu übernehmen.</a:t>
            </a:r>
            <a:endParaRPr kumimoji="0" lang="de-DE" sz="1200" b="1" i="0" u="none" strike="noStrike" kern="1200" cap="none" spc="0" normalizeH="0" baseline="30000" noProof="0">
              <a:ln>
                <a:noFill/>
              </a:ln>
              <a:solidFill>
                <a:srgbClr val="4472C4">
                  <a:lumMod val="50000"/>
                </a:srgbClr>
              </a:solidFill>
              <a:effectLst/>
              <a:uLnTx/>
              <a:uFillTx/>
              <a:latin typeface="Calibri" panose="020F0502020204030204"/>
              <a:ea typeface="+mn-ea"/>
              <a:cs typeface="+mn-cs"/>
            </a:endParaRPr>
          </a:p>
        </p:txBody>
      </p:sp>
      <p:sp>
        <p:nvSpPr>
          <p:cNvPr id="37" name="Rectangle 38">
            <a:extLst>
              <a:ext uri="{FF2B5EF4-FFF2-40B4-BE49-F238E27FC236}">
                <a16:creationId xmlns:a16="http://schemas.microsoft.com/office/drawing/2014/main" id="{F3EB65FF-B7DD-4A76-9579-52C6A44EBE32}"/>
              </a:ext>
            </a:extLst>
          </p:cNvPr>
          <p:cNvSpPr/>
          <p:nvPr/>
        </p:nvSpPr>
        <p:spPr>
          <a:xfrm>
            <a:off x="5044998" y="3443828"/>
            <a:ext cx="1636089"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1" u="none" strike="noStrike" kern="1200" cap="none" spc="0" normalizeH="0" baseline="0" noProof="0">
                <a:ln>
                  <a:noFill/>
                </a:ln>
                <a:solidFill>
                  <a:srgbClr val="00B194"/>
                </a:solidFill>
                <a:effectLst/>
                <a:uLnTx/>
                <a:uFillTx/>
                <a:latin typeface="Calibri" panose="020F0502020204030204"/>
                <a:ea typeface="+mn-ea"/>
                <a:cs typeface="+mn-cs"/>
              </a:rPr>
              <a:t>Wie der MSC mit Fischereien, Lieferanten und Händlern zusammenarbeitet,  um die Nachfrage nach Fisch auf eine nachhaltige Basis zu stellen </a:t>
            </a:r>
          </a:p>
        </p:txBody>
      </p:sp>
    </p:spTree>
    <p:extLst>
      <p:ext uri="{BB962C8B-B14F-4D97-AF65-F5344CB8AC3E}">
        <p14:creationId xmlns:p14="http://schemas.microsoft.com/office/powerpoint/2010/main" val="61578570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2_Titel und Inhalt">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DBA5ADCB-F891-42A6-A9A5-C1C0E5182B7A}"/>
              </a:ext>
            </a:extLst>
          </p:cNvPr>
          <p:cNvSpPr/>
          <p:nvPr/>
        </p:nvSpPr>
        <p:spPr>
          <a:xfrm>
            <a:off x="0" y="0"/>
            <a:ext cx="12192000" cy="1256438"/>
          </a:xfrm>
          <a:prstGeom prst="rect">
            <a:avLst/>
          </a:prstGeom>
          <a:solidFill>
            <a:srgbClr val="2A52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el 1">
            <a:extLst>
              <a:ext uri="{FF2B5EF4-FFF2-40B4-BE49-F238E27FC236}">
                <a16:creationId xmlns:a16="http://schemas.microsoft.com/office/drawing/2014/main" id="{F8C30517-D894-4FCD-846A-E9CD79114A9F}"/>
              </a:ext>
            </a:extLst>
          </p:cNvPr>
          <p:cNvSpPr txBox="1">
            <a:spLocks/>
          </p:cNvSpPr>
          <p:nvPr/>
        </p:nvSpPr>
        <p:spPr>
          <a:xfrm>
            <a:off x="331470" y="170974"/>
            <a:ext cx="10562534" cy="864000"/>
          </a:xfrm>
          <a:prstGeom prst="rect">
            <a:avLst/>
          </a:prstGeom>
          <a:noFill/>
        </p:spPr>
        <p:txBody>
          <a:bodyPr vert="horz" wrap="square" lIns="360000" tIns="144000" rIns="360000" bIns="0" rtlCol="0" anchor="ctr">
            <a:spAutoFit/>
          </a:bodyPr>
          <a:lstStyle>
            <a:lvl1pPr algn="l" defTabSz="914400" rtl="0" eaLnBrk="1" latinLnBrk="0" hangingPunct="1">
              <a:lnSpc>
                <a:spcPct val="90000"/>
              </a:lnSpc>
              <a:spcBef>
                <a:spcPct val="0"/>
              </a:spcBef>
              <a:buNone/>
              <a:defRPr lang="en-GB" sz="5000" kern="1200" dirty="0">
                <a:solidFill>
                  <a:schemeClr val="bg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5000" b="0" i="0" u="none" strike="noStrike" kern="1200" cap="none" spc="0" normalizeH="0" baseline="0" noProof="0">
                <a:ln>
                  <a:noFill/>
                </a:ln>
                <a:solidFill>
                  <a:prstClr val="white"/>
                </a:solidFill>
                <a:effectLst/>
                <a:uLnTx/>
                <a:uFillTx/>
                <a:latin typeface="Calibri" panose="020F0502020204030204"/>
                <a:ea typeface="+mj-ea"/>
                <a:cs typeface="+mj-cs"/>
              </a:rPr>
              <a:t>Das MSC Programm</a:t>
            </a:r>
          </a:p>
        </p:txBody>
      </p:sp>
      <p:grpSp>
        <p:nvGrpSpPr>
          <p:cNvPr id="15" name="Gruppieren 14">
            <a:extLst>
              <a:ext uri="{FF2B5EF4-FFF2-40B4-BE49-F238E27FC236}">
                <a16:creationId xmlns:a16="http://schemas.microsoft.com/office/drawing/2014/main" id="{131EA8CF-759C-48BE-A9FC-2753BC14EA5E}"/>
              </a:ext>
            </a:extLst>
          </p:cNvPr>
          <p:cNvGrpSpPr/>
          <p:nvPr/>
        </p:nvGrpSpPr>
        <p:grpSpPr>
          <a:xfrm>
            <a:off x="11111002" y="214219"/>
            <a:ext cx="900000" cy="864000"/>
            <a:chOff x="5320963" y="1367710"/>
            <a:chExt cx="1526757" cy="1443246"/>
          </a:xfrm>
        </p:grpSpPr>
        <p:pic>
          <p:nvPicPr>
            <p:cNvPr id="16" name="Picture 8">
              <a:extLst>
                <a:ext uri="{FF2B5EF4-FFF2-40B4-BE49-F238E27FC236}">
                  <a16:creationId xmlns:a16="http://schemas.microsoft.com/office/drawing/2014/main" id="{7B8826A8-B504-458F-8908-597B064157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3089" y="1367710"/>
              <a:ext cx="1443246" cy="1443246"/>
            </a:xfrm>
            <a:prstGeom prst="rect">
              <a:avLst/>
            </a:prstGeom>
          </p:spPr>
        </p:pic>
        <p:sp>
          <p:nvSpPr>
            <p:cNvPr id="17" name="Oval 9">
              <a:extLst>
                <a:ext uri="{FF2B5EF4-FFF2-40B4-BE49-F238E27FC236}">
                  <a16:creationId xmlns:a16="http://schemas.microsoft.com/office/drawing/2014/main" id="{0B9B46A5-B927-4E22-9E71-A1C2BB9E8B02}"/>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8" name="Group 1">
            <a:extLst>
              <a:ext uri="{FF2B5EF4-FFF2-40B4-BE49-F238E27FC236}">
                <a16:creationId xmlns:a16="http://schemas.microsoft.com/office/drawing/2014/main" id="{838903C5-E8BC-4079-9E1D-29D96C5F55A4}"/>
              </a:ext>
            </a:extLst>
          </p:cNvPr>
          <p:cNvGrpSpPr>
            <a:grpSpLocks/>
          </p:cNvGrpSpPr>
          <p:nvPr/>
        </p:nvGrpSpPr>
        <p:grpSpPr bwMode="auto">
          <a:xfrm>
            <a:off x="1782762" y="3148854"/>
            <a:ext cx="8626475" cy="2281237"/>
            <a:chOff x="309531" y="2094863"/>
            <a:chExt cx="8626985" cy="2280960"/>
          </a:xfrm>
        </p:grpSpPr>
        <p:pic>
          <p:nvPicPr>
            <p:cNvPr id="9" name="Picture 3" descr="arrow-01.eps">
              <a:extLst>
                <a:ext uri="{FF2B5EF4-FFF2-40B4-BE49-F238E27FC236}">
                  <a16:creationId xmlns:a16="http://schemas.microsoft.com/office/drawing/2014/main" id="{A0EECDB4-8A87-4494-9409-51C992462378}"/>
                </a:ext>
              </a:extLst>
            </p:cNvPr>
            <p:cNvPicPr>
              <a:picLocks noChangeAspect="1"/>
            </p:cNvPicPr>
            <p:nvPr/>
          </p:nvPicPr>
          <p:blipFill>
            <a:blip r:embed="rId3" cstate="email">
              <a:lum bright="70000" contrast="-70000"/>
              <a:extLst>
                <a:ext uri="{28A0092B-C50C-407E-A947-70E740481C1C}">
                  <a14:useLocalDpi xmlns:a14="http://schemas.microsoft.com/office/drawing/2010/main" val="0"/>
                </a:ext>
              </a:extLst>
            </a:blip>
            <a:srcRect/>
            <a:stretch>
              <a:fillRect/>
            </a:stretch>
          </p:blipFill>
          <p:spPr bwMode="auto">
            <a:xfrm>
              <a:off x="1711000" y="2609042"/>
              <a:ext cx="228521" cy="36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arrow-01.eps">
              <a:extLst>
                <a:ext uri="{FF2B5EF4-FFF2-40B4-BE49-F238E27FC236}">
                  <a16:creationId xmlns:a16="http://schemas.microsoft.com/office/drawing/2014/main" id="{8672A304-2807-42D3-9F2D-50F11E915937}"/>
                </a:ext>
              </a:extLst>
            </p:cNvPr>
            <p:cNvPicPr>
              <a:picLocks noChangeAspect="1"/>
            </p:cNvPicPr>
            <p:nvPr/>
          </p:nvPicPr>
          <p:blipFill>
            <a:blip r:embed="rId3" cstate="email">
              <a:lum bright="70000" contrast="-70000"/>
              <a:extLst>
                <a:ext uri="{28A0092B-C50C-407E-A947-70E740481C1C}">
                  <a14:useLocalDpi xmlns:a14="http://schemas.microsoft.com/office/drawing/2010/main" val="0"/>
                </a:ext>
              </a:extLst>
            </a:blip>
            <a:srcRect/>
            <a:stretch>
              <a:fillRect/>
            </a:stretch>
          </p:blipFill>
          <p:spPr bwMode="auto">
            <a:xfrm>
              <a:off x="3559467" y="2609042"/>
              <a:ext cx="228521" cy="36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arrow-01.eps">
              <a:extLst>
                <a:ext uri="{FF2B5EF4-FFF2-40B4-BE49-F238E27FC236}">
                  <a16:creationId xmlns:a16="http://schemas.microsoft.com/office/drawing/2014/main" id="{A7C4A24D-9AD9-47E6-82AF-220173F04715}"/>
                </a:ext>
              </a:extLst>
            </p:cNvPr>
            <p:cNvPicPr>
              <a:picLocks noChangeAspect="1"/>
            </p:cNvPicPr>
            <p:nvPr/>
          </p:nvPicPr>
          <p:blipFill>
            <a:blip r:embed="rId3" cstate="email">
              <a:lum bright="70000" contrast="-70000"/>
              <a:extLst>
                <a:ext uri="{28A0092B-C50C-407E-A947-70E740481C1C}">
                  <a14:useLocalDpi xmlns:a14="http://schemas.microsoft.com/office/drawing/2010/main" val="0"/>
                </a:ext>
              </a:extLst>
            </a:blip>
            <a:srcRect/>
            <a:stretch>
              <a:fillRect/>
            </a:stretch>
          </p:blipFill>
          <p:spPr bwMode="auto">
            <a:xfrm>
              <a:off x="5345518" y="2609042"/>
              <a:ext cx="228521" cy="36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arrow-01.eps">
              <a:extLst>
                <a:ext uri="{FF2B5EF4-FFF2-40B4-BE49-F238E27FC236}">
                  <a16:creationId xmlns:a16="http://schemas.microsoft.com/office/drawing/2014/main" id="{450945F8-2FCB-499E-BDF1-6AD9F4BF8FD4}"/>
                </a:ext>
              </a:extLst>
            </p:cNvPr>
            <p:cNvPicPr>
              <a:picLocks noChangeAspect="1"/>
            </p:cNvPicPr>
            <p:nvPr/>
          </p:nvPicPr>
          <p:blipFill>
            <a:blip r:embed="rId3" cstate="email">
              <a:lum bright="70000" contrast="-70000"/>
              <a:extLst>
                <a:ext uri="{28A0092B-C50C-407E-A947-70E740481C1C}">
                  <a14:useLocalDpi xmlns:a14="http://schemas.microsoft.com/office/drawing/2010/main" val="0"/>
                </a:ext>
              </a:extLst>
            </a:blip>
            <a:srcRect/>
            <a:stretch>
              <a:fillRect/>
            </a:stretch>
          </p:blipFill>
          <p:spPr bwMode="auto">
            <a:xfrm>
              <a:off x="7131568" y="2609042"/>
              <a:ext cx="228521" cy="36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descr="MSC Program-02.eps">
              <a:extLst>
                <a:ext uri="{FF2B5EF4-FFF2-40B4-BE49-F238E27FC236}">
                  <a16:creationId xmlns:a16="http://schemas.microsoft.com/office/drawing/2014/main" id="{0230B9AA-C7E9-4AB9-AF21-B985F4BCEA11}"/>
                </a:ext>
              </a:extLst>
            </p:cNvPr>
            <p:cNvPicPr>
              <a:picLocks noChangeAspect="1"/>
            </p:cNvPicPr>
            <p:nvPr/>
          </p:nvPicPr>
          <p:blipFill>
            <a:blip r:embed="rId4" cstate="email">
              <a:lum bright="70000" contrast="-70000"/>
              <a:extLst>
                <a:ext uri="{28A0092B-C50C-407E-A947-70E740481C1C}">
                  <a14:useLocalDpi xmlns:a14="http://schemas.microsoft.com/office/drawing/2010/main" val="0"/>
                </a:ext>
              </a:extLst>
            </a:blip>
            <a:srcRect/>
            <a:stretch>
              <a:fillRect/>
            </a:stretch>
          </p:blipFill>
          <p:spPr bwMode="auto">
            <a:xfrm>
              <a:off x="309531" y="2094863"/>
              <a:ext cx="1388614" cy="138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descr="MSC Program-03.eps">
              <a:extLst>
                <a:ext uri="{FF2B5EF4-FFF2-40B4-BE49-F238E27FC236}">
                  <a16:creationId xmlns:a16="http://schemas.microsoft.com/office/drawing/2014/main" id="{C4B33BDC-3D85-463C-8083-7F3E798BC49C}"/>
                </a:ext>
              </a:extLst>
            </p:cNvPr>
            <p:cNvPicPr>
              <a:picLocks noChangeAspect="1"/>
            </p:cNvPicPr>
            <p:nvPr/>
          </p:nvPicPr>
          <p:blipFill>
            <a:blip r:embed="rId5" cstate="email">
              <a:lum bright="70000" contrast="-70000"/>
              <a:extLst>
                <a:ext uri="{28A0092B-C50C-407E-A947-70E740481C1C}">
                  <a14:useLocalDpi xmlns:a14="http://schemas.microsoft.com/office/drawing/2010/main" val="0"/>
                </a:ext>
              </a:extLst>
            </a:blip>
            <a:srcRect/>
            <a:stretch>
              <a:fillRect/>
            </a:stretch>
          </p:blipFill>
          <p:spPr bwMode="auto">
            <a:xfrm>
              <a:off x="2095582" y="2094863"/>
              <a:ext cx="1388614" cy="138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descr="MSC Program-04.eps">
              <a:extLst>
                <a:ext uri="{FF2B5EF4-FFF2-40B4-BE49-F238E27FC236}">
                  <a16:creationId xmlns:a16="http://schemas.microsoft.com/office/drawing/2014/main" id="{B623260B-B75E-4D35-A562-C539824D8108}"/>
                </a:ext>
              </a:extLst>
            </p:cNvPr>
            <p:cNvPicPr>
              <a:picLocks noChangeAspect="1"/>
            </p:cNvPicPr>
            <p:nvPr/>
          </p:nvPicPr>
          <p:blipFill>
            <a:blip r:embed="rId6" cstate="email">
              <a:lum bright="70000" contrast="-70000"/>
              <a:extLst>
                <a:ext uri="{28A0092B-C50C-407E-A947-70E740481C1C}">
                  <a14:useLocalDpi xmlns:a14="http://schemas.microsoft.com/office/drawing/2010/main" val="0"/>
                </a:ext>
              </a:extLst>
            </a:blip>
            <a:srcRect/>
            <a:stretch>
              <a:fillRect/>
            </a:stretch>
          </p:blipFill>
          <p:spPr bwMode="auto">
            <a:xfrm>
              <a:off x="3881632" y="2094863"/>
              <a:ext cx="1388614" cy="138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0" descr="MSC Program-05.eps">
              <a:extLst>
                <a:ext uri="{FF2B5EF4-FFF2-40B4-BE49-F238E27FC236}">
                  <a16:creationId xmlns:a16="http://schemas.microsoft.com/office/drawing/2014/main" id="{7C45AA2E-8416-4AAE-BC07-896E698D4414}"/>
                </a:ext>
              </a:extLst>
            </p:cNvPr>
            <p:cNvPicPr>
              <a:picLocks noChangeAspect="1"/>
            </p:cNvPicPr>
            <p:nvPr/>
          </p:nvPicPr>
          <p:blipFill>
            <a:blip r:embed="rId7" cstate="email">
              <a:lum bright="70000" contrast="-70000"/>
              <a:extLst>
                <a:ext uri="{28A0092B-C50C-407E-A947-70E740481C1C}">
                  <a14:useLocalDpi xmlns:a14="http://schemas.microsoft.com/office/drawing/2010/main" val="0"/>
                </a:ext>
              </a:extLst>
            </a:blip>
            <a:srcRect/>
            <a:stretch>
              <a:fillRect/>
            </a:stretch>
          </p:blipFill>
          <p:spPr bwMode="auto">
            <a:xfrm>
              <a:off x="5667683" y="2094863"/>
              <a:ext cx="1388614" cy="138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1" descr="MSC Program-06.eps">
              <a:extLst>
                <a:ext uri="{FF2B5EF4-FFF2-40B4-BE49-F238E27FC236}">
                  <a16:creationId xmlns:a16="http://schemas.microsoft.com/office/drawing/2014/main" id="{5A0259FB-8AFF-4B01-8B60-4AE55C9335E1}"/>
                </a:ext>
              </a:extLst>
            </p:cNvPr>
            <p:cNvPicPr>
              <a:picLocks noChangeAspect="1"/>
            </p:cNvPicPr>
            <p:nvPr/>
          </p:nvPicPr>
          <p:blipFill>
            <a:blip r:embed="rId8" cstate="email">
              <a:lum bright="70000" contrast="-70000"/>
              <a:extLst>
                <a:ext uri="{28A0092B-C50C-407E-A947-70E740481C1C}">
                  <a14:useLocalDpi xmlns:a14="http://schemas.microsoft.com/office/drawing/2010/main" val="0"/>
                </a:ext>
              </a:extLst>
            </a:blip>
            <a:srcRect/>
            <a:stretch>
              <a:fillRect/>
            </a:stretch>
          </p:blipFill>
          <p:spPr bwMode="auto">
            <a:xfrm>
              <a:off x="7444544" y="2094863"/>
              <a:ext cx="1388614" cy="138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2" descr="arrow-01.eps">
              <a:extLst>
                <a:ext uri="{FF2B5EF4-FFF2-40B4-BE49-F238E27FC236}">
                  <a16:creationId xmlns:a16="http://schemas.microsoft.com/office/drawing/2014/main" id="{91CE21F8-6542-4F01-8E99-6FEBC8162CF9}"/>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73417" y="2609042"/>
              <a:ext cx="228521" cy="36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3" descr="arrow-01.eps">
              <a:extLst>
                <a:ext uri="{FF2B5EF4-FFF2-40B4-BE49-F238E27FC236}">
                  <a16:creationId xmlns:a16="http://schemas.microsoft.com/office/drawing/2014/main" id="{7E71E794-7991-4758-B957-DADA7739B722}"/>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559467" y="2609042"/>
              <a:ext cx="228521" cy="36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4" descr="arrow-01.eps">
              <a:extLst>
                <a:ext uri="{FF2B5EF4-FFF2-40B4-BE49-F238E27FC236}">
                  <a16:creationId xmlns:a16="http://schemas.microsoft.com/office/drawing/2014/main" id="{22B375CE-4949-4E7F-931E-DEA7ECB12241}"/>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45518" y="2609042"/>
              <a:ext cx="228521" cy="36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5" descr="arrow-01.eps">
              <a:extLst>
                <a:ext uri="{FF2B5EF4-FFF2-40B4-BE49-F238E27FC236}">
                  <a16:creationId xmlns:a16="http://schemas.microsoft.com/office/drawing/2014/main" id="{84E0C8E3-47CB-48F5-AFC1-7A49FD495382}"/>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131568" y="2609042"/>
              <a:ext cx="228521" cy="36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Placeholder 2">
              <a:extLst>
                <a:ext uri="{FF2B5EF4-FFF2-40B4-BE49-F238E27FC236}">
                  <a16:creationId xmlns:a16="http://schemas.microsoft.com/office/drawing/2014/main" id="{05A84324-2576-40DC-BEEE-77AB40F96244}"/>
                </a:ext>
              </a:extLst>
            </p:cNvPr>
            <p:cNvSpPr txBox="1">
              <a:spLocks/>
            </p:cNvSpPr>
            <p:nvPr/>
          </p:nvSpPr>
          <p:spPr bwMode="auto">
            <a:xfrm>
              <a:off x="309531" y="3701493"/>
              <a:ext cx="1379428"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de-DE" altLang="de-DE" sz="2200" b="0" i="0" u="none" strike="noStrike" kern="1200" cap="none" spc="0" normalizeH="0" baseline="0" noProof="0">
                  <a:ln>
                    <a:noFill/>
                  </a:ln>
                  <a:solidFill>
                    <a:srgbClr val="595959"/>
                  </a:solidFill>
                  <a:effectLst/>
                  <a:uLnTx/>
                  <a:uFillTx/>
                  <a:latin typeface="Calibri Light" panose="020F0302020204030204"/>
                  <a:ea typeface="+mn-ea"/>
                  <a:cs typeface="+mn-cs"/>
                </a:rPr>
                <a:t>Fischerei</a:t>
              </a:r>
            </a:p>
          </p:txBody>
        </p:sp>
        <p:pic>
          <p:nvPicPr>
            <p:cNvPr id="28" name="Picture 17" descr="MSC Program-03.eps">
              <a:extLst>
                <a:ext uri="{FF2B5EF4-FFF2-40B4-BE49-F238E27FC236}">
                  <a16:creationId xmlns:a16="http://schemas.microsoft.com/office/drawing/2014/main" id="{53737586-1E5B-4771-BADF-04F67387A5D3}"/>
                </a:ext>
              </a:extLst>
            </p:cNvPr>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095582" y="2094863"/>
              <a:ext cx="1388614" cy="138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 Placeholder 2">
              <a:extLst>
                <a:ext uri="{FF2B5EF4-FFF2-40B4-BE49-F238E27FC236}">
                  <a16:creationId xmlns:a16="http://schemas.microsoft.com/office/drawing/2014/main" id="{2BDFF6AB-2C1C-4B37-A795-A18077F648CF}"/>
                </a:ext>
              </a:extLst>
            </p:cNvPr>
            <p:cNvSpPr txBox="1">
              <a:spLocks/>
            </p:cNvSpPr>
            <p:nvPr/>
          </p:nvSpPr>
          <p:spPr bwMode="auto">
            <a:xfrm>
              <a:off x="2086395" y="3701493"/>
              <a:ext cx="1505847"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de-DE" altLang="de-DE" sz="2200" b="0" i="0" u="none" strike="noStrike" kern="1200" cap="none" spc="0" normalizeH="0" baseline="0" noProof="0">
                  <a:ln>
                    <a:noFill/>
                  </a:ln>
                  <a:solidFill>
                    <a:srgbClr val="595959"/>
                  </a:solidFill>
                  <a:effectLst/>
                  <a:uLnTx/>
                  <a:uFillTx/>
                  <a:latin typeface="Calibri Light" panose="020F0302020204030204"/>
                  <a:ea typeface="+mn-ea"/>
                  <a:cs typeface="+mn-cs"/>
                </a:rPr>
                <a:t>Fischerei-Zertifizierung</a:t>
              </a:r>
            </a:p>
          </p:txBody>
        </p:sp>
        <p:pic>
          <p:nvPicPr>
            <p:cNvPr id="30" name="Picture 19" descr="MSC Program-04.eps">
              <a:extLst>
                <a:ext uri="{FF2B5EF4-FFF2-40B4-BE49-F238E27FC236}">
                  <a16:creationId xmlns:a16="http://schemas.microsoft.com/office/drawing/2014/main" id="{1C354A86-6BD4-4430-93D4-F8A6F904A88B}"/>
                </a:ext>
              </a:extLst>
            </p:cNvPr>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881632" y="2094863"/>
              <a:ext cx="1388614" cy="138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Placeholder 2">
              <a:extLst>
                <a:ext uri="{FF2B5EF4-FFF2-40B4-BE49-F238E27FC236}">
                  <a16:creationId xmlns:a16="http://schemas.microsoft.com/office/drawing/2014/main" id="{C6689C3C-240E-4D28-9C87-80B14F4AD788}"/>
                </a:ext>
              </a:extLst>
            </p:cNvPr>
            <p:cNvSpPr txBox="1">
              <a:spLocks/>
            </p:cNvSpPr>
            <p:nvPr/>
          </p:nvSpPr>
          <p:spPr bwMode="auto">
            <a:xfrm>
              <a:off x="3592243" y="3701493"/>
              <a:ext cx="2014572"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de-DE" altLang="de-DE" sz="2200" b="0" i="0" u="none" strike="noStrike" kern="1200" cap="none" spc="0" normalizeH="0" baseline="0" noProof="0">
                  <a:ln>
                    <a:noFill/>
                  </a:ln>
                  <a:solidFill>
                    <a:srgbClr val="595959"/>
                  </a:solidFill>
                  <a:effectLst/>
                  <a:uLnTx/>
                  <a:uFillTx/>
                  <a:latin typeface="Calibri Light" panose="020F0302020204030204"/>
                  <a:ea typeface="+mn-ea"/>
                  <a:cs typeface="+mn-cs"/>
                </a:rPr>
                <a:t>Lieferketten-Zertifizierung</a:t>
              </a:r>
            </a:p>
          </p:txBody>
        </p:sp>
        <p:pic>
          <p:nvPicPr>
            <p:cNvPr id="32" name="Picture 21" descr="MSC Program-05.eps">
              <a:extLst>
                <a:ext uri="{FF2B5EF4-FFF2-40B4-BE49-F238E27FC236}">
                  <a16:creationId xmlns:a16="http://schemas.microsoft.com/office/drawing/2014/main" id="{20B16235-27F8-47D5-A0C6-E47DF2014584}"/>
                </a:ext>
              </a:extLst>
            </p:cNvPr>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5667683" y="2094863"/>
              <a:ext cx="1388614" cy="138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 Placeholder 2">
              <a:extLst>
                <a:ext uri="{FF2B5EF4-FFF2-40B4-BE49-F238E27FC236}">
                  <a16:creationId xmlns:a16="http://schemas.microsoft.com/office/drawing/2014/main" id="{3BDC5E81-E345-407C-8634-B6971CF215C4}"/>
                </a:ext>
              </a:extLst>
            </p:cNvPr>
            <p:cNvSpPr txBox="1">
              <a:spLocks/>
            </p:cNvSpPr>
            <p:nvPr/>
          </p:nvSpPr>
          <p:spPr bwMode="auto">
            <a:xfrm>
              <a:off x="5658497" y="3701493"/>
              <a:ext cx="1379428" cy="674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de-DE" altLang="de-DE" sz="2200" b="0" i="0" u="none" strike="noStrike" kern="1200" cap="none" spc="0" normalizeH="0" baseline="0" noProof="0">
                  <a:ln>
                    <a:noFill/>
                  </a:ln>
                  <a:solidFill>
                    <a:srgbClr val="595959"/>
                  </a:solidFill>
                  <a:effectLst/>
                  <a:uLnTx/>
                  <a:uFillTx/>
                  <a:latin typeface="Calibri Light" panose="020F0302020204030204"/>
                  <a:ea typeface="+mn-ea"/>
                  <a:cs typeface="+mn-cs"/>
                </a:rPr>
                <a:t>Lizenz-vergabe</a:t>
              </a:r>
            </a:p>
          </p:txBody>
        </p:sp>
        <p:sp>
          <p:nvSpPr>
            <p:cNvPr id="34" name="Text Placeholder 2">
              <a:extLst>
                <a:ext uri="{FF2B5EF4-FFF2-40B4-BE49-F238E27FC236}">
                  <a16:creationId xmlns:a16="http://schemas.microsoft.com/office/drawing/2014/main" id="{1D7489A8-9E5C-44F5-8BA3-AB7D47106B18}"/>
                </a:ext>
              </a:extLst>
            </p:cNvPr>
            <p:cNvSpPr txBox="1">
              <a:spLocks/>
            </p:cNvSpPr>
            <p:nvPr/>
          </p:nvSpPr>
          <p:spPr bwMode="auto">
            <a:xfrm>
              <a:off x="7444543" y="3701493"/>
              <a:ext cx="1491973"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de-DE" altLang="de-DE" sz="2200" b="0" i="0" u="none" strike="noStrike" kern="1200" cap="none" spc="0" normalizeH="0" baseline="0" noProof="0">
                  <a:ln>
                    <a:noFill/>
                  </a:ln>
                  <a:solidFill>
                    <a:srgbClr val="595959"/>
                  </a:solidFill>
                  <a:effectLst/>
                  <a:uLnTx/>
                  <a:uFillTx/>
                  <a:latin typeface="Calibri Light" panose="020F0302020204030204"/>
                  <a:ea typeface="+mn-ea"/>
                  <a:cs typeface="+mn-cs"/>
                </a:rPr>
                <a:t>Endprodukt</a:t>
              </a:r>
            </a:p>
          </p:txBody>
        </p:sp>
        <p:pic>
          <p:nvPicPr>
            <p:cNvPr id="35" name="Picture 3">
              <a:extLst>
                <a:ext uri="{FF2B5EF4-FFF2-40B4-BE49-F238E27FC236}">
                  <a16:creationId xmlns:a16="http://schemas.microsoft.com/office/drawing/2014/main" id="{24A84D75-2F03-42AD-BC9F-D1B7FF68CF9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8351" y="2103057"/>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4">
              <a:extLst>
                <a:ext uri="{FF2B5EF4-FFF2-40B4-BE49-F238E27FC236}">
                  <a16:creationId xmlns:a16="http://schemas.microsoft.com/office/drawing/2014/main" id="{054C5118-373A-4404-A398-4D7EE1C1FDF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52372" y="2103057"/>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7" name="Gruppieren 36">
            <a:extLst>
              <a:ext uri="{FF2B5EF4-FFF2-40B4-BE49-F238E27FC236}">
                <a16:creationId xmlns:a16="http://schemas.microsoft.com/office/drawing/2014/main" id="{044B3B3C-27C7-4718-98C9-DFFC40CDE5EB}"/>
              </a:ext>
            </a:extLst>
          </p:cNvPr>
          <p:cNvGrpSpPr/>
          <p:nvPr/>
        </p:nvGrpSpPr>
        <p:grpSpPr>
          <a:xfrm>
            <a:off x="2509992" y="2025626"/>
            <a:ext cx="7265326" cy="961745"/>
            <a:chOff x="947649" y="1463037"/>
            <a:chExt cx="7265326" cy="961745"/>
          </a:xfrm>
        </p:grpSpPr>
        <p:sp>
          <p:nvSpPr>
            <p:cNvPr id="38" name="Nach unten gekrümmter Pfeil 9">
              <a:extLst>
                <a:ext uri="{FF2B5EF4-FFF2-40B4-BE49-F238E27FC236}">
                  <a16:creationId xmlns:a16="http://schemas.microsoft.com/office/drawing/2014/main" id="{C7A0B44F-EBAC-4E14-860A-09DC18AC55B0}"/>
                </a:ext>
              </a:extLst>
            </p:cNvPr>
            <p:cNvSpPr/>
            <p:nvPr/>
          </p:nvSpPr>
          <p:spPr>
            <a:xfrm>
              <a:off x="6247992" y="1778923"/>
              <a:ext cx="1964983" cy="645859"/>
            </a:xfrm>
            <a:prstGeom prst="curvedDownArrow">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9" name="Nach oben gekrümmter Pfeil 10">
              <a:extLst>
                <a:ext uri="{FF2B5EF4-FFF2-40B4-BE49-F238E27FC236}">
                  <a16:creationId xmlns:a16="http://schemas.microsoft.com/office/drawing/2014/main" id="{AE2749A1-7CB7-4359-8163-1A3E272845DD}"/>
                </a:ext>
              </a:extLst>
            </p:cNvPr>
            <p:cNvSpPr/>
            <p:nvPr/>
          </p:nvSpPr>
          <p:spPr>
            <a:xfrm rot="10800000">
              <a:off x="2643444" y="1662544"/>
              <a:ext cx="3541224" cy="762115"/>
            </a:xfrm>
            <a:prstGeom prst="curvedUpArrow">
              <a:avLst>
                <a:gd name="adj1" fmla="val 20638"/>
                <a:gd name="adj2" fmla="val 54363"/>
                <a:gd name="adj3" fmla="val 21674"/>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0" name="Nach oben gekrümmter Pfeil 11">
              <a:extLst>
                <a:ext uri="{FF2B5EF4-FFF2-40B4-BE49-F238E27FC236}">
                  <a16:creationId xmlns:a16="http://schemas.microsoft.com/office/drawing/2014/main" id="{884BBD7E-E5C6-4935-84D3-B3748D2BD75E}"/>
                </a:ext>
              </a:extLst>
            </p:cNvPr>
            <p:cNvSpPr/>
            <p:nvPr/>
          </p:nvSpPr>
          <p:spPr>
            <a:xfrm rot="10800000">
              <a:off x="4355865" y="1945178"/>
              <a:ext cx="1828801" cy="479480"/>
            </a:xfrm>
            <a:prstGeom prst="curvedUpArrow">
              <a:avLst>
                <a:gd name="adj1" fmla="val 25000"/>
                <a:gd name="adj2" fmla="val 50000"/>
                <a:gd name="adj3" fmla="val 41182"/>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1" name="Nach oben gekrümmter Pfeil 12">
              <a:extLst>
                <a:ext uri="{FF2B5EF4-FFF2-40B4-BE49-F238E27FC236}">
                  <a16:creationId xmlns:a16="http://schemas.microsoft.com/office/drawing/2014/main" id="{B85658BC-4966-4CC2-94B1-93D6DD2CCBC6}"/>
                </a:ext>
              </a:extLst>
            </p:cNvPr>
            <p:cNvSpPr/>
            <p:nvPr/>
          </p:nvSpPr>
          <p:spPr>
            <a:xfrm rot="10800000">
              <a:off x="947649" y="1463037"/>
              <a:ext cx="5403273" cy="961623"/>
            </a:xfrm>
            <a:prstGeom prst="curvedUpArrow">
              <a:avLst>
                <a:gd name="adj1" fmla="val 21549"/>
                <a:gd name="adj2" fmla="val 50000"/>
                <a:gd name="adj3" fmla="val 19349"/>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261306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3_Titel und Inhal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9B22B28-B368-4095-BE87-DBB0263157C1}"/>
              </a:ext>
            </a:extLst>
          </p:cNvPr>
          <p:cNvSpPr>
            <a:spLocks noGrp="1"/>
          </p:cNvSpPr>
          <p:nvPr>
            <p:ph idx="1"/>
          </p:nvPr>
        </p:nvSpPr>
        <p:spPr>
          <a:xfrm>
            <a:off x="674556" y="1727999"/>
            <a:ext cx="10872000" cy="4567869"/>
          </a:xfrm>
          <a:prstGeom prst="rect">
            <a:avLst/>
          </a:prstGeom>
        </p:spPr>
        <p:txBody>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0" name="Rechteck 9">
            <a:extLst>
              <a:ext uri="{FF2B5EF4-FFF2-40B4-BE49-F238E27FC236}">
                <a16:creationId xmlns:a16="http://schemas.microsoft.com/office/drawing/2014/main" id="{DBA5ADCB-F891-42A6-A9A5-C1C0E5182B7A}"/>
              </a:ext>
            </a:extLst>
          </p:cNvPr>
          <p:cNvSpPr/>
          <p:nvPr/>
        </p:nvSpPr>
        <p:spPr>
          <a:xfrm>
            <a:off x="0" y="0"/>
            <a:ext cx="12192000" cy="1256438"/>
          </a:xfrm>
          <a:prstGeom prst="rect">
            <a:avLst/>
          </a:prstGeom>
          <a:solidFill>
            <a:srgbClr val="2A52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 name="Gruppieren 14">
            <a:extLst>
              <a:ext uri="{FF2B5EF4-FFF2-40B4-BE49-F238E27FC236}">
                <a16:creationId xmlns:a16="http://schemas.microsoft.com/office/drawing/2014/main" id="{131EA8CF-759C-48BE-A9FC-2753BC14EA5E}"/>
              </a:ext>
            </a:extLst>
          </p:cNvPr>
          <p:cNvGrpSpPr/>
          <p:nvPr/>
        </p:nvGrpSpPr>
        <p:grpSpPr>
          <a:xfrm>
            <a:off x="11111002" y="214219"/>
            <a:ext cx="900000" cy="864000"/>
            <a:chOff x="5320963" y="1367710"/>
            <a:chExt cx="1526757" cy="1443246"/>
          </a:xfrm>
        </p:grpSpPr>
        <p:pic>
          <p:nvPicPr>
            <p:cNvPr id="16" name="Picture 8">
              <a:extLst>
                <a:ext uri="{FF2B5EF4-FFF2-40B4-BE49-F238E27FC236}">
                  <a16:creationId xmlns:a16="http://schemas.microsoft.com/office/drawing/2014/main" id="{7B8826A8-B504-458F-8908-597B064157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3089" y="1367710"/>
              <a:ext cx="1443246" cy="1443246"/>
            </a:xfrm>
            <a:prstGeom prst="rect">
              <a:avLst/>
            </a:prstGeom>
          </p:spPr>
        </p:pic>
        <p:sp>
          <p:nvSpPr>
            <p:cNvPr id="17" name="Oval 9">
              <a:extLst>
                <a:ext uri="{FF2B5EF4-FFF2-40B4-BE49-F238E27FC236}">
                  <a16:creationId xmlns:a16="http://schemas.microsoft.com/office/drawing/2014/main" id="{0B9B46A5-B927-4E22-9E71-A1C2BB9E8B02}"/>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Titel 5">
            <a:extLst>
              <a:ext uri="{FF2B5EF4-FFF2-40B4-BE49-F238E27FC236}">
                <a16:creationId xmlns:a16="http://schemas.microsoft.com/office/drawing/2014/main" id="{24C8F680-912B-4E4E-B167-A8461A47A03A}"/>
              </a:ext>
            </a:extLst>
          </p:cNvPr>
          <p:cNvSpPr>
            <a:spLocks noGrp="1"/>
          </p:cNvSpPr>
          <p:nvPr>
            <p:ph type="title"/>
          </p:nvPr>
        </p:nvSpPr>
        <p:spPr>
          <a:xfrm>
            <a:off x="542924" y="180071"/>
            <a:ext cx="8021049" cy="932296"/>
          </a:xfrm>
        </p:spPr>
        <p:txBody>
          <a:bodyPr/>
          <a:lstStyle/>
          <a:p>
            <a:r>
              <a:rPr lang="de-DE"/>
              <a:t>Mastertitelformat bearbeiten</a:t>
            </a:r>
            <a:endParaRPr lang="en-GB"/>
          </a:p>
        </p:txBody>
      </p:sp>
    </p:spTree>
    <p:extLst>
      <p:ext uri="{BB962C8B-B14F-4D97-AF65-F5344CB8AC3E}">
        <p14:creationId xmlns:p14="http://schemas.microsoft.com/office/powerpoint/2010/main" val="14731293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1_Vergleich">
    <p:spTree>
      <p:nvGrpSpPr>
        <p:cNvPr id="1" name=""/>
        <p:cNvGrpSpPr/>
        <p:nvPr/>
      </p:nvGrpSpPr>
      <p:grpSpPr>
        <a:xfrm>
          <a:off x="0" y="0"/>
          <a:ext cx="0" cy="0"/>
          <a:chOff x="0" y="0"/>
          <a:chExt cx="0" cy="0"/>
        </a:xfrm>
      </p:grpSpPr>
      <p:sp>
        <p:nvSpPr>
          <p:cNvPr id="16" name="Rechteck 15">
            <a:extLst>
              <a:ext uri="{FF2B5EF4-FFF2-40B4-BE49-F238E27FC236}">
                <a16:creationId xmlns:a16="http://schemas.microsoft.com/office/drawing/2014/main" id="{1E35A5C6-0611-456B-8C7A-3AA0DB356D8E}"/>
              </a:ext>
            </a:extLst>
          </p:cNvPr>
          <p:cNvSpPr/>
          <p:nvPr/>
        </p:nvSpPr>
        <p:spPr>
          <a:xfrm>
            <a:off x="0" y="0"/>
            <a:ext cx="12192000" cy="1256438"/>
          </a:xfrm>
          <a:prstGeom prst="rect">
            <a:avLst/>
          </a:prstGeom>
          <a:solidFill>
            <a:srgbClr val="2A52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1" name="Gruppieren 20">
            <a:extLst>
              <a:ext uri="{FF2B5EF4-FFF2-40B4-BE49-F238E27FC236}">
                <a16:creationId xmlns:a16="http://schemas.microsoft.com/office/drawing/2014/main" id="{D9FE544A-AA5A-4F1A-8047-2D6BBD96D393}"/>
              </a:ext>
            </a:extLst>
          </p:cNvPr>
          <p:cNvGrpSpPr/>
          <p:nvPr/>
        </p:nvGrpSpPr>
        <p:grpSpPr>
          <a:xfrm>
            <a:off x="11111002" y="214219"/>
            <a:ext cx="900000" cy="864000"/>
            <a:chOff x="5320963" y="1367710"/>
            <a:chExt cx="1526757" cy="1443246"/>
          </a:xfrm>
        </p:grpSpPr>
        <p:pic>
          <p:nvPicPr>
            <p:cNvPr id="22" name="Picture 8">
              <a:extLst>
                <a:ext uri="{FF2B5EF4-FFF2-40B4-BE49-F238E27FC236}">
                  <a16:creationId xmlns:a16="http://schemas.microsoft.com/office/drawing/2014/main" id="{44AF7EA5-F801-4ED0-AA90-510AC71E06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3089" y="1367710"/>
              <a:ext cx="1443246" cy="1443246"/>
            </a:xfrm>
            <a:prstGeom prst="rect">
              <a:avLst/>
            </a:prstGeom>
          </p:spPr>
        </p:pic>
        <p:sp>
          <p:nvSpPr>
            <p:cNvPr id="23" name="Oval 9">
              <a:extLst>
                <a:ext uri="{FF2B5EF4-FFF2-40B4-BE49-F238E27FC236}">
                  <a16:creationId xmlns:a16="http://schemas.microsoft.com/office/drawing/2014/main" id="{13581C26-D290-4E51-A541-33A006CD54BC}"/>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Textplatzhalter 3">
            <a:extLst>
              <a:ext uri="{FF2B5EF4-FFF2-40B4-BE49-F238E27FC236}">
                <a16:creationId xmlns:a16="http://schemas.microsoft.com/office/drawing/2014/main" id="{494C471D-1520-41CE-8D49-86082426202C}"/>
              </a:ext>
            </a:extLst>
          </p:cNvPr>
          <p:cNvSpPr>
            <a:spLocks noGrp="1"/>
          </p:cNvSpPr>
          <p:nvPr>
            <p:ph type="body" sz="quarter" idx="10"/>
          </p:nvPr>
        </p:nvSpPr>
        <p:spPr>
          <a:xfrm>
            <a:off x="673200" y="1728000"/>
            <a:ext cx="10872000" cy="479737"/>
          </a:xfrm>
        </p:spPr>
        <p:txBody>
          <a:bodyPr/>
          <a:lstStyle>
            <a:lvl1pPr marL="0" indent="0">
              <a:buNone/>
              <a:defRPr b="1">
                <a:solidFill>
                  <a:schemeClr val="accent1">
                    <a:lumMod val="50000"/>
                  </a:schemeClr>
                </a:solidFill>
              </a:defRPr>
            </a:lvl1pPr>
          </a:lstStyle>
          <a:p>
            <a:pPr lvl="0"/>
            <a:r>
              <a:rPr lang="de-DE"/>
              <a:t>Mastertextformat bearbeiten</a:t>
            </a:r>
          </a:p>
        </p:txBody>
      </p:sp>
      <p:sp>
        <p:nvSpPr>
          <p:cNvPr id="7" name="Inhaltsplatzhalter 6">
            <a:extLst>
              <a:ext uri="{FF2B5EF4-FFF2-40B4-BE49-F238E27FC236}">
                <a16:creationId xmlns:a16="http://schemas.microsoft.com/office/drawing/2014/main" id="{5D0F854C-ADD1-42FE-921C-9A8A2D9A7157}"/>
              </a:ext>
            </a:extLst>
          </p:cNvPr>
          <p:cNvSpPr>
            <a:spLocks noGrp="1"/>
          </p:cNvSpPr>
          <p:nvPr>
            <p:ph sz="quarter" idx="11"/>
          </p:nvPr>
        </p:nvSpPr>
        <p:spPr>
          <a:xfrm>
            <a:off x="673200" y="2356242"/>
            <a:ext cx="10872000" cy="3954617"/>
          </a:xfrm>
        </p:spPr>
        <p:txBody>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0" name="Titel 5">
            <a:extLst>
              <a:ext uri="{FF2B5EF4-FFF2-40B4-BE49-F238E27FC236}">
                <a16:creationId xmlns:a16="http://schemas.microsoft.com/office/drawing/2014/main" id="{F1512C82-0229-4232-A83F-6845F5F998AA}"/>
              </a:ext>
            </a:extLst>
          </p:cNvPr>
          <p:cNvSpPr>
            <a:spLocks noGrp="1"/>
          </p:cNvSpPr>
          <p:nvPr>
            <p:ph type="title"/>
          </p:nvPr>
        </p:nvSpPr>
        <p:spPr>
          <a:xfrm>
            <a:off x="542924" y="180071"/>
            <a:ext cx="8021049" cy="932296"/>
          </a:xfrm>
        </p:spPr>
        <p:txBody>
          <a:bodyPr/>
          <a:lstStyle/>
          <a:p>
            <a:r>
              <a:rPr lang="de-DE"/>
              <a:t>Mastertitelformat bearbeiten</a:t>
            </a:r>
            <a:endParaRPr lang="en-GB"/>
          </a:p>
        </p:txBody>
      </p:sp>
    </p:spTree>
    <p:extLst>
      <p:ext uri="{BB962C8B-B14F-4D97-AF65-F5344CB8AC3E}">
        <p14:creationId xmlns:p14="http://schemas.microsoft.com/office/powerpoint/2010/main" val="375898110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Zwei Inhalte">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D7E7A1E-A8BA-41A3-AFD7-CA259AF71B7A}"/>
              </a:ext>
            </a:extLst>
          </p:cNvPr>
          <p:cNvSpPr>
            <a:spLocks noGrp="1"/>
          </p:cNvSpPr>
          <p:nvPr>
            <p:ph sz="half" idx="1"/>
          </p:nvPr>
        </p:nvSpPr>
        <p:spPr>
          <a:xfrm>
            <a:off x="673200" y="1728000"/>
            <a:ext cx="5181600" cy="4572000"/>
          </a:xfrm>
          <a:prstGeom prst="rect">
            <a:avLst/>
          </a:prstGeom>
        </p:spPr>
        <p:txBody>
          <a:bodyPr>
            <a:normAutofit/>
          </a:bodyPr>
          <a:lstStyle>
            <a:lvl1pPr>
              <a:defRPr lang="de-DE" sz="2800" kern="1200" dirty="0" smtClean="0">
                <a:solidFill>
                  <a:schemeClr val="accent1">
                    <a:lumMod val="50000"/>
                  </a:schemeClr>
                </a:solidFill>
                <a:latin typeface="+mn-lt"/>
                <a:ea typeface="+mn-ea"/>
                <a:cs typeface="+mn-cs"/>
              </a:defRPr>
            </a:lvl1pPr>
            <a:lvl2pPr>
              <a:defRPr lang="de-DE" sz="2400" kern="1200" dirty="0" smtClean="0">
                <a:solidFill>
                  <a:schemeClr val="accent1">
                    <a:lumMod val="50000"/>
                  </a:schemeClr>
                </a:solidFill>
                <a:latin typeface="+mn-lt"/>
                <a:ea typeface="+mn-ea"/>
                <a:cs typeface="+mn-cs"/>
              </a:defRPr>
            </a:lvl2pPr>
            <a:lvl3pPr>
              <a:defRPr lang="de-DE" sz="2000" kern="1200" dirty="0" smtClean="0">
                <a:solidFill>
                  <a:schemeClr val="accent1">
                    <a:lumMod val="50000"/>
                  </a:schemeClr>
                </a:solidFill>
                <a:latin typeface="+mn-lt"/>
                <a:ea typeface="+mn-ea"/>
                <a:cs typeface="+mn-cs"/>
              </a:defRPr>
            </a:lvl3pPr>
            <a:lvl4pPr>
              <a:defRPr lang="de-DE" sz="1800" kern="1200" dirty="0" smtClean="0">
                <a:solidFill>
                  <a:schemeClr val="accent1">
                    <a:lumMod val="50000"/>
                  </a:schemeClr>
                </a:solidFill>
                <a:latin typeface="+mn-lt"/>
                <a:ea typeface="+mn-ea"/>
                <a:cs typeface="+mn-cs"/>
              </a:defRPr>
            </a:lvl4pPr>
            <a:lvl5pPr>
              <a:defRPr lang="en-GB" sz="1800" kern="1200" dirty="0">
                <a:solidFill>
                  <a:schemeClr val="accent1">
                    <a:lumMod val="50000"/>
                  </a:schemeClr>
                </a:solidFill>
                <a:latin typeface="+mn-lt"/>
                <a:ea typeface="+mn-ea"/>
                <a:cs typeface="+mn-cs"/>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Inhaltsplatzhalter 3">
            <a:extLst>
              <a:ext uri="{FF2B5EF4-FFF2-40B4-BE49-F238E27FC236}">
                <a16:creationId xmlns:a16="http://schemas.microsoft.com/office/drawing/2014/main" id="{7D4F3D62-D4D7-4ACE-B0B3-26A6F1C6F7EB}"/>
              </a:ext>
            </a:extLst>
          </p:cNvPr>
          <p:cNvSpPr>
            <a:spLocks noGrp="1"/>
          </p:cNvSpPr>
          <p:nvPr>
            <p:ph sz="half" idx="2"/>
          </p:nvPr>
        </p:nvSpPr>
        <p:spPr>
          <a:xfrm>
            <a:off x="6290400" y="1728000"/>
            <a:ext cx="5181600" cy="4572000"/>
          </a:xfrm>
          <a:prstGeom prst="rect">
            <a:avLst/>
          </a:prstGeom>
        </p:spPr>
        <p:txBody>
          <a:bodyPr>
            <a:normAutofit/>
          </a:bodyPr>
          <a:lstStyle>
            <a:lvl1pPr marL="228600" indent="-228600" algn="l" defTabSz="914400" rtl="0" eaLnBrk="1" latinLnBrk="0" hangingPunct="1">
              <a:lnSpc>
                <a:spcPct val="90000"/>
              </a:lnSpc>
              <a:buFont typeface="Arial" panose="020B0604020202020204" pitchFamily="34" charset="0"/>
              <a:buChar char="•"/>
              <a:defRPr lang="de-DE" sz="2800" kern="1200" dirty="0" smtClean="0">
                <a:solidFill>
                  <a:schemeClr val="accent1">
                    <a:lumMod val="50000"/>
                  </a:schemeClr>
                </a:solidFill>
                <a:latin typeface="+mn-lt"/>
                <a:ea typeface="+mn-ea"/>
                <a:cs typeface="+mn-cs"/>
              </a:defRPr>
            </a:lvl1pPr>
            <a:lvl2pPr marL="685800" indent="-228600" algn="l" defTabSz="914400" rtl="0" eaLnBrk="1" latinLnBrk="0" hangingPunct="1">
              <a:lnSpc>
                <a:spcPct val="90000"/>
              </a:lnSpc>
              <a:buFont typeface="Arial" panose="020B0604020202020204" pitchFamily="34" charset="0"/>
              <a:buChar char="•"/>
              <a:defRPr lang="de-DE" sz="2400" kern="1200" dirty="0" smtClean="0">
                <a:solidFill>
                  <a:schemeClr val="accent1">
                    <a:lumMod val="50000"/>
                  </a:schemeClr>
                </a:solidFill>
                <a:latin typeface="+mn-lt"/>
                <a:ea typeface="+mn-ea"/>
                <a:cs typeface="+mn-cs"/>
              </a:defRPr>
            </a:lvl2pPr>
            <a:lvl3pPr marL="1143000" indent="-228600" algn="l" defTabSz="914400" rtl="0" eaLnBrk="1" latinLnBrk="0" hangingPunct="1">
              <a:lnSpc>
                <a:spcPct val="90000"/>
              </a:lnSpc>
              <a:buFont typeface="Arial" panose="020B0604020202020204" pitchFamily="34" charset="0"/>
              <a:buChar char="•"/>
              <a:defRPr lang="de-DE" sz="2000" kern="1200" dirty="0" smtClean="0">
                <a:solidFill>
                  <a:schemeClr val="accent1">
                    <a:lumMod val="50000"/>
                  </a:schemeClr>
                </a:solidFill>
                <a:latin typeface="+mn-lt"/>
                <a:ea typeface="+mn-ea"/>
                <a:cs typeface="+mn-cs"/>
              </a:defRPr>
            </a:lvl3pPr>
            <a:lvl4pPr marL="1600200" indent="-228600" algn="l" defTabSz="914400" rtl="0" eaLnBrk="1" latinLnBrk="0" hangingPunct="1">
              <a:lnSpc>
                <a:spcPct val="90000"/>
              </a:lnSpc>
              <a:buFont typeface="Arial" panose="020B0604020202020204" pitchFamily="34" charset="0"/>
              <a:buChar char="•"/>
              <a:defRPr lang="de-DE" sz="1800" kern="1200" dirty="0" smtClean="0">
                <a:solidFill>
                  <a:schemeClr val="accent1">
                    <a:lumMod val="50000"/>
                  </a:schemeClr>
                </a:solidFill>
                <a:latin typeface="+mn-lt"/>
                <a:ea typeface="+mn-ea"/>
                <a:cs typeface="+mn-cs"/>
              </a:defRPr>
            </a:lvl4pPr>
            <a:lvl5pPr marL="2057400" indent="-228600" algn="l" defTabSz="914400" rtl="0" eaLnBrk="1" latinLnBrk="0" hangingPunct="1">
              <a:lnSpc>
                <a:spcPct val="90000"/>
              </a:lnSpc>
              <a:buFont typeface="Arial" panose="020B0604020202020204" pitchFamily="34" charset="0"/>
              <a:buChar char="•"/>
              <a:defRPr lang="en-GB" sz="1800" kern="1200" dirty="0">
                <a:solidFill>
                  <a:schemeClr val="accent1">
                    <a:lumMod val="50000"/>
                  </a:schemeClr>
                </a:solidFill>
                <a:latin typeface="+mn-lt"/>
                <a:ea typeface="+mn-ea"/>
                <a:cs typeface="+mn-cs"/>
              </a:defRPr>
            </a:lvl5pPr>
          </a:lstStyle>
          <a:p>
            <a:pPr lvl="0"/>
            <a:r>
              <a:rPr lang="de-DE"/>
              <a:t>Mastertextformat bearbeiten</a:t>
            </a:r>
          </a:p>
          <a:p>
            <a:pPr marL="685800" lvl="1" indent="-228600" algn="l" defTabSz="914400" rtl="0" eaLnBrk="1" latinLnBrk="0" hangingPunct="1">
              <a:lnSpc>
                <a:spcPct val="90000"/>
              </a:lnSpc>
              <a:spcBef>
                <a:spcPts val="500"/>
              </a:spcBef>
              <a:buFont typeface="Arial" panose="020B0604020202020204" pitchFamily="34" charset="0"/>
              <a:buChar char="•"/>
            </a:pPr>
            <a:r>
              <a:rPr lang="de-DE"/>
              <a:t>Zweite Ebene</a:t>
            </a:r>
          </a:p>
          <a:p>
            <a:pPr marL="1143000" lvl="2" indent="-228600" algn="l" defTabSz="914400" rtl="0" eaLnBrk="1" latinLnBrk="0" hangingPunct="1">
              <a:lnSpc>
                <a:spcPct val="90000"/>
              </a:lnSpc>
              <a:spcBef>
                <a:spcPts val="500"/>
              </a:spcBef>
              <a:buFont typeface="Arial" panose="020B0604020202020204" pitchFamily="34" charset="0"/>
              <a:buChar char="•"/>
            </a:pPr>
            <a:r>
              <a:rPr lang="de-DE"/>
              <a:t>Dritte Ebene</a:t>
            </a:r>
          </a:p>
          <a:p>
            <a:pPr marL="1600200" lvl="3" indent="-228600" algn="l" defTabSz="914400" rtl="0" eaLnBrk="1" latinLnBrk="0" hangingPunct="1">
              <a:lnSpc>
                <a:spcPct val="90000"/>
              </a:lnSpc>
              <a:spcBef>
                <a:spcPts val="500"/>
              </a:spcBef>
              <a:buFont typeface="Arial" panose="020B0604020202020204" pitchFamily="34" charset="0"/>
              <a:buChar char="•"/>
            </a:pPr>
            <a:r>
              <a:rPr lang="de-DE"/>
              <a:t>Vierte Ebene</a:t>
            </a:r>
          </a:p>
          <a:p>
            <a:pPr marL="2057400" lvl="4" indent="-228600" algn="l" defTabSz="914400" rtl="0" eaLnBrk="1" latinLnBrk="0" hangingPunct="1">
              <a:lnSpc>
                <a:spcPct val="90000"/>
              </a:lnSpc>
              <a:spcBef>
                <a:spcPts val="500"/>
              </a:spcBef>
              <a:buFont typeface="Arial" panose="020B0604020202020204" pitchFamily="34" charset="0"/>
              <a:buChar char="•"/>
            </a:pPr>
            <a:r>
              <a:rPr lang="de-DE"/>
              <a:t>Fünfte Ebene</a:t>
            </a:r>
            <a:endParaRPr lang="en-GB"/>
          </a:p>
        </p:txBody>
      </p:sp>
      <p:sp>
        <p:nvSpPr>
          <p:cNvPr id="12" name="Rechteck 11">
            <a:extLst>
              <a:ext uri="{FF2B5EF4-FFF2-40B4-BE49-F238E27FC236}">
                <a16:creationId xmlns:a16="http://schemas.microsoft.com/office/drawing/2014/main" id="{ABBA71EE-69C5-4E80-931C-ED70ACB6FF10}"/>
              </a:ext>
            </a:extLst>
          </p:cNvPr>
          <p:cNvSpPr/>
          <p:nvPr/>
        </p:nvSpPr>
        <p:spPr>
          <a:xfrm>
            <a:off x="0" y="0"/>
            <a:ext cx="12192000" cy="1256438"/>
          </a:xfrm>
          <a:prstGeom prst="rect">
            <a:avLst/>
          </a:prstGeom>
          <a:solidFill>
            <a:srgbClr val="2A52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uppieren 16">
            <a:extLst>
              <a:ext uri="{FF2B5EF4-FFF2-40B4-BE49-F238E27FC236}">
                <a16:creationId xmlns:a16="http://schemas.microsoft.com/office/drawing/2014/main" id="{DF696A69-92BE-48E8-A794-F4DBCF4AB21E}"/>
              </a:ext>
            </a:extLst>
          </p:cNvPr>
          <p:cNvGrpSpPr/>
          <p:nvPr/>
        </p:nvGrpSpPr>
        <p:grpSpPr>
          <a:xfrm>
            <a:off x="11111002" y="214219"/>
            <a:ext cx="900000" cy="864000"/>
            <a:chOff x="5320963" y="1367710"/>
            <a:chExt cx="1526757" cy="1443246"/>
          </a:xfrm>
        </p:grpSpPr>
        <p:pic>
          <p:nvPicPr>
            <p:cNvPr id="18" name="Picture 8">
              <a:extLst>
                <a:ext uri="{FF2B5EF4-FFF2-40B4-BE49-F238E27FC236}">
                  <a16:creationId xmlns:a16="http://schemas.microsoft.com/office/drawing/2014/main" id="{8D90F7EC-D287-4233-AAB8-3B94DF6D64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3089" y="1367710"/>
              <a:ext cx="1443246" cy="1443246"/>
            </a:xfrm>
            <a:prstGeom prst="rect">
              <a:avLst/>
            </a:prstGeom>
          </p:spPr>
        </p:pic>
        <p:sp>
          <p:nvSpPr>
            <p:cNvPr id="19" name="Oval 9">
              <a:extLst>
                <a:ext uri="{FF2B5EF4-FFF2-40B4-BE49-F238E27FC236}">
                  <a16:creationId xmlns:a16="http://schemas.microsoft.com/office/drawing/2014/main" id="{027030F8-4FDD-4D91-BD89-00A2A66F46EF}"/>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 name="Titel 5">
            <a:extLst>
              <a:ext uri="{FF2B5EF4-FFF2-40B4-BE49-F238E27FC236}">
                <a16:creationId xmlns:a16="http://schemas.microsoft.com/office/drawing/2014/main" id="{AE162E08-0ACE-454E-B164-C3CF1D5FB6BF}"/>
              </a:ext>
            </a:extLst>
          </p:cNvPr>
          <p:cNvSpPr>
            <a:spLocks noGrp="1"/>
          </p:cNvSpPr>
          <p:nvPr>
            <p:ph type="title"/>
          </p:nvPr>
        </p:nvSpPr>
        <p:spPr>
          <a:xfrm>
            <a:off x="542924" y="180071"/>
            <a:ext cx="8021049" cy="932296"/>
          </a:xfrm>
        </p:spPr>
        <p:txBody>
          <a:bodyPr/>
          <a:lstStyle/>
          <a:p>
            <a:r>
              <a:rPr lang="de-DE"/>
              <a:t>Mastertitelformat bearbeiten</a:t>
            </a:r>
            <a:endParaRPr lang="en-GB"/>
          </a:p>
        </p:txBody>
      </p:sp>
    </p:spTree>
    <p:extLst>
      <p:ext uri="{BB962C8B-B14F-4D97-AF65-F5344CB8AC3E}">
        <p14:creationId xmlns:p14="http://schemas.microsoft.com/office/powerpoint/2010/main" val="362168013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Vergleich">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5F8D777F-85EC-416D-900B-B801FA2EEE5E}"/>
              </a:ext>
            </a:extLst>
          </p:cNvPr>
          <p:cNvSpPr>
            <a:spLocks noGrp="1"/>
          </p:cNvSpPr>
          <p:nvPr>
            <p:ph type="body" idx="1"/>
          </p:nvPr>
        </p:nvSpPr>
        <p:spPr>
          <a:xfrm>
            <a:off x="673200" y="1728000"/>
            <a:ext cx="5157787" cy="823912"/>
          </a:xfrm>
          <a:prstGeom prst="rect">
            <a:avLst/>
          </a:prstGeom>
        </p:spPr>
        <p:txBody>
          <a:bodyPr anchor="b"/>
          <a:lstStyle>
            <a:lvl1pPr marL="0" indent="0">
              <a:buNone/>
              <a:defRPr sz="2400" b="1">
                <a:solidFill>
                  <a:schemeClr val="accent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5" name="Textplatzhalter 4">
            <a:extLst>
              <a:ext uri="{FF2B5EF4-FFF2-40B4-BE49-F238E27FC236}">
                <a16:creationId xmlns:a16="http://schemas.microsoft.com/office/drawing/2014/main" id="{5F46085C-A52A-4F50-A41D-FD3192975D99}"/>
              </a:ext>
            </a:extLst>
          </p:cNvPr>
          <p:cNvSpPr>
            <a:spLocks noGrp="1"/>
          </p:cNvSpPr>
          <p:nvPr>
            <p:ph type="body" sz="quarter" idx="3"/>
          </p:nvPr>
        </p:nvSpPr>
        <p:spPr>
          <a:xfrm>
            <a:off x="6227762" y="1728000"/>
            <a:ext cx="5183188" cy="823912"/>
          </a:xfrm>
          <a:prstGeom prst="rect">
            <a:avLst/>
          </a:prstGeom>
        </p:spPr>
        <p:txBody>
          <a:bodyPr anchor="b"/>
          <a:lstStyle>
            <a:lvl1pPr marL="0" indent="0">
              <a:buNone/>
              <a:defRPr sz="2400" b="1">
                <a:solidFill>
                  <a:schemeClr val="accent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4" name="Inhaltsplatzhalter 2">
            <a:extLst>
              <a:ext uri="{FF2B5EF4-FFF2-40B4-BE49-F238E27FC236}">
                <a16:creationId xmlns:a16="http://schemas.microsoft.com/office/drawing/2014/main" id="{0F6AD16C-3F7A-4D9A-B1CF-A790109A3F43}"/>
              </a:ext>
            </a:extLst>
          </p:cNvPr>
          <p:cNvSpPr>
            <a:spLocks noGrp="1"/>
          </p:cNvSpPr>
          <p:nvPr>
            <p:ph sz="half" idx="10"/>
          </p:nvPr>
        </p:nvSpPr>
        <p:spPr>
          <a:xfrm>
            <a:off x="673200" y="2566200"/>
            <a:ext cx="5181600" cy="3749676"/>
          </a:xfrm>
          <a:prstGeom prst="rect">
            <a:avLst/>
          </a:prstGeom>
        </p:spPr>
        <p:txBody>
          <a:bodyPr>
            <a:normAutofit/>
          </a:bodyPr>
          <a:lstStyle>
            <a:lvl1pPr>
              <a:defRPr lang="de-DE" sz="2800" kern="1200" dirty="0" smtClean="0">
                <a:solidFill>
                  <a:schemeClr val="accent1">
                    <a:lumMod val="50000"/>
                  </a:schemeClr>
                </a:solidFill>
                <a:latin typeface="+mn-lt"/>
                <a:ea typeface="+mn-ea"/>
                <a:cs typeface="+mn-cs"/>
              </a:defRPr>
            </a:lvl1pPr>
            <a:lvl2pPr>
              <a:defRPr lang="de-DE" sz="2400" kern="1200" dirty="0" smtClean="0">
                <a:solidFill>
                  <a:schemeClr val="accent1">
                    <a:lumMod val="50000"/>
                  </a:schemeClr>
                </a:solidFill>
                <a:latin typeface="+mn-lt"/>
                <a:ea typeface="+mn-ea"/>
                <a:cs typeface="+mn-cs"/>
              </a:defRPr>
            </a:lvl2pPr>
            <a:lvl3pPr>
              <a:defRPr lang="de-DE" sz="2000" kern="1200" dirty="0" smtClean="0">
                <a:solidFill>
                  <a:schemeClr val="accent1">
                    <a:lumMod val="50000"/>
                  </a:schemeClr>
                </a:solidFill>
                <a:latin typeface="+mn-lt"/>
                <a:ea typeface="+mn-ea"/>
                <a:cs typeface="+mn-cs"/>
              </a:defRPr>
            </a:lvl3pPr>
            <a:lvl4pPr>
              <a:defRPr lang="de-DE" sz="1800" kern="1200" dirty="0" smtClean="0">
                <a:solidFill>
                  <a:schemeClr val="accent1">
                    <a:lumMod val="50000"/>
                  </a:schemeClr>
                </a:solidFill>
                <a:latin typeface="+mn-lt"/>
                <a:ea typeface="+mn-ea"/>
                <a:cs typeface="+mn-cs"/>
              </a:defRPr>
            </a:lvl4pPr>
            <a:lvl5pPr>
              <a:defRPr lang="en-GB" sz="1800" kern="1200" dirty="0">
                <a:solidFill>
                  <a:schemeClr val="accent1">
                    <a:lumMod val="50000"/>
                  </a:schemeClr>
                </a:solidFill>
                <a:latin typeface="+mn-lt"/>
                <a:ea typeface="+mn-ea"/>
                <a:cs typeface="+mn-cs"/>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5" name="Inhaltsplatzhalter 3">
            <a:extLst>
              <a:ext uri="{FF2B5EF4-FFF2-40B4-BE49-F238E27FC236}">
                <a16:creationId xmlns:a16="http://schemas.microsoft.com/office/drawing/2014/main" id="{415C1B83-13E7-409A-BD46-3F36B860E837}"/>
              </a:ext>
            </a:extLst>
          </p:cNvPr>
          <p:cNvSpPr>
            <a:spLocks noGrp="1"/>
          </p:cNvSpPr>
          <p:nvPr>
            <p:ph sz="half" idx="2"/>
          </p:nvPr>
        </p:nvSpPr>
        <p:spPr>
          <a:xfrm>
            <a:off x="6229350" y="2562224"/>
            <a:ext cx="5181600" cy="3749677"/>
          </a:xfrm>
          <a:prstGeom prst="rect">
            <a:avLst/>
          </a:prstGeom>
        </p:spPr>
        <p:txBody>
          <a:bodyPr>
            <a:normAutofit/>
          </a:bodyPr>
          <a:lstStyle>
            <a:lvl1pPr marL="228600" indent="-228600" algn="l" defTabSz="914400" rtl="0" eaLnBrk="1" latinLnBrk="0" hangingPunct="1">
              <a:lnSpc>
                <a:spcPct val="90000"/>
              </a:lnSpc>
              <a:buFont typeface="Arial" panose="020B0604020202020204" pitchFamily="34" charset="0"/>
              <a:buChar char="•"/>
              <a:defRPr lang="de-DE" sz="2800" kern="1200" dirty="0" smtClean="0">
                <a:solidFill>
                  <a:schemeClr val="accent1">
                    <a:lumMod val="50000"/>
                  </a:schemeClr>
                </a:solidFill>
                <a:latin typeface="+mn-lt"/>
                <a:ea typeface="+mn-ea"/>
                <a:cs typeface="+mn-cs"/>
              </a:defRPr>
            </a:lvl1pPr>
            <a:lvl2pPr marL="685800" indent="-228600" algn="l" defTabSz="914400" rtl="0" eaLnBrk="1" latinLnBrk="0" hangingPunct="1">
              <a:lnSpc>
                <a:spcPct val="90000"/>
              </a:lnSpc>
              <a:buFont typeface="Arial" panose="020B0604020202020204" pitchFamily="34" charset="0"/>
              <a:buChar char="•"/>
              <a:defRPr lang="de-DE" sz="2400" kern="1200" dirty="0" smtClean="0">
                <a:solidFill>
                  <a:schemeClr val="accent1">
                    <a:lumMod val="50000"/>
                  </a:schemeClr>
                </a:solidFill>
                <a:latin typeface="+mn-lt"/>
                <a:ea typeface="+mn-ea"/>
                <a:cs typeface="+mn-cs"/>
              </a:defRPr>
            </a:lvl2pPr>
            <a:lvl3pPr marL="1143000" indent="-228600" algn="l" defTabSz="914400" rtl="0" eaLnBrk="1" latinLnBrk="0" hangingPunct="1">
              <a:lnSpc>
                <a:spcPct val="90000"/>
              </a:lnSpc>
              <a:buFont typeface="Arial" panose="020B0604020202020204" pitchFamily="34" charset="0"/>
              <a:buChar char="•"/>
              <a:defRPr lang="de-DE" sz="2000" kern="1200" dirty="0" smtClean="0">
                <a:solidFill>
                  <a:schemeClr val="accent1">
                    <a:lumMod val="50000"/>
                  </a:schemeClr>
                </a:solidFill>
                <a:latin typeface="+mn-lt"/>
                <a:ea typeface="+mn-ea"/>
                <a:cs typeface="+mn-cs"/>
              </a:defRPr>
            </a:lvl3pPr>
            <a:lvl4pPr marL="1600200" indent="-228600" algn="l" defTabSz="914400" rtl="0" eaLnBrk="1" latinLnBrk="0" hangingPunct="1">
              <a:lnSpc>
                <a:spcPct val="90000"/>
              </a:lnSpc>
              <a:buFont typeface="Arial" panose="020B0604020202020204" pitchFamily="34" charset="0"/>
              <a:buChar char="•"/>
              <a:defRPr lang="de-DE" sz="1800" kern="1200" dirty="0" smtClean="0">
                <a:solidFill>
                  <a:schemeClr val="accent1">
                    <a:lumMod val="50000"/>
                  </a:schemeClr>
                </a:solidFill>
                <a:latin typeface="+mn-lt"/>
                <a:ea typeface="+mn-ea"/>
                <a:cs typeface="+mn-cs"/>
              </a:defRPr>
            </a:lvl4pPr>
            <a:lvl5pPr marL="2057400" indent="-228600" algn="l" defTabSz="914400" rtl="0" eaLnBrk="1" latinLnBrk="0" hangingPunct="1">
              <a:lnSpc>
                <a:spcPct val="90000"/>
              </a:lnSpc>
              <a:buFont typeface="Arial" panose="020B0604020202020204" pitchFamily="34" charset="0"/>
              <a:buChar char="•"/>
              <a:defRPr lang="en-GB" sz="1800" kern="1200" dirty="0">
                <a:solidFill>
                  <a:schemeClr val="accent1">
                    <a:lumMod val="50000"/>
                  </a:schemeClr>
                </a:solidFill>
                <a:latin typeface="+mn-lt"/>
                <a:ea typeface="+mn-ea"/>
                <a:cs typeface="+mn-cs"/>
              </a:defRPr>
            </a:lvl5pPr>
          </a:lstStyle>
          <a:p>
            <a:pPr lvl="0"/>
            <a:r>
              <a:rPr lang="de-DE"/>
              <a:t>Mastertextformat bearbeiten</a:t>
            </a:r>
          </a:p>
          <a:p>
            <a:pPr marL="685800" lvl="1" indent="-228600" algn="l" defTabSz="914400" rtl="0" eaLnBrk="1" latinLnBrk="0" hangingPunct="1">
              <a:lnSpc>
                <a:spcPct val="90000"/>
              </a:lnSpc>
              <a:spcBef>
                <a:spcPts val="500"/>
              </a:spcBef>
              <a:buFont typeface="Arial" panose="020B0604020202020204" pitchFamily="34" charset="0"/>
              <a:buChar char="•"/>
            </a:pPr>
            <a:r>
              <a:rPr lang="de-DE"/>
              <a:t>Zweite Ebene</a:t>
            </a:r>
          </a:p>
          <a:p>
            <a:pPr marL="1143000" lvl="2" indent="-228600" algn="l" defTabSz="914400" rtl="0" eaLnBrk="1" latinLnBrk="0" hangingPunct="1">
              <a:lnSpc>
                <a:spcPct val="90000"/>
              </a:lnSpc>
              <a:spcBef>
                <a:spcPts val="500"/>
              </a:spcBef>
              <a:buFont typeface="Arial" panose="020B0604020202020204" pitchFamily="34" charset="0"/>
              <a:buChar char="•"/>
            </a:pPr>
            <a:r>
              <a:rPr lang="de-DE"/>
              <a:t>Dritte Ebene</a:t>
            </a:r>
          </a:p>
          <a:p>
            <a:pPr marL="1600200" lvl="3" indent="-228600" algn="l" defTabSz="914400" rtl="0" eaLnBrk="1" latinLnBrk="0" hangingPunct="1">
              <a:lnSpc>
                <a:spcPct val="90000"/>
              </a:lnSpc>
              <a:spcBef>
                <a:spcPts val="500"/>
              </a:spcBef>
              <a:buFont typeface="Arial" panose="020B0604020202020204" pitchFamily="34" charset="0"/>
              <a:buChar char="•"/>
            </a:pPr>
            <a:r>
              <a:rPr lang="de-DE"/>
              <a:t>Vierte Ebene</a:t>
            </a:r>
          </a:p>
          <a:p>
            <a:pPr marL="2057400" lvl="4" indent="-228600" algn="l" defTabSz="914400" rtl="0" eaLnBrk="1" latinLnBrk="0" hangingPunct="1">
              <a:lnSpc>
                <a:spcPct val="90000"/>
              </a:lnSpc>
              <a:spcBef>
                <a:spcPts val="500"/>
              </a:spcBef>
              <a:buFont typeface="Arial" panose="020B0604020202020204" pitchFamily="34" charset="0"/>
              <a:buChar char="•"/>
            </a:pPr>
            <a:r>
              <a:rPr lang="de-DE"/>
              <a:t>Fünfte Ebene</a:t>
            </a:r>
            <a:endParaRPr lang="en-GB"/>
          </a:p>
        </p:txBody>
      </p:sp>
      <p:sp>
        <p:nvSpPr>
          <p:cNvPr id="16" name="Rechteck 15">
            <a:extLst>
              <a:ext uri="{FF2B5EF4-FFF2-40B4-BE49-F238E27FC236}">
                <a16:creationId xmlns:a16="http://schemas.microsoft.com/office/drawing/2014/main" id="{1E35A5C6-0611-456B-8C7A-3AA0DB356D8E}"/>
              </a:ext>
            </a:extLst>
          </p:cNvPr>
          <p:cNvSpPr/>
          <p:nvPr/>
        </p:nvSpPr>
        <p:spPr>
          <a:xfrm>
            <a:off x="0" y="0"/>
            <a:ext cx="12192000" cy="1256438"/>
          </a:xfrm>
          <a:prstGeom prst="rect">
            <a:avLst/>
          </a:prstGeom>
          <a:solidFill>
            <a:srgbClr val="2A52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1" name="Gruppieren 20">
            <a:extLst>
              <a:ext uri="{FF2B5EF4-FFF2-40B4-BE49-F238E27FC236}">
                <a16:creationId xmlns:a16="http://schemas.microsoft.com/office/drawing/2014/main" id="{D9FE544A-AA5A-4F1A-8047-2D6BBD96D393}"/>
              </a:ext>
            </a:extLst>
          </p:cNvPr>
          <p:cNvGrpSpPr/>
          <p:nvPr/>
        </p:nvGrpSpPr>
        <p:grpSpPr>
          <a:xfrm>
            <a:off x="11111002" y="214219"/>
            <a:ext cx="900000" cy="864000"/>
            <a:chOff x="5320963" y="1367710"/>
            <a:chExt cx="1526757" cy="1443246"/>
          </a:xfrm>
        </p:grpSpPr>
        <p:pic>
          <p:nvPicPr>
            <p:cNvPr id="22" name="Picture 8">
              <a:extLst>
                <a:ext uri="{FF2B5EF4-FFF2-40B4-BE49-F238E27FC236}">
                  <a16:creationId xmlns:a16="http://schemas.microsoft.com/office/drawing/2014/main" id="{44AF7EA5-F801-4ED0-AA90-510AC71E06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3089" y="1367710"/>
              <a:ext cx="1443246" cy="1443246"/>
            </a:xfrm>
            <a:prstGeom prst="rect">
              <a:avLst/>
            </a:prstGeom>
          </p:spPr>
        </p:pic>
        <p:sp>
          <p:nvSpPr>
            <p:cNvPr id="23" name="Oval 9">
              <a:extLst>
                <a:ext uri="{FF2B5EF4-FFF2-40B4-BE49-F238E27FC236}">
                  <a16:creationId xmlns:a16="http://schemas.microsoft.com/office/drawing/2014/main" id="{13581C26-D290-4E51-A541-33A006CD54BC}"/>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 name="Titel 5">
            <a:extLst>
              <a:ext uri="{FF2B5EF4-FFF2-40B4-BE49-F238E27FC236}">
                <a16:creationId xmlns:a16="http://schemas.microsoft.com/office/drawing/2014/main" id="{A35D76E5-16FC-4539-ACF1-D0C7D43061A5}"/>
              </a:ext>
            </a:extLst>
          </p:cNvPr>
          <p:cNvSpPr>
            <a:spLocks noGrp="1"/>
          </p:cNvSpPr>
          <p:nvPr>
            <p:ph type="title"/>
          </p:nvPr>
        </p:nvSpPr>
        <p:spPr>
          <a:xfrm>
            <a:off x="542924" y="180071"/>
            <a:ext cx="8021049" cy="932296"/>
          </a:xfrm>
        </p:spPr>
        <p:txBody>
          <a:bodyPr/>
          <a:lstStyle/>
          <a:p>
            <a:r>
              <a:rPr lang="de-DE"/>
              <a:t>Mastertitelformat bearbeiten</a:t>
            </a:r>
            <a:endParaRPr lang="en-GB"/>
          </a:p>
        </p:txBody>
      </p:sp>
    </p:spTree>
    <p:extLst>
      <p:ext uri="{BB962C8B-B14F-4D97-AF65-F5344CB8AC3E}">
        <p14:creationId xmlns:p14="http://schemas.microsoft.com/office/powerpoint/2010/main" val="99317884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id="{9A5FF7D2-771B-4D7C-9497-86739EB47C5A}"/>
              </a:ext>
            </a:extLst>
          </p:cNvPr>
          <p:cNvSpPr>
            <a:spLocks noGrp="1"/>
          </p:cNvSpPr>
          <p:nvPr>
            <p:ph type="pic" sz="quarter" idx="10"/>
          </p:nvPr>
        </p:nvSpPr>
        <p:spPr>
          <a:xfrm>
            <a:off x="8028001" y="1726175"/>
            <a:ext cx="3444000" cy="4572000"/>
          </a:xfrm>
          <a:prstGeom prst="rect">
            <a:avLst/>
          </a:prstGeom>
        </p:spPr>
        <p:txBody>
          <a:bodyPr/>
          <a:lstStyle/>
          <a:p>
            <a:endParaRPr lang="en-GB"/>
          </a:p>
        </p:txBody>
      </p:sp>
      <p:sp>
        <p:nvSpPr>
          <p:cNvPr id="9" name="Textplatzhalter 8">
            <a:extLst>
              <a:ext uri="{FF2B5EF4-FFF2-40B4-BE49-F238E27FC236}">
                <a16:creationId xmlns:a16="http://schemas.microsoft.com/office/drawing/2014/main" id="{7D3DF10F-6B99-486E-93F2-6976BD4A7D70}"/>
              </a:ext>
            </a:extLst>
          </p:cNvPr>
          <p:cNvSpPr>
            <a:spLocks noGrp="1"/>
          </p:cNvSpPr>
          <p:nvPr>
            <p:ph type="body" sz="quarter" idx="11"/>
          </p:nvPr>
        </p:nvSpPr>
        <p:spPr>
          <a:xfrm>
            <a:off x="673200" y="1728000"/>
            <a:ext cx="6694488" cy="4572000"/>
          </a:xfrm>
          <a:prstGeom prst="rect">
            <a:avLst/>
          </a:prstGeom>
        </p:spPr>
        <p:txBody>
          <a:bodyPr/>
          <a:lstStyle>
            <a:lvl1pPr>
              <a:defRPr lang="de-DE" sz="2800" kern="1200" dirty="0">
                <a:solidFill>
                  <a:schemeClr val="accent1">
                    <a:lumMod val="50000"/>
                  </a:schemeClr>
                </a:solidFill>
                <a:latin typeface="+mn-lt"/>
                <a:ea typeface="+mn-ea"/>
                <a:cs typeface="+mn-cs"/>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4" name="Rechteck 13">
            <a:extLst>
              <a:ext uri="{FF2B5EF4-FFF2-40B4-BE49-F238E27FC236}">
                <a16:creationId xmlns:a16="http://schemas.microsoft.com/office/drawing/2014/main" id="{C8E59279-5CEC-46EA-9FF3-3140831F3F47}"/>
              </a:ext>
            </a:extLst>
          </p:cNvPr>
          <p:cNvSpPr/>
          <p:nvPr/>
        </p:nvSpPr>
        <p:spPr>
          <a:xfrm>
            <a:off x="0" y="0"/>
            <a:ext cx="12192000" cy="1256438"/>
          </a:xfrm>
          <a:prstGeom prst="rect">
            <a:avLst/>
          </a:prstGeom>
          <a:solidFill>
            <a:srgbClr val="2A52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Gruppieren 15">
            <a:extLst>
              <a:ext uri="{FF2B5EF4-FFF2-40B4-BE49-F238E27FC236}">
                <a16:creationId xmlns:a16="http://schemas.microsoft.com/office/drawing/2014/main" id="{9409E179-8F6A-4EB6-AA5B-218DC1455992}"/>
              </a:ext>
            </a:extLst>
          </p:cNvPr>
          <p:cNvGrpSpPr/>
          <p:nvPr userDrawn="1"/>
        </p:nvGrpSpPr>
        <p:grpSpPr>
          <a:xfrm>
            <a:off x="11111002" y="214219"/>
            <a:ext cx="900000" cy="864000"/>
            <a:chOff x="5320963" y="1367710"/>
            <a:chExt cx="1526757" cy="1443246"/>
          </a:xfrm>
        </p:grpSpPr>
        <p:pic>
          <p:nvPicPr>
            <p:cNvPr id="17" name="Picture 8">
              <a:extLst>
                <a:ext uri="{FF2B5EF4-FFF2-40B4-BE49-F238E27FC236}">
                  <a16:creationId xmlns:a16="http://schemas.microsoft.com/office/drawing/2014/main" id="{1682E21B-5237-4240-833E-5DCE848D8B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3089" y="1367710"/>
              <a:ext cx="1443246" cy="1443246"/>
            </a:xfrm>
            <a:prstGeom prst="rect">
              <a:avLst/>
            </a:prstGeom>
          </p:spPr>
        </p:pic>
        <p:sp>
          <p:nvSpPr>
            <p:cNvPr id="18" name="Oval 9">
              <a:extLst>
                <a:ext uri="{FF2B5EF4-FFF2-40B4-BE49-F238E27FC236}">
                  <a16:creationId xmlns:a16="http://schemas.microsoft.com/office/drawing/2014/main" id="{726B271C-17F3-4F54-A886-D489BB58D685}"/>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itel 5">
            <a:extLst>
              <a:ext uri="{FF2B5EF4-FFF2-40B4-BE49-F238E27FC236}">
                <a16:creationId xmlns:a16="http://schemas.microsoft.com/office/drawing/2014/main" id="{6528EE24-BC1C-42B3-97C4-F906AA270C34}"/>
              </a:ext>
            </a:extLst>
          </p:cNvPr>
          <p:cNvSpPr>
            <a:spLocks noGrp="1"/>
          </p:cNvSpPr>
          <p:nvPr>
            <p:ph type="title"/>
          </p:nvPr>
        </p:nvSpPr>
        <p:spPr>
          <a:xfrm>
            <a:off x="542924" y="180071"/>
            <a:ext cx="8021049" cy="932296"/>
          </a:xfrm>
        </p:spPr>
        <p:txBody>
          <a:bodyPr/>
          <a:lstStyle/>
          <a:p>
            <a:r>
              <a:rPr lang="de-DE"/>
              <a:t>Mastertitelformat bearbeiten</a:t>
            </a:r>
            <a:endParaRPr lang="en-GB"/>
          </a:p>
        </p:txBody>
      </p:sp>
    </p:spTree>
    <p:extLst>
      <p:ext uri="{BB962C8B-B14F-4D97-AF65-F5344CB8AC3E}">
        <p14:creationId xmlns:p14="http://schemas.microsoft.com/office/powerpoint/2010/main" val="289179912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1_Benutzerdefiniertes Layout">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C8E59279-5CEC-46EA-9FF3-3140831F3F47}"/>
              </a:ext>
            </a:extLst>
          </p:cNvPr>
          <p:cNvSpPr/>
          <p:nvPr/>
        </p:nvSpPr>
        <p:spPr>
          <a:xfrm>
            <a:off x="0" y="0"/>
            <a:ext cx="12192000" cy="1256438"/>
          </a:xfrm>
          <a:prstGeom prst="rect">
            <a:avLst/>
          </a:prstGeom>
          <a:solidFill>
            <a:srgbClr val="2A52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Gruppieren 15">
            <a:extLst>
              <a:ext uri="{FF2B5EF4-FFF2-40B4-BE49-F238E27FC236}">
                <a16:creationId xmlns:a16="http://schemas.microsoft.com/office/drawing/2014/main" id="{9409E179-8F6A-4EB6-AA5B-218DC1455992}"/>
              </a:ext>
            </a:extLst>
          </p:cNvPr>
          <p:cNvGrpSpPr/>
          <p:nvPr/>
        </p:nvGrpSpPr>
        <p:grpSpPr>
          <a:xfrm>
            <a:off x="11111002" y="214219"/>
            <a:ext cx="900000" cy="864000"/>
            <a:chOff x="5320963" y="1367710"/>
            <a:chExt cx="1526757" cy="1443246"/>
          </a:xfrm>
        </p:grpSpPr>
        <p:pic>
          <p:nvPicPr>
            <p:cNvPr id="17" name="Picture 8">
              <a:extLst>
                <a:ext uri="{FF2B5EF4-FFF2-40B4-BE49-F238E27FC236}">
                  <a16:creationId xmlns:a16="http://schemas.microsoft.com/office/drawing/2014/main" id="{1682E21B-5237-4240-833E-5DCE848D8B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3089" y="1367710"/>
              <a:ext cx="1443246" cy="1443246"/>
            </a:xfrm>
            <a:prstGeom prst="rect">
              <a:avLst/>
            </a:prstGeom>
          </p:spPr>
        </p:pic>
        <p:sp>
          <p:nvSpPr>
            <p:cNvPr id="18" name="Oval 9">
              <a:extLst>
                <a:ext uri="{FF2B5EF4-FFF2-40B4-BE49-F238E27FC236}">
                  <a16:creationId xmlns:a16="http://schemas.microsoft.com/office/drawing/2014/main" id="{726B271C-17F3-4F54-A886-D489BB58D685}"/>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Inhaltsplatzhalter 2">
            <a:extLst>
              <a:ext uri="{FF2B5EF4-FFF2-40B4-BE49-F238E27FC236}">
                <a16:creationId xmlns:a16="http://schemas.microsoft.com/office/drawing/2014/main" id="{C8DC28F1-C785-418C-B5C0-A5EBCBAE6613}"/>
              </a:ext>
            </a:extLst>
          </p:cNvPr>
          <p:cNvSpPr>
            <a:spLocks noGrp="1"/>
          </p:cNvSpPr>
          <p:nvPr>
            <p:ph sz="quarter" idx="10"/>
          </p:nvPr>
        </p:nvSpPr>
        <p:spPr>
          <a:xfrm>
            <a:off x="673200" y="1728000"/>
            <a:ext cx="3108325" cy="4572000"/>
          </a:xfrm>
          <a:prstGeom prst="rect">
            <a:avLst/>
          </a:prstGeom>
        </p:spPr>
        <p:txBody>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1" name="Inhaltsplatzhalter 2">
            <a:extLst>
              <a:ext uri="{FF2B5EF4-FFF2-40B4-BE49-F238E27FC236}">
                <a16:creationId xmlns:a16="http://schemas.microsoft.com/office/drawing/2014/main" id="{668DCC39-9331-4035-A120-B0E43B80ECBD}"/>
              </a:ext>
            </a:extLst>
          </p:cNvPr>
          <p:cNvSpPr>
            <a:spLocks noGrp="1"/>
          </p:cNvSpPr>
          <p:nvPr>
            <p:ph sz="quarter" idx="11"/>
          </p:nvPr>
        </p:nvSpPr>
        <p:spPr>
          <a:xfrm>
            <a:off x="4500000" y="1728000"/>
            <a:ext cx="3108325" cy="4572000"/>
          </a:xfrm>
          <a:prstGeom prst="rect">
            <a:avLst/>
          </a:prstGeom>
        </p:spPr>
        <p:txBody>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2" name="Inhaltsplatzhalter 2">
            <a:extLst>
              <a:ext uri="{FF2B5EF4-FFF2-40B4-BE49-F238E27FC236}">
                <a16:creationId xmlns:a16="http://schemas.microsoft.com/office/drawing/2014/main" id="{0D70484E-40AE-4AD6-9579-786BC8A74157}"/>
              </a:ext>
            </a:extLst>
          </p:cNvPr>
          <p:cNvSpPr>
            <a:spLocks noGrp="1"/>
          </p:cNvSpPr>
          <p:nvPr>
            <p:ph sz="quarter" idx="12"/>
          </p:nvPr>
        </p:nvSpPr>
        <p:spPr>
          <a:xfrm>
            <a:off x="8280000" y="1728000"/>
            <a:ext cx="3108325" cy="4572000"/>
          </a:xfrm>
          <a:prstGeom prst="rect">
            <a:avLst/>
          </a:prstGeom>
        </p:spPr>
        <p:txBody>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0" name="Titel 5">
            <a:extLst>
              <a:ext uri="{FF2B5EF4-FFF2-40B4-BE49-F238E27FC236}">
                <a16:creationId xmlns:a16="http://schemas.microsoft.com/office/drawing/2014/main" id="{FF2AEBB0-1999-4807-8C0D-D6B36B0D65AC}"/>
              </a:ext>
            </a:extLst>
          </p:cNvPr>
          <p:cNvSpPr>
            <a:spLocks noGrp="1"/>
          </p:cNvSpPr>
          <p:nvPr>
            <p:ph type="title"/>
          </p:nvPr>
        </p:nvSpPr>
        <p:spPr>
          <a:xfrm>
            <a:off x="542924" y="180071"/>
            <a:ext cx="8021049" cy="932296"/>
          </a:xfrm>
        </p:spPr>
        <p:txBody>
          <a:bodyPr/>
          <a:lstStyle/>
          <a:p>
            <a:r>
              <a:rPr lang="de-DE"/>
              <a:t>Mastertitelformat bearbeiten</a:t>
            </a:r>
            <a:endParaRPr lang="en-GB"/>
          </a:p>
        </p:txBody>
      </p:sp>
    </p:spTree>
    <p:extLst>
      <p:ext uri="{BB962C8B-B14F-4D97-AF65-F5344CB8AC3E}">
        <p14:creationId xmlns:p14="http://schemas.microsoft.com/office/powerpoint/2010/main" val="265589568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2_Benutzerdefiniertes Layout">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C8E59279-5CEC-46EA-9FF3-3140831F3F47}"/>
              </a:ext>
            </a:extLst>
          </p:cNvPr>
          <p:cNvSpPr/>
          <p:nvPr/>
        </p:nvSpPr>
        <p:spPr>
          <a:xfrm>
            <a:off x="0" y="0"/>
            <a:ext cx="12192000" cy="1256438"/>
          </a:xfrm>
          <a:prstGeom prst="rect">
            <a:avLst/>
          </a:prstGeom>
          <a:solidFill>
            <a:srgbClr val="2A52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Gruppieren 15">
            <a:extLst>
              <a:ext uri="{FF2B5EF4-FFF2-40B4-BE49-F238E27FC236}">
                <a16:creationId xmlns:a16="http://schemas.microsoft.com/office/drawing/2014/main" id="{9409E179-8F6A-4EB6-AA5B-218DC1455992}"/>
              </a:ext>
            </a:extLst>
          </p:cNvPr>
          <p:cNvGrpSpPr/>
          <p:nvPr/>
        </p:nvGrpSpPr>
        <p:grpSpPr>
          <a:xfrm>
            <a:off x="11111002" y="214219"/>
            <a:ext cx="900000" cy="864000"/>
            <a:chOff x="5320963" y="1367710"/>
            <a:chExt cx="1526757" cy="1443246"/>
          </a:xfrm>
        </p:grpSpPr>
        <p:pic>
          <p:nvPicPr>
            <p:cNvPr id="17" name="Picture 8">
              <a:extLst>
                <a:ext uri="{FF2B5EF4-FFF2-40B4-BE49-F238E27FC236}">
                  <a16:creationId xmlns:a16="http://schemas.microsoft.com/office/drawing/2014/main" id="{1682E21B-5237-4240-833E-5DCE848D8B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3089" y="1367710"/>
              <a:ext cx="1443246" cy="1443246"/>
            </a:xfrm>
            <a:prstGeom prst="rect">
              <a:avLst/>
            </a:prstGeom>
          </p:spPr>
        </p:pic>
        <p:sp>
          <p:nvSpPr>
            <p:cNvPr id="18" name="Oval 9">
              <a:extLst>
                <a:ext uri="{FF2B5EF4-FFF2-40B4-BE49-F238E27FC236}">
                  <a16:creationId xmlns:a16="http://schemas.microsoft.com/office/drawing/2014/main" id="{726B271C-17F3-4F54-A886-D489BB58D685}"/>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Textplatzhalter 7">
            <a:extLst>
              <a:ext uri="{FF2B5EF4-FFF2-40B4-BE49-F238E27FC236}">
                <a16:creationId xmlns:a16="http://schemas.microsoft.com/office/drawing/2014/main" id="{D30F1811-07D5-4D52-96B9-6435941298F0}"/>
              </a:ext>
            </a:extLst>
          </p:cNvPr>
          <p:cNvSpPr>
            <a:spLocks noGrp="1"/>
          </p:cNvSpPr>
          <p:nvPr>
            <p:ph type="body" sz="quarter" idx="11"/>
          </p:nvPr>
        </p:nvSpPr>
        <p:spPr>
          <a:xfrm>
            <a:off x="8104909" y="1728000"/>
            <a:ext cx="3339379" cy="4572000"/>
          </a:xfrm>
          <a:prstGeom prst="rect">
            <a:avLst/>
          </a:prstGeom>
        </p:spPr>
        <p:txBody>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3" name="Inhaltsplatzhalter 2">
            <a:extLst>
              <a:ext uri="{FF2B5EF4-FFF2-40B4-BE49-F238E27FC236}">
                <a16:creationId xmlns:a16="http://schemas.microsoft.com/office/drawing/2014/main" id="{0CC9C78C-99B9-4821-BCC2-E64FBC67B9A2}"/>
              </a:ext>
            </a:extLst>
          </p:cNvPr>
          <p:cNvSpPr>
            <a:spLocks noGrp="1"/>
          </p:cNvSpPr>
          <p:nvPr>
            <p:ph sz="quarter" idx="12"/>
          </p:nvPr>
        </p:nvSpPr>
        <p:spPr>
          <a:xfrm>
            <a:off x="673200" y="1729024"/>
            <a:ext cx="6761162" cy="4572000"/>
          </a:xfrm>
          <a:prstGeom prst="rect">
            <a:avLst/>
          </a:prstGeom>
        </p:spPr>
        <p:txBody>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9" name="Titel 5">
            <a:extLst>
              <a:ext uri="{FF2B5EF4-FFF2-40B4-BE49-F238E27FC236}">
                <a16:creationId xmlns:a16="http://schemas.microsoft.com/office/drawing/2014/main" id="{BE81A47C-705F-401F-ADCD-6074B0115209}"/>
              </a:ext>
            </a:extLst>
          </p:cNvPr>
          <p:cNvSpPr>
            <a:spLocks noGrp="1"/>
          </p:cNvSpPr>
          <p:nvPr>
            <p:ph type="title"/>
          </p:nvPr>
        </p:nvSpPr>
        <p:spPr>
          <a:xfrm>
            <a:off x="542924" y="180071"/>
            <a:ext cx="8021049" cy="932296"/>
          </a:xfrm>
        </p:spPr>
        <p:txBody>
          <a:bodyPr/>
          <a:lstStyle/>
          <a:p>
            <a:r>
              <a:rPr lang="de-DE"/>
              <a:t>Mastertitelformat bearbeiten</a:t>
            </a:r>
            <a:endParaRPr lang="en-GB"/>
          </a:p>
        </p:txBody>
      </p:sp>
    </p:spTree>
    <p:extLst>
      <p:ext uri="{BB962C8B-B14F-4D97-AF65-F5344CB8AC3E}">
        <p14:creationId xmlns:p14="http://schemas.microsoft.com/office/powerpoint/2010/main" val="420356992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4_Benutzerdefiniertes Layout">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C8E59279-5CEC-46EA-9FF3-3140831F3F47}"/>
              </a:ext>
            </a:extLst>
          </p:cNvPr>
          <p:cNvSpPr/>
          <p:nvPr/>
        </p:nvSpPr>
        <p:spPr>
          <a:xfrm>
            <a:off x="0" y="0"/>
            <a:ext cx="12192000" cy="1256438"/>
          </a:xfrm>
          <a:prstGeom prst="rect">
            <a:avLst/>
          </a:prstGeom>
          <a:solidFill>
            <a:srgbClr val="2A52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Gruppieren 15">
            <a:extLst>
              <a:ext uri="{FF2B5EF4-FFF2-40B4-BE49-F238E27FC236}">
                <a16:creationId xmlns:a16="http://schemas.microsoft.com/office/drawing/2014/main" id="{9409E179-8F6A-4EB6-AA5B-218DC1455992}"/>
              </a:ext>
            </a:extLst>
          </p:cNvPr>
          <p:cNvGrpSpPr/>
          <p:nvPr/>
        </p:nvGrpSpPr>
        <p:grpSpPr>
          <a:xfrm>
            <a:off x="11111002" y="214219"/>
            <a:ext cx="900000" cy="864000"/>
            <a:chOff x="5320963" y="1367710"/>
            <a:chExt cx="1526757" cy="1443246"/>
          </a:xfrm>
        </p:grpSpPr>
        <p:pic>
          <p:nvPicPr>
            <p:cNvPr id="17" name="Picture 8">
              <a:extLst>
                <a:ext uri="{FF2B5EF4-FFF2-40B4-BE49-F238E27FC236}">
                  <a16:creationId xmlns:a16="http://schemas.microsoft.com/office/drawing/2014/main" id="{1682E21B-5237-4240-833E-5DCE848D8B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3089" y="1367710"/>
              <a:ext cx="1443246" cy="1443246"/>
            </a:xfrm>
            <a:prstGeom prst="rect">
              <a:avLst/>
            </a:prstGeom>
          </p:spPr>
        </p:pic>
        <p:sp>
          <p:nvSpPr>
            <p:cNvPr id="18" name="Oval 9">
              <a:extLst>
                <a:ext uri="{FF2B5EF4-FFF2-40B4-BE49-F238E27FC236}">
                  <a16:creationId xmlns:a16="http://schemas.microsoft.com/office/drawing/2014/main" id="{726B271C-17F3-4F54-A886-D489BB58D685}"/>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Textplatzhalter 7">
            <a:extLst>
              <a:ext uri="{FF2B5EF4-FFF2-40B4-BE49-F238E27FC236}">
                <a16:creationId xmlns:a16="http://schemas.microsoft.com/office/drawing/2014/main" id="{D30F1811-07D5-4D52-96B9-6435941298F0}"/>
              </a:ext>
            </a:extLst>
          </p:cNvPr>
          <p:cNvSpPr>
            <a:spLocks noGrp="1"/>
          </p:cNvSpPr>
          <p:nvPr>
            <p:ph type="body" sz="quarter" idx="11"/>
          </p:nvPr>
        </p:nvSpPr>
        <p:spPr>
          <a:xfrm>
            <a:off x="673200" y="1728000"/>
            <a:ext cx="3492400" cy="4572000"/>
          </a:xfrm>
          <a:prstGeom prst="rect">
            <a:avLst/>
          </a:prstGeom>
        </p:spPr>
        <p:txBody>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3" name="Inhaltsplatzhalter 2">
            <a:extLst>
              <a:ext uri="{FF2B5EF4-FFF2-40B4-BE49-F238E27FC236}">
                <a16:creationId xmlns:a16="http://schemas.microsoft.com/office/drawing/2014/main" id="{0CC9C78C-99B9-4821-BCC2-E64FBC67B9A2}"/>
              </a:ext>
            </a:extLst>
          </p:cNvPr>
          <p:cNvSpPr>
            <a:spLocks noGrp="1"/>
          </p:cNvSpPr>
          <p:nvPr>
            <p:ph sz="quarter" idx="12"/>
          </p:nvPr>
        </p:nvSpPr>
        <p:spPr>
          <a:xfrm>
            <a:off x="4799840" y="1727999"/>
            <a:ext cx="6761162" cy="4572000"/>
          </a:xfrm>
          <a:prstGeom prst="rect">
            <a:avLst/>
          </a:prstGeom>
        </p:spPr>
        <p:txBody>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9" name="Titel 5">
            <a:extLst>
              <a:ext uri="{FF2B5EF4-FFF2-40B4-BE49-F238E27FC236}">
                <a16:creationId xmlns:a16="http://schemas.microsoft.com/office/drawing/2014/main" id="{FCB9124A-0E8F-46A2-A73B-11656D308572}"/>
              </a:ext>
            </a:extLst>
          </p:cNvPr>
          <p:cNvSpPr>
            <a:spLocks noGrp="1"/>
          </p:cNvSpPr>
          <p:nvPr>
            <p:ph type="title"/>
          </p:nvPr>
        </p:nvSpPr>
        <p:spPr>
          <a:xfrm>
            <a:off x="542924" y="180071"/>
            <a:ext cx="8021049" cy="932296"/>
          </a:xfrm>
        </p:spPr>
        <p:txBody>
          <a:bodyPr/>
          <a:lstStyle/>
          <a:p>
            <a:r>
              <a:rPr lang="de-DE"/>
              <a:t>Mastertitelformat bearbeiten</a:t>
            </a:r>
            <a:endParaRPr lang="en-GB"/>
          </a:p>
        </p:txBody>
      </p:sp>
    </p:spTree>
    <p:extLst>
      <p:ext uri="{BB962C8B-B14F-4D97-AF65-F5344CB8AC3E}">
        <p14:creationId xmlns:p14="http://schemas.microsoft.com/office/powerpoint/2010/main" val="479149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Vergleich">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5F8D777F-85EC-416D-900B-B801FA2EEE5E}"/>
              </a:ext>
            </a:extLst>
          </p:cNvPr>
          <p:cNvSpPr>
            <a:spLocks noGrp="1"/>
          </p:cNvSpPr>
          <p:nvPr>
            <p:ph type="body" idx="1"/>
          </p:nvPr>
        </p:nvSpPr>
        <p:spPr>
          <a:xfrm>
            <a:off x="673200" y="1728000"/>
            <a:ext cx="5157787" cy="823912"/>
          </a:xfrm>
          <a:prstGeom prst="rect">
            <a:avLst/>
          </a:prstGeom>
        </p:spPr>
        <p:txBody>
          <a:bodyPr anchor="b"/>
          <a:lstStyle>
            <a:lvl1pPr marL="0" indent="0">
              <a:buNone/>
              <a:defRPr sz="2400" b="1">
                <a:solidFill>
                  <a:schemeClr val="accent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5" name="Textplatzhalter 4">
            <a:extLst>
              <a:ext uri="{FF2B5EF4-FFF2-40B4-BE49-F238E27FC236}">
                <a16:creationId xmlns:a16="http://schemas.microsoft.com/office/drawing/2014/main" id="{5F46085C-A52A-4F50-A41D-FD3192975D99}"/>
              </a:ext>
            </a:extLst>
          </p:cNvPr>
          <p:cNvSpPr>
            <a:spLocks noGrp="1"/>
          </p:cNvSpPr>
          <p:nvPr>
            <p:ph type="body" sz="quarter" idx="3"/>
          </p:nvPr>
        </p:nvSpPr>
        <p:spPr>
          <a:xfrm>
            <a:off x="6227762" y="1728000"/>
            <a:ext cx="5183188" cy="823912"/>
          </a:xfrm>
          <a:prstGeom prst="rect">
            <a:avLst/>
          </a:prstGeom>
        </p:spPr>
        <p:txBody>
          <a:bodyPr anchor="b"/>
          <a:lstStyle>
            <a:lvl1pPr marL="0" indent="0">
              <a:buNone/>
              <a:defRPr sz="2400" b="1">
                <a:solidFill>
                  <a:schemeClr val="accent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4" name="Inhaltsplatzhalter 2">
            <a:extLst>
              <a:ext uri="{FF2B5EF4-FFF2-40B4-BE49-F238E27FC236}">
                <a16:creationId xmlns:a16="http://schemas.microsoft.com/office/drawing/2014/main" id="{0F6AD16C-3F7A-4D9A-B1CF-A790109A3F43}"/>
              </a:ext>
            </a:extLst>
          </p:cNvPr>
          <p:cNvSpPr>
            <a:spLocks noGrp="1"/>
          </p:cNvSpPr>
          <p:nvPr>
            <p:ph sz="half" idx="10"/>
          </p:nvPr>
        </p:nvSpPr>
        <p:spPr>
          <a:xfrm>
            <a:off x="673200" y="2566200"/>
            <a:ext cx="5181600" cy="3749676"/>
          </a:xfrm>
          <a:prstGeom prst="rect">
            <a:avLst/>
          </a:prstGeom>
        </p:spPr>
        <p:txBody>
          <a:bodyPr>
            <a:normAutofit/>
          </a:bodyPr>
          <a:lstStyle>
            <a:lvl1pPr>
              <a:defRPr lang="de-DE" sz="2800" kern="1200" dirty="0" smtClean="0">
                <a:solidFill>
                  <a:schemeClr val="accent1">
                    <a:lumMod val="50000"/>
                  </a:schemeClr>
                </a:solidFill>
                <a:latin typeface="+mn-lt"/>
                <a:ea typeface="+mn-ea"/>
                <a:cs typeface="+mn-cs"/>
              </a:defRPr>
            </a:lvl1pPr>
            <a:lvl2pPr>
              <a:defRPr lang="de-DE" sz="2400" kern="1200" dirty="0" smtClean="0">
                <a:solidFill>
                  <a:schemeClr val="accent1">
                    <a:lumMod val="50000"/>
                  </a:schemeClr>
                </a:solidFill>
                <a:latin typeface="+mn-lt"/>
                <a:ea typeface="+mn-ea"/>
                <a:cs typeface="+mn-cs"/>
              </a:defRPr>
            </a:lvl2pPr>
            <a:lvl3pPr>
              <a:defRPr lang="de-DE" sz="2000" kern="1200" dirty="0" smtClean="0">
                <a:solidFill>
                  <a:schemeClr val="accent1">
                    <a:lumMod val="50000"/>
                  </a:schemeClr>
                </a:solidFill>
                <a:latin typeface="+mn-lt"/>
                <a:ea typeface="+mn-ea"/>
                <a:cs typeface="+mn-cs"/>
              </a:defRPr>
            </a:lvl3pPr>
            <a:lvl4pPr>
              <a:defRPr lang="de-DE" sz="1800" kern="1200" dirty="0" smtClean="0">
                <a:solidFill>
                  <a:schemeClr val="accent1">
                    <a:lumMod val="50000"/>
                  </a:schemeClr>
                </a:solidFill>
                <a:latin typeface="+mn-lt"/>
                <a:ea typeface="+mn-ea"/>
                <a:cs typeface="+mn-cs"/>
              </a:defRPr>
            </a:lvl4pPr>
            <a:lvl5pPr>
              <a:defRPr lang="en-GB" sz="1800" kern="1200" dirty="0">
                <a:solidFill>
                  <a:schemeClr val="accent1">
                    <a:lumMod val="50000"/>
                  </a:schemeClr>
                </a:solidFill>
                <a:latin typeface="+mn-lt"/>
                <a:ea typeface="+mn-ea"/>
                <a:cs typeface="+mn-cs"/>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5" name="Inhaltsplatzhalter 3">
            <a:extLst>
              <a:ext uri="{FF2B5EF4-FFF2-40B4-BE49-F238E27FC236}">
                <a16:creationId xmlns:a16="http://schemas.microsoft.com/office/drawing/2014/main" id="{415C1B83-13E7-409A-BD46-3F36B860E837}"/>
              </a:ext>
            </a:extLst>
          </p:cNvPr>
          <p:cNvSpPr>
            <a:spLocks noGrp="1"/>
          </p:cNvSpPr>
          <p:nvPr>
            <p:ph sz="half" idx="2"/>
          </p:nvPr>
        </p:nvSpPr>
        <p:spPr>
          <a:xfrm>
            <a:off x="6229350" y="2562224"/>
            <a:ext cx="5181600" cy="3749677"/>
          </a:xfrm>
          <a:prstGeom prst="rect">
            <a:avLst/>
          </a:prstGeom>
        </p:spPr>
        <p:txBody>
          <a:bodyPr>
            <a:normAutofit/>
          </a:bodyPr>
          <a:lstStyle>
            <a:lvl1pPr marL="228600" indent="-228600" algn="l" defTabSz="914400" rtl="0" eaLnBrk="1" latinLnBrk="0" hangingPunct="1">
              <a:lnSpc>
                <a:spcPct val="90000"/>
              </a:lnSpc>
              <a:buFont typeface="Arial" panose="020B0604020202020204" pitchFamily="34" charset="0"/>
              <a:buChar char="•"/>
              <a:defRPr lang="de-DE" sz="2800" kern="1200" dirty="0" smtClean="0">
                <a:solidFill>
                  <a:schemeClr val="accent1">
                    <a:lumMod val="50000"/>
                  </a:schemeClr>
                </a:solidFill>
                <a:latin typeface="+mn-lt"/>
                <a:ea typeface="+mn-ea"/>
                <a:cs typeface="+mn-cs"/>
              </a:defRPr>
            </a:lvl1pPr>
            <a:lvl2pPr marL="685800" indent="-228600" algn="l" defTabSz="914400" rtl="0" eaLnBrk="1" latinLnBrk="0" hangingPunct="1">
              <a:lnSpc>
                <a:spcPct val="90000"/>
              </a:lnSpc>
              <a:buFont typeface="Arial" panose="020B0604020202020204" pitchFamily="34" charset="0"/>
              <a:buChar char="•"/>
              <a:defRPr lang="de-DE" sz="2400" kern="1200" dirty="0" smtClean="0">
                <a:solidFill>
                  <a:schemeClr val="accent1">
                    <a:lumMod val="50000"/>
                  </a:schemeClr>
                </a:solidFill>
                <a:latin typeface="+mn-lt"/>
                <a:ea typeface="+mn-ea"/>
                <a:cs typeface="+mn-cs"/>
              </a:defRPr>
            </a:lvl2pPr>
            <a:lvl3pPr marL="1143000" indent="-228600" algn="l" defTabSz="914400" rtl="0" eaLnBrk="1" latinLnBrk="0" hangingPunct="1">
              <a:lnSpc>
                <a:spcPct val="90000"/>
              </a:lnSpc>
              <a:buFont typeface="Arial" panose="020B0604020202020204" pitchFamily="34" charset="0"/>
              <a:buChar char="•"/>
              <a:defRPr lang="de-DE" sz="2000" kern="1200" dirty="0" smtClean="0">
                <a:solidFill>
                  <a:schemeClr val="accent1">
                    <a:lumMod val="50000"/>
                  </a:schemeClr>
                </a:solidFill>
                <a:latin typeface="+mn-lt"/>
                <a:ea typeface="+mn-ea"/>
                <a:cs typeface="+mn-cs"/>
              </a:defRPr>
            </a:lvl3pPr>
            <a:lvl4pPr marL="1600200" indent="-228600" algn="l" defTabSz="914400" rtl="0" eaLnBrk="1" latinLnBrk="0" hangingPunct="1">
              <a:lnSpc>
                <a:spcPct val="90000"/>
              </a:lnSpc>
              <a:buFont typeface="Arial" panose="020B0604020202020204" pitchFamily="34" charset="0"/>
              <a:buChar char="•"/>
              <a:defRPr lang="de-DE" sz="1800" kern="1200" dirty="0" smtClean="0">
                <a:solidFill>
                  <a:schemeClr val="accent1">
                    <a:lumMod val="50000"/>
                  </a:schemeClr>
                </a:solidFill>
                <a:latin typeface="+mn-lt"/>
                <a:ea typeface="+mn-ea"/>
                <a:cs typeface="+mn-cs"/>
              </a:defRPr>
            </a:lvl4pPr>
            <a:lvl5pPr marL="2057400" indent="-228600" algn="l" defTabSz="914400" rtl="0" eaLnBrk="1" latinLnBrk="0" hangingPunct="1">
              <a:lnSpc>
                <a:spcPct val="90000"/>
              </a:lnSpc>
              <a:buFont typeface="Arial" panose="020B0604020202020204" pitchFamily="34" charset="0"/>
              <a:buChar char="•"/>
              <a:defRPr lang="en-GB" sz="1800" kern="1200" dirty="0">
                <a:solidFill>
                  <a:schemeClr val="accent1">
                    <a:lumMod val="50000"/>
                  </a:schemeClr>
                </a:solidFill>
                <a:latin typeface="+mn-lt"/>
                <a:ea typeface="+mn-ea"/>
                <a:cs typeface="+mn-cs"/>
              </a:defRPr>
            </a:lvl5pPr>
          </a:lstStyle>
          <a:p>
            <a:pPr lvl="0"/>
            <a:r>
              <a:rPr lang="de-DE"/>
              <a:t>Mastertextformat bearbeiten</a:t>
            </a:r>
          </a:p>
          <a:p>
            <a:pPr marL="685800" lvl="1" indent="-228600" algn="l" defTabSz="914400" rtl="0" eaLnBrk="1" latinLnBrk="0" hangingPunct="1">
              <a:lnSpc>
                <a:spcPct val="90000"/>
              </a:lnSpc>
              <a:spcBef>
                <a:spcPts val="500"/>
              </a:spcBef>
              <a:buFont typeface="Arial" panose="020B0604020202020204" pitchFamily="34" charset="0"/>
              <a:buChar char="•"/>
            </a:pPr>
            <a:r>
              <a:rPr lang="de-DE"/>
              <a:t>Zweite Ebene</a:t>
            </a:r>
          </a:p>
          <a:p>
            <a:pPr marL="1143000" lvl="2" indent="-228600" algn="l" defTabSz="914400" rtl="0" eaLnBrk="1" latinLnBrk="0" hangingPunct="1">
              <a:lnSpc>
                <a:spcPct val="90000"/>
              </a:lnSpc>
              <a:spcBef>
                <a:spcPts val="500"/>
              </a:spcBef>
              <a:buFont typeface="Arial" panose="020B0604020202020204" pitchFamily="34" charset="0"/>
              <a:buChar char="•"/>
            </a:pPr>
            <a:r>
              <a:rPr lang="de-DE"/>
              <a:t>Dritte Ebene</a:t>
            </a:r>
          </a:p>
          <a:p>
            <a:pPr marL="1600200" lvl="3" indent="-228600" algn="l" defTabSz="914400" rtl="0" eaLnBrk="1" latinLnBrk="0" hangingPunct="1">
              <a:lnSpc>
                <a:spcPct val="90000"/>
              </a:lnSpc>
              <a:spcBef>
                <a:spcPts val="500"/>
              </a:spcBef>
              <a:buFont typeface="Arial" panose="020B0604020202020204" pitchFamily="34" charset="0"/>
              <a:buChar char="•"/>
            </a:pPr>
            <a:r>
              <a:rPr lang="de-DE"/>
              <a:t>Vierte Ebene</a:t>
            </a:r>
          </a:p>
          <a:p>
            <a:pPr marL="2057400" lvl="4" indent="-228600" algn="l" defTabSz="914400" rtl="0" eaLnBrk="1" latinLnBrk="0" hangingPunct="1">
              <a:lnSpc>
                <a:spcPct val="90000"/>
              </a:lnSpc>
              <a:spcBef>
                <a:spcPts val="500"/>
              </a:spcBef>
              <a:buFont typeface="Arial" panose="020B0604020202020204" pitchFamily="34" charset="0"/>
              <a:buChar char="•"/>
            </a:pPr>
            <a:r>
              <a:rPr lang="de-DE"/>
              <a:t>Fünfte Ebene</a:t>
            </a:r>
            <a:endParaRPr lang="en-GB"/>
          </a:p>
        </p:txBody>
      </p:sp>
      <p:sp>
        <p:nvSpPr>
          <p:cNvPr id="16" name="Rechteck 15">
            <a:extLst>
              <a:ext uri="{FF2B5EF4-FFF2-40B4-BE49-F238E27FC236}">
                <a16:creationId xmlns:a16="http://schemas.microsoft.com/office/drawing/2014/main" id="{1E35A5C6-0611-456B-8C7A-3AA0DB356D8E}"/>
              </a:ext>
            </a:extLst>
          </p:cNvPr>
          <p:cNvSpPr/>
          <p:nvPr/>
        </p:nvSpPr>
        <p:spPr>
          <a:xfrm>
            <a:off x="0" y="0"/>
            <a:ext cx="12192000" cy="1256438"/>
          </a:xfrm>
          <a:prstGeom prst="rect">
            <a:avLst/>
          </a:prstGeom>
          <a:solidFill>
            <a:srgbClr val="2A52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1" name="Gruppieren 20">
            <a:extLst>
              <a:ext uri="{FF2B5EF4-FFF2-40B4-BE49-F238E27FC236}">
                <a16:creationId xmlns:a16="http://schemas.microsoft.com/office/drawing/2014/main" id="{D9FE544A-AA5A-4F1A-8047-2D6BBD96D393}"/>
              </a:ext>
            </a:extLst>
          </p:cNvPr>
          <p:cNvGrpSpPr/>
          <p:nvPr/>
        </p:nvGrpSpPr>
        <p:grpSpPr>
          <a:xfrm>
            <a:off x="11111002" y="214219"/>
            <a:ext cx="900000" cy="864000"/>
            <a:chOff x="5320963" y="1367710"/>
            <a:chExt cx="1526757" cy="1443246"/>
          </a:xfrm>
        </p:grpSpPr>
        <p:pic>
          <p:nvPicPr>
            <p:cNvPr id="22" name="Picture 8">
              <a:extLst>
                <a:ext uri="{FF2B5EF4-FFF2-40B4-BE49-F238E27FC236}">
                  <a16:creationId xmlns:a16="http://schemas.microsoft.com/office/drawing/2014/main" id="{44AF7EA5-F801-4ED0-AA90-510AC71E06F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63089" y="1367710"/>
              <a:ext cx="1443246" cy="1443246"/>
            </a:xfrm>
            <a:prstGeom prst="rect">
              <a:avLst/>
            </a:prstGeom>
          </p:spPr>
        </p:pic>
        <p:sp>
          <p:nvSpPr>
            <p:cNvPr id="23" name="Oval 9">
              <a:extLst>
                <a:ext uri="{FF2B5EF4-FFF2-40B4-BE49-F238E27FC236}">
                  <a16:creationId xmlns:a16="http://schemas.microsoft.com/office/drawing/2014/main" id="{13581C26-D290-4E51-A541-33A006CD54BC}"/>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 name="Titel 5">
            <a:extLst>
              <a:ext uri="{FF2B5EF4-FFF2-40B4-BE49-F238E27FC236}">
                <a16:creationId xmlns:a16="http://schemas.microsoft.com/office/drawing/2014/main" id="{A35D76E5-16FC-4539-ACF1-D0C7D43061A5}"/>
              </a:ext>
            </a:extLst>
          </p:cNvPr>
          <p:cNvSpPr>
            <a:spLocks noGrp="1"/>
          </p:cNvSpPr>
          <p:nvPr>
            <p:ph type="title"/>
          </p:nvPr>
        </p:nvSpPr>
        <p:spPr>
          <a:xfrm>
            <a:off x="542924" y="180071"/>
            <a:ext cx="8021049" cy="932296"/>
          </a:xfrm>
        </p:spPr>
        <p:txBody>
          <a:bodyPr/>
          <a:lstStyle/>
          <a:p>
            <a:r>
              <a:rPr lang="de-DE"/>
              <a:t>Mastertitelformat bearbeiten</a:t>
            </a:r>
            <a:endParaRPr lang="en-GB"/>
          </a:p>
        </p:txBody>
      </p:sp>
    </p:spTree>
    <p:extLst>
      <p:ext uri="{BB962C8B-B14F-4D97-AF65-F5344CB8AC3E}">
        <p14:creationId xmlns:p14="http://schemas.microsoft.com/office/powerpoint/2010/main" val="104734288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EFDD0CA4-726D-4D5F-BC84-690FBB0BA2F9}"/>
              </a:ext>
            </a:extLst>
          </p:cNvPr>
          <p:cNvGrpSpPr/>
          <p:nvPr/>
        </p:nvGrpSpPr>
        <p:grpSpPr>
          <a:xfrm>
            <a:off x="11111002" y="214219"/>
            <a:ext cx="900000" cy="864000"/>
            <a:chOff x="5320963" y="1367710"/>
            <a:chExt cx="1526757" cy="1443246"/>
          </a:xfrm>
        </p:grpSpPr>
        <p:pic>
          <p:nvPicPr>
            <p:cNvPr id="3" name="Picture 8">
              <a:extLst>
                <a:ext uri="{FF2B5EF4-FFF2-40B4-BE49-F238E27FC236}">
                  <a16:creationId xmlns:a16="http://schemas.microsoft.com/office/drawing/2014/main" id="{7CCFF52E-A5D1-4C06-915C-5685ED125A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3089" y="1367710"/>
              <a:ext cx="1443246" cy="1443246"/>
            </a:xfrm>
            <a:prstGeom prst="rect">
              <a:avLst/>
            </a:prstGeom>
          </p:spPr>
        </p:pic>
        <p:sp>
          <p:nvSpPr>
            <p:cNvPr id="4" name="Oval 9">
              <a:extLst>
                <a:ext uri="{FF2B5EF4-FFF2-40B4-BE49-F238E27FC236}">
                  <a16:creationId xmlns:a16="http://schemas.microsoft.com/office/drawing/2014/main" id="{65320921-AB53-4288-BE05-96DECA3CC9A2}"/>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70740892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4_Text with sub head">
    <p:spTree>
      <p:nvGrpSpPr>
        <p:cNvPr id="1" name=""/>
        <p:cNvGrpSpPr/>
        <p:nvPr/>
      </p:nvGrpSpPr>
      <p:grpSpPr>
        <a:xfrm>
          <a:off x="0" y="0"/>
          <a:ext cx="0" cy="0"/>
          <a:chOff x="0" y="0"/>
          <a:chExt cx="0" cy="0"/>
        </a:xfrm>
      </p:grpSpPr>
      <p:sp>
        <p:nvSpPr>
          <p:cNvPr id="19" name="Content Placeholder 7"/>
          <p:cNvSpPr>
            <a:spLocks noGrp="1"/>
          </p:cNvSpPr>
          <p:nvPr>
            <p:ph sz="quarter" idx="13"/>
          </p:nvPr>
        </p:nvSpPr>
        <p:spPr>
          <a:xfrm>
            <a:off x="376313" y="1514475"/>
            <a:ext cx="10856128" cy="4950883"/>
          </a:xfrm>
          <a:prstGeom prst="rect">
            <a:avLst/>
          </a:prstGeom>
        </p:spPr>
        <p:txBody>
          <a:bodyPr lIns="0" tIns="0" rIns="0" bIns="0">
            <a:normAutofit/>
          </a:bodyPr>
          <a:lstStyle>
            <a:lvl1pPr marL="0" indent="0">
              <a:spcBef>
                <a:spcPts val="1200"/>
              </a:spcBef>
              <a:buNone/>
              <a:defRPr lang="en-GB" sz="3600" b="1" kern="1200" dirty="0">
                <a:solidFill>
                  <a:srgbClr val="215895"/>
                </a:solidFill>
                <a:latin typeface="+mj-lt"/>
                <a:ea typeface="Meta Offc Pro" panose="020B0504030101020102" pitchFamily="34" charset="0"/>
                <a:cs typeface="Arial" panose="020B0604020202020204" pitchFamily="34" charset="0"/>
              </a:defRPr>
            </a:lvl1pPr>
            <a:lvl2pPr marL="0" indent="0">
              <a:spcBef>
                <a:spcPts val="1200"/>
              </a:spcBef>
              <a:buNone/>
              <a:defRPr sz="2800">
                <a:solidFill>
                  <a:srgbClr val="215895"/>
                </a:solidFill>
                <a:latin typeface="+mj-lt"/>
              </a:defRPr>
            </a:lvl2pPr>
            <a:lvl3pPr marL="187200" indent="-187200">
              <a:spcBef>
                <a:spcPts val="1200"/>
              </a:spcBef>
              <a:buClr>
                <a:schemeClr val="tx2"/>
              </a:buClr>
              <a:defRPr sz="2800">
                <a:solidFill>
                  <a:srgbClr val="215895"/>
                </a:solidFill>
                <a:latin typeface="+mj-lt"/>
              </a:defRPr>
            </a:lvl3pPr>
            <a:lvl4pPr marL="360000" indent="-180000">
              <a:spcBef>
                <a:spcPts val="1200"/>
              </a:spcBef>
              <a:buClr>
                <a:schemeClr val="tx2"/>
              </a:buClr>
              <a:buFont typeface="Arial"/>
              <a:buChar char="•"/>
              <a:defRPr sz="2800">
                <a:solidFill>
                  <a:srgbClr val="215895"/>
                </a:solidFill>
                <a:latin typeface="+mj-lt"/>
              </a:defRPr>
            </a:lvl4pPr>
            <a:lvl5pPr marL="540000" indent="-182880">
              <a:spcBef>
                <a:spcPts val="1200"/>
              </a:spcBef>
              <a:buClr>
                <a:schemeClr val="tx2"/>
              </a:buClr>
              <a:buFont typeface="Arial"/>
              <a:buChar char="•"/>
              <a:defRPr sz="2800">
                <a:solidFill>
                  <a:srgbClr val="215895"/>
                </a:solidFill>
                <a:latin typeface="+mj-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Title 1">
            <a:extLst>
              <a:ext uri="{FF2B5EF4-FFF2-40B4-BE49-F238E27FC236}">
                <a16:creationId xmlns:a16="http://schemas.microsoft.com/office/drawing/2014/main" id="{F6CBA6B9-B9FE-4DD9-87D2-FD3BA4EA2B6D}"/>
              </a:ext>
            </a:extLst>
          </p:cNvPr>
          <p:cNvSpPr>
            <a:spLocks noGrp="1"/>
          </p:cNvSpPr>
          <p:nvPr>
            <p:ph type="title" hasCustomPrompt="1"/>
          </p:nvPr>
        </p:nvSpPr>
        <p:spPr>
          <a:xfrm>
            <a:off x="0" y="414820"/>
            <a:ext cx="4899777" cy="837904"/>
          </a:xfrm>
          <a:noFill/>
        </p:spPr>
        <p:txBody>
          <a:bodyPr wrap="none" lIns="360000" tIns="144000" rIns="360000" bIns="0" anchor="ctr">
            <a:spAutoFit/>
          </a:bodyPr>
          <a:lstStyle>
            <a:lvl1pPr algn="l">
              <a:defRPr sz="5000">
                <a:solidFill>
                  <a:srgbClr val="215895"/>
                </a:solidFill>
                <a:latin typeface="+mj-lt"/>
              </a:defRPr>
            </a:lvl1pPr>
          </a:lstStyle>
          <a:p>
            <a:r>
              <a:rPr lang="en-US"/>
              <a:t>Click to edit title</a:t>
            </a:r>
            <a:endParaRPr lang="en-GB"/>
          </a:p>
        </p:txBody>
      </p:sp>
      <p:grpSp>
        <p:nvGrpSpPr>
          <p:cNvPr id="5" name="Gruppieren 4">
            <a:extLst>
              <a:ext uri="{FF2B5EF4-FFF2-40B4-BE49-F238E27FC236}">
                <a16:creationId xmlns:a16="http://schemas.microsoft.com/office/drawing/2014/main" id="{192B062B-F021-4FEE-A05A-CB3052EC3048}"/>
              </a:ext>
            </a:extLst>
          </p:cNvPr>
          <p:cNvGrpSpPr/>
          <p:nvPr/>
        </p:nvGrpSpPr>
        <p:grpSpPr>
          <a:xfrm>
            <a:off x="11111002" y="214219"/>
            <a:ext cx="900000" cy="864000"/>
            <a:chOff x="5320963" y="1367710"/>
            <a:chExt cx="1526757" cy="1443246"/>
          </a:xfrm>
        </p:grpSpPr>
        <p:pic>
          <p:nvPicPr>
            <p:cNvPr id="8" name="Picture 8">
              <a:extLst>
                <a:ext uri="{FF2B5EF4-FFF2-40B4-BE49-F238E27FC236}">
                  <a16:creationId xmlns:a16="http://schemas.microsoft.com/office/drawing/2014/main" id="{AF329521-04EE-4971-8696-D33A27C48F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3089" y="1367710"/>
              <a:ext cx="1443246" cy="1443246"/>
            </a:xfrm>
            <a:prstGeom prst="rect">
              <a:avLst/>
            </a:prstGeom>
          </p:spPr>
        </p:pic>
        <p:sp>
          <p:nvSpPr>
            <p:cNvPr id="9" name="Oval 9">
              <a:extLst>
                <a:ext uri="{FF2B5EF4-FFF2-40B4-BE49-F238E27FC236}">
                  <a16:creationId xmlns:a16="http://schemas.microsoft.com/office/drawing/2014/main" id="{DF4277D4-9D31-4A37-9A5D-A24F03260993}"/>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34197643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5_Text with sub head">
    <p:spTree>
      <p:nvGrpSpPr>
        <p:cNvPr id="1" name=""/>
        <p:cNvGrpSpPr/>
        <p:nvPr/>
      </p:nvGrpSpPr>
      <p:grpSpPr>
        <a:xfrm>
          <a:off x="0" y="0"/>
          <a:ext cx="0" cy="0"/>
          <a:chOff x="0" y="0"/>
          <a:chExt cx="0" cy="0"/>
        </a:xfrm>
      </p:grpSpPr>
      <p:sp>
        <p:nvSpPr>
          <p:cNvPr id="19" name="Content Placeholder 7"/>
          <p:cNvSpPr>
            <a:spLocks noGrp="1"/>
          </p:cNvSpPr>
          <p:nvPr>
            <p:ph sz="quarter" idx="13"/>
          </p:nvPr>
        </p:nvSpPr>
        <p:spPr>
          <a:xfrm>
            <a:off x="376313" y="1514475"/>
            <a:ext cx="10856128" cy="4950883"/>
          </a:xfrm>
          <a:prstGeom prst="rect">
            <a:avLst/>
          </a:prstGeom>
        </p:spPr>
        <p:txBody>
          <a:bodyPr lIns="0" tIns="0" rIns="0" bIns="0">
            <a:normAutofit/>
          </a:bodyPr>
          <a:lstStyle>
            <a:lvl1pPr marL="0" indent="0">
              <a:spcBef>
                <a:spcPts val="1200"/>
              </a:spcBef>
              <a:buNone/>
              <a:defRPr lang="en-GB" sz="3600" b="1" kern="1200" dirty="0">
                <a:solidFill>
                  <a:srgbClr val="215895"/>
                </a:solidFill>
                <a:latin typeface="+mj-lt"/>
                <a:ea typeface="Meta Offc Pro" panose="020B0504030101020102" pitchFamily="34" charset="0"/>
                <a:cs typeface="Arial" panose="020B0604020202020204" pitchFamily="34" charset="0"/>
              </a:defRPr>
            </a:lvl1pPr>
            <a:lvl2pPr marL="0" indent="0">
              <a:spcBef>
                <a:spcPts val="1200"/>
              </a:spcBef>
              <a:buNone/>
              <a:defRPr sz="2800">
                <a:solidFill>
                  <a:srgbClr val="215895"/>
                </a:solidFill>
                <a:latin typeface="+mj-lt"/>
              </a:defRPr>
            </a:lvl2pPr>
            <a:lvl3pPr marL="187200" indent="-187200">
              <a:spcBef>
                <a:spcPts val="1200"/>
              </a:spcBef>
              <a:buClr>
                <a:schemeClr val="tx2"/>
              </a:buClr>
              <a:defRPr sz="2800">
                <a:solidFill>
                  <a:srgbClr val="215895"/>
                </a:solidFill>
                <a:latin typeface="+mj-lt"/>
              </a:defRPr>
            </a:lvl3pPr>
            <a:lvl4pPr marL="360000" indent="-180000">
              <a:spcBef>
                <a:spcPts val="1200"/>
              </a:spcBef>
              <a:buClr>
                <a:schemeClr val="tx2"/>
              </a:buClr>
              <a:buFont typeface="Arial"/>
              <a:buChar char="•"/>
              <a:defRPr sz="2800">
                <a:solidFill>
                  <a:srgbClr val="215895"/>
                </a:solidFill>
                <a:latin typeface="+mj-lt"/>
              </a:defRPr>
            </a:lvl4pPr>
            <a:lvl5pPr marL="540000" indent="-182880">
              <a:spcBef>
                <a:spcPts val="1200"/>
              </a:spcBef>
              <a:buClr>
                <a:schemeClr val="tx2"/>
              </a:buClr>
              <a:buFont typeface="Arial"/>
              <a:buChar char="•"/>
              <a:defRPr sz="2800">
                <a:solidFill>
                  <a:srgbClr val="215895"/>
                </a:solidFill>
                <a:latin typeface="+mj-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Title 1">
            <a:extLst>
              <a:ext uri="{FF2B5EF4-FFF2-40B4-BE49-F238E27FC236}">
                <a16:creationId xmlns:a16="http://schemas.microsoft.com/office/drawing/2014/main" id="{3E627BF1-2628-4B42-8EE2-F61C4AB142BB}"/>
              </a:ext>
            </a:extLst>
          </p:cNvPr>
          <p:cNvSpPr>
            <a:spLocks noGrp="1"/>
          </p:cNvSpPr>
          <p:nvPr>
            <p:ph type="title" hasCustomPrompt="1"/>
          </p:nvPr>
        </p:nvSpPr>
        <p:spPr>
          <a:xfrm>
            <a:off x="0" y="405202"/>
            <a:ext cx="5104512" cy="857140"/>
          </a:xfrm>
          <a:solidFill>
            <a:srgbClr val="013163">
              <a:alpha val="84000"/>
            </a:srgbClr>
          </a:solidFill>
        </p:spPr>
        <p:txBody>
          <a:bodyPr wrap="none" lIns="360000" tIns="144000" rIns="360000" bIns="0" anchor="ctr">
            <a:spAutoFit/>
          </a:bodyPr>
          <a:lstStyle>
            <a:lvl1pPr algn="l">
              <a:defRPr sz="5000">
                <a:solidFill>
                  <a:schemeClr val="bg1"/>
                </a:solidFill>
                <a:latin typeface="+mj-lt"/>
              </a:defRPr>
            </a:lvl1pPr>
          </a:lstStyle>
          <a:p>
            <a:r>
              <a:rPr lang="en-US"/>
              <a:t>Click to edit </a:t>
            </a:r>
            <a:r>
              <a:rPr lang="en-US" err="1"/>
              <a:t>titlel</a:t>
            </a:r>
            <a:endParaRPr lang="en-GB"/>
          </a:p>
        </p:txBody>
      </p:sp>
      <p:grpSp>
        <p:nvGrpSpPr>
          <p:cNvPr id="5" name="Gruppieren 4">
            <a:extLst>
              <a:ext uri="{FF2B5EF4-FFF2-40B4-BE49-F238E27FC236}">
                <a16:creationId xmlns:a16="http://schemas.microsoft.com/office/drawing/2014/main" id="{5742E390-A861-48AF-BAD7-2C2FE9CD6A59}"/>
              </a:ext>
            </a:extLst>
          </p:cNvPr>
          <p:cNvGrpSpPr/>
          <p:nvPr/>
        </p:nvGrpSpPr>
        <p:grpSpPr>
          <a:xfrm>
            <a:off x="11111002" y="214219"/>
            <a:ext cx="900000" cy="864000"/>
            <a:chOff x="5320963" y="1367710"/>
            <a:chExt cx="1526757" cy="1443246"/>
          </a:xfrm>
        </p:grpSpPr>
        <p:pic>
          <p:nvPicPr>
            <p:cNvPr id="8" name="Picture 8">
              <a:extLst>
                <a:ext uri="{FF2B5EF4-FFF2-40B4-BE49-F238E27FC236}">
                  <a16:creationId xmlns:a16="http://schemas.microsoft.com/office/drawing/2014/main" id="{418AEE14-671A-4E90-BF14-075BDB0E59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3089" y="1367710"/>
              <a:ext cx="1443246" cy="1443246"/>
            </a:xfrm>
            <a:prstGeom prst="rect">
              <a:avLst/>
            </a:prstGeom>
          </p:spPr>
        </p:pic>
        <p:sp>
          <p:nvSpPr>
            <p:cNvPr id="9" name="Oval 9">
              <a:extLst>
                <a:ext uri="{FF2B5EF4-FFF2-40B4-BE49-F238E27FC236}">
                  <a16:creationId xmlns:a16="http://schemas.microsoft.com/office/drawing/2014/main" id="{EC004619-B697-4D4D-8023-F4700EE47427}"/>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56415236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1_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131547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5_Colour panel &amp; 2 chart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B1D1CB-FBDE-43DE-A409-33E68629403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 y="4386"/>
            <a:ext cx="12218352" cy="6872823"/>
          </a:xfrm>
          <a:prstGeom prst="rect">
            <a:avLst/>
          </a:prstGeom>
        </p:spPr>
      </p:pic>
      <p:sp>
        <p:nvSpPr>
          <p:cNvPr id="16" name="Title 1"/>
          <p:cNvSpPr>
            <a:spLocks noGrp="1"/>
          </p:cNvSpPr>
          <p:nvPr>
            <p:ph type="ctrTitle" hasCustomPrompt="1"/>
          </p:nvPr>
        </p:nvSpPr>
        <p:spPr>
          <a:xfrm>
            <a:off x="0" y="0"/>
            <a:ext cx="6120000" cy="6858000"/>
          </a:xfrm>
          <a:prstGeom prst="rect">
            <a:avLst/>
          </a:prstGeom>
          <a:solidFill>
            <a:srgbClr val="013163">
              <a:alpha val="80000"/>
            </a:srgbClr>
          </a:solidFill>
        </p:spPr>
        <p:txBody>
          <a:bodyPr wrap="square" lIns="0" tIns="2628000" rIns="0" bIns="0" anchor="t" anchorCtr="0">
            <a:noAutofit/>
          </a:bodyPr>
          <a:lstStyle>
            <a:lvl1pPr marL="720000" algn="l">
              <a:lnSpc>
                <a:spcPts val="4960"/>
              </a:lnSpc>
              <a:spcBef>
                <a:spcPts val="0"/>
              </a:spcBef>
              <a:defRPr sz="4800" b="1">
                <a:solidFill>
                  <a:srgbClr val="FFFFFF"/>
                </a:solidFill>
                <a:latin typeface="+mn-lt"/>
              </a:defRPr>
            </a:lvl1pPr>
          </a:lstStyle>
          <a:p>
            <a:r>
              <a:rPr lang="en-GB"/>
              <a:t>Click to edit Master Section Break style</a:t>
            </a:r>
            <a:endParaRPr lang="en-US"/>
          </a:p>
        </p:txBody>
      </p:sp>
      <p:grpSp>
        <p:nvGrpSpPr>
          <p:cNvPr id="8" name="Gruppieren 7">
            <a:extLst>
              <a:ext uri="{FF2B5EF4-FFF2-40B4-BE49-F238E27FC236}">
                <a16:creationId xmlns:a16="http://schemas.microsoft.com/office/drawing/2014/main" id="{68B9AB6F-ABEE-4E9A-9C46-F38A3E104D6C}"/>
              </a:ext>
            </a:extLst>
          </p:cNvPr>
          <p:cNvGrpSpPr/>
          <p:nvPr/>
        </p:nvGrpSpPr>
        <p:grpSpPr>
          <a:xfrm>
            <a:off x="11111002" y="214219"/>
            <a:ext cx="900000" cy="864000"/>
            <a:chOff x="5320963" y="1367710"/>
            <a:chExt cx="1526757" cy="1443246"/>
          </a:xfrm>
        </p:grpSpPr>
        <p:pic>
          <p:nvPicPr>
            <p:cNvPr id="9" name="Picture 8">
              <a:extLst>
                <a:ext uri="{FF2B5EF4-FFF2-40B4-BE49-F238E27FC236}">
                  <a16:creationId xmlns:a16="http://schemas.microsoft.com/office/drawing/2014/main" id="{1CFBE00F-72A2-4470-AF0F-754C7B5D69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3089" y="1367710"/>
              <a:ext cx="1443246" cy="1443246"/>
            </a:xfrm>
            <a:prstGeom prst="rect">
              <a:avLst/>
            </a:prstGeom>
          </p:spPr>
        </p:pic>
        <p:sp>
          <p:nvSpPr>
            <p:cNvPr id="10" name="Oval 9">
              <a:extLst>
                <a:ext uri="{FF2B5EF4-FFF2-40B4-BE49-F238E27FC236}">
                  <a16:creationId xmlns:a16="http://schemas.microsoft.com/office/drawing/2014/main" id="{A041091B-E5C8-4635-85CC-34D2924EF3FC}"/>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52042556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6_Colour panel &amp; 2 chart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B1D1CB-FBDE-43DE-A409-33E68629403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4386"/>
            <a:ext cx="12218352" cy="6872823"/>
          </a:xfrm>
          <a:prstGeom prst="rect">
            <a:avLst/>
          </a:prstGeom>
        </p:spPr>
      </p:pic>
      <p:sp>
        <p:nvSpPr>
          <p:cNvPr id="16" name="Title 1"/>
          <p:cNvSpPr>
            <a:spLocks noGrp="1"/>
          </p:cNvSpPr>
          <p:nvPr>
            <p:ph type="ctrTitle" hasCustomPrompt="1"/>
          </p:nvPr>
        </p:nvSpPr>
        <p:spPr>
          <a:xfrm>
            <a:off x="0" y="0"/>
            <a:ext cx="6120000" cy="6858000"/>
          </a:xfrm>
          <a:prstGeom prst="rect">
            <a:avLst/>
          </a:prstGeom>
          <a:solidFill>
            <a:srgbClr val="013163">
              <a:alpha val="80000"/>
            </a:srgbClr>
          </a:solidFill>
        </p:spPr>
        <p:txBody>
          <a:bodyPr wrap="square" lIns="0" tIns="2628000" rIns="0" bIns="0" anchor="t" anchorCtr="0">
            <a:noAutofit/>
          </a:bodyPr>
          <a:lstStyle>
            <a:lvl1pPr marL="720000" algn="l">
              <a:lnSpc>
                <a:spcPts val="4960"/>
              </a:lnSpc>
              <a:spcBef>
                <a:spcPts val="0"/>
              </a:spcBef>
              <a:defRPr sz="4800" b="1">
                <a:solidFill>
                  <a:srgbClr val="FFFFFF"/>
                </a:solidFill>
                <a:latin typeface="+mn-lt"/>
              </a:defRPr>
            </a:lvl1pPr>
          </a:lstStyle>
          <a:p>
            <a:r>
              <a:rPr lang="en-GB"/>
              <a:t>Click to edit Master Section Break style</a:t>
            </a:r>
            <a:endParaRPr lang="en-US"/>
          </a:p>
        </p:txBody>
      </p:sp>
      <p:grpSp>
        <p:nvGrpSpPr>
          <p:cNvPr id="8" name="Gruppieren 7">
            <a:extLst>
              <a:ext uri="{FF2B5EF4-FFF2-40B4-BE49-F238E27FC236}">
                <a16:creationId xmlns:a16="http://schemas.microsoft.com/office/drawing/2014/main" id="{68B9AB6F-ABEE-4E9A-9C46-F38A3E104D6C}"/>
              </a:ext>
            </a:extLst>
          </p:cNvPr>
          <p:cNvGrpSpPr/>
          <p:nvPr/>
        </p:nvGrpSpPr>
        <p:grpSpPr>
          <a:xfrm>
            <a:off x="11111002" y="214219"/>
            <a:ext cx="900000" cy="864000"/>
            <a:chOff x="5320963" y="1367710"/>
            <a:chExt cx="1526757" cy="1443246"/>
          </a:xfrm>
        </p:grpSpPr>
        <p:pic>
          <p:nvPicPr>
            <p:cNvPr id="9" name="Picture 8">
              <a:extLst>
                <a:ext uri="{FF2B5EF4-FFF2-40B4-BE49-F238E27FC236}">
                  <a16:creationId xmlns:a16="http://schemas.microsoft.com/office/drawing/2014/main" id="{1CFBE00F-72A2-4470-AF0F-754C7B5D69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3089" y="1367710"/>
              <a:ext cx="1443246" cy="1443246"/>
            </a:xfrm>
            <a:prstGeom prst="rect">
              <a:avLst/>
            </a:prstGeom>
          </p:spPr>
        </p:pic>
        <p:sp>
          <p:nvSpPr>
            <p:cNvPr id="10" name="Oval 9">
              <a:extLst>
                <a:ext uri="{FF2B5EF4-FFF2-40B4-BE49-F238E27FC236}">
                  <a16:creationId xmlns:a16="http://schemas.microsoft.com/office/drawing/2014/main" id="{A041091B-E5C8-4635-85CC-34D2924EF3FC}"/>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83206812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7_Colour panel &amp; 2 chart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B1D1CB-FBDE-43DE-A409-33E68629403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4386"/>
            <a:ext cx="12218352" cy="6872823"/>
          </a:xfrm>
          <a:prstGeom prst="rect">
            <a:avLst/>
          </a:prstGeom>
        </p:spPr>
      </p:pic>
      <p:sp>
        <p:nvSpPr>
          <p:cNvPr id="16" name="Title 1"/>
          <p:cNvSpPr>
            <a:spLocks noGrp="1"/>
          </p:cNvSpPr>
          <p:nvPr>
            <p:ph type="ctrTitle" hasCustomPrompt="1"/>
          </p:nvPr>
        </p:nvSpPr>
        <p:spPr>
          <a:xfrm>
            <a:off x="0" y="0"/>
            <a:ext cx="6120000" cy="6858000"/>
          </a:xfrm>
          <a:prstGeom prst="rect">
            <a:avLst/>
          </a:prstGeom>
          <a:solidFill>
            <a:srgbClr val="013163">
              <a:alpha val="80000"/>
            </a:srgbClr>
          </a:solidFill>
        </p:spPr>
        <p:txBody>
          <a:bodyPr wrap="square" lIns="0" tIns="2628000" rIns="0" bIns="0" anchor="t" anchorCtr="0">
            <a:noAutofit/>
          </a:bodyPr>
          <a:lstStyle>
            <a:lvl1pPr marL="720000" algn="l">
              <a:lnSpc>
                <a:spcPts val="4960"/>
              </a:lnSpc>
              <a:spcBef>
                <a:spcPts val="0"/>
              </a:spcBef>
              <a:defRPr sz="4800" b="1">
                <a:solidFill>
                  <a:srgbClr val="FFFFFF"/>
                </a:solidFill>
                <a:latin typeface="+mn-lt"/>
              </a:defRPr>
            </a:lvl1pPr>
          </a:lstStyle>
          <a:p>
            <a:r>
              <a:rPr lang="en-GB"/>
              <a:t>Click to edit Master Section Break style</a:t>
            </a:r>
            <a:endParaRPr lang="en-US"/>
          </a:p>
        </p:txBody>
      </p:sp>
      <p:grpSp>
        <p:nvGrpSpPr>
          <p:cNvPr id="8" name="Gruppieren 7">
            <a:extLst>
              <a:ext uri="{FF2B5EF4-FFF2-40B4-BE49-F238E27FC236}">
                <a16:creationId xmlns:a16="http://schemas.microsoft.com/office/drawing/2014/main" id="{68B9AB6F-ABEE-4E9A-9C46-F38A3E104D6C}"/>
              </a:ext>
            </a:extLst>
          </p:cNvPr>
          <p:cNvGrpSpPr/>
          <p:nvPr/>
        </p:nvGrpSpPr>
        <p:grpSpPr>
          <a:xfrm>
            <a:off x="11111002" y="214219"/>
            <a:ext cx="900000" cy="864000"/>
            <a:chOff x="5320963" y="1367710"/>
            <a:chExt cx="1526757" cy="1443246"/>
          </a:xfrm>
        </p:grpSpPr>
        <p:pic>
          <p:nvPicPr>
            <p:cNvPr id="9" name="Picture 8">
              <a:extLst>
                <a:ext uri="{FF2B5EF4-FFF2-40B4-BE49-F238E27FC236}">
                  <a16:creationId xmlns:a16="http://schemas.microsoft.com/office/drawing/2014/main" id="{1CFBE00F-72A2-4470-AF0F-754C7B5D69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3089" y="1367710"/>
              <a:ext cx="1443246" cy="1443246"/>
            </a:xfrm>
            <a:prstGeom prst="rect">
              <a:avLst/>
            </a:prstGeom>
          </p:spPr>
        </p:pic>
        <p:sp>
          <p:nvSpPr>
            <p:cNvPr id="10" name="Oval 9">
              <a:extLst>
                <a:ext uri="{FF2B5EF4-FFF2-40B4-BE49-F238E27FC236}">
                  <a16:creationId xmlns:a16="http://schemas.microsoft.com/office/drawing/2014/main" id="{A041091B-E5C8-4635-85CC-34D2924EF3FC}"/>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44977048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8_Colour panel &amp; 2 chart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B1D1CB-FBDE-43DE-A409-33E68629403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4386"/>
            <a:ext cx="12218352" cy="6872823"/>
          </a:xfrm>
          <a:prstGeom prst="rect">
            <a:avLst/>
          </a:prstGeom>
        </p:spPr>
      </p:pic>
      <p:sp>
        <p:nvSpPr>
          <p:cNvPr id="16" name="Title 1"/>
          <p:cNvSpPr>
            <a:spLocks noGrp="1"/>
          </p:cNvSpPr>
          <p:nvPr>
            <p:ph type="ctrTitle" hasCustomPrompt="1"/>
          </p:nvPr>
        </p:nvSpPr>
        <p:spPr>
          <a:xfrm>
            <a:off x="0" y="0"/>
            <a:ext cx="6120000" cy="6858000"/>
          </a:xfrm>
          <a:prstGeom prst="rect">
            <a:avLst/>
          </a:prstGeom>
          <a:solidFill>
            <a:srgbClr val="013163">
              <a:alpha val="80000"/>
            </a:srgbClr>
          </a:solidFill>
        </p:spPr>
        <p:txBody>
          <a:bodyPr wrap="square" lIns="0" tIns="2628000" rIns="0" bIns="0" anchor="t" anchorCtr="0">
            <a:noAutofit/>
          </a:bodyPr>
          <a:lstStyle>
            <a:lvl1pPr marL="720000" algn="l">
              <a:lnSpc>
                <a:spcPts val="4960"/>
              </a:lnSpc>
              <a:spcBef>
                <a:spcPts val="0"/>
              </a:spcBef>
              <a:defRPr sz="4800" b="1">
                <a:solidFill>
                  <a:srgbClr val="FFFFFF"/>
                </a:solidFill>
                <a:latin typeface="+mn-lt"/>
              </a:defRPr>
            </a:lvl1pPr>
          </a:lstStyle>
          <a:p>
            <a:r>
              <a:rPr lang="en-GB"/>
              <a:t>Click to edit Master Section Break style</a:t>
            </a:r>
            <a:endParaRPr lang="en-US"/>
          </a:p>
        </p:txBody>
      </p:sp>
      <p:grpSp>
        <p:nvGrpSpPr>
          <p:cNvPr id="8" name="Gruppieren 7">
            <a:extLst>
              <a:ext uri="{FF2B5EF4-FFF2-40B4-BE49-F238E27FC236}">
                <a16:creationId xmlns:a16="http://schemas.microsoft.com/office/drawing/2014/main" id="{68B9AB6F-ABEE-4E9A-9C46-F38A3E104D6C}"/>
              </a:ext>
            </a:extLst>
          </p:cNvPr>
          <p:cNvGrpSpPr/>
          <p:nvPr/>
        </p:nvGrpSpPr>
        <p:grpSpPr>
          <a:xfrm>
            <a:off x="11111002" y="214219"/>
            <a:ext cx="900000" cy="864000"/>
            <a:chOff x="5320963" y="1367710"/>
            <a:chExt cx="1526757" cy="1443246"/>
          </a:xfrm>
        </p:grpSpPr>
        <p:pic>
          <p:nvPicPr>
            <p:cNvPr id="9" name="Picture 8">
              <a:extLst>
                <a:ext uri="{FF2B5EF4-FFF2-40B4-BE49-F238E27FC236}">
                  <a16:creationId xmlns:a16="http://schemas.microsoft.com/office/drawing/2014/main" id="{1CFBE00F-72A2-4470-AF0F-754C7B5D69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3089" y="1367710"/>
              <a:ext cx="1443246" cy="1443246"/>
            </a:xfrm>
            <a:prstGeom prst="rect">
              <a:avLst/>
            </a:prstGeom>
          </p:spPr>
        </p:pic>
        <p:sp>
          <p:nvSpPr>
            <p:cNvPr id="10" name="Oval 9">
              <a:extLst>
                <a:ext uri="{FF2B5EF4-FFF2-40B4-BE49-F238E27FC236}">
                  <a16:creationId xmlns:a16="http://schemas.microsoft.com/office/drawing/2014/main" id="{A041091B-E5C8-4635-85CC-34D2924EF3FC}"/>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04151287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1_Colour panel &amp; 2 chart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B48DAF-5B36-43E0-8E86-59D0377ACE9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4000" y="0"/>
            <a:ext cx="12191998" cy="6857999"/>
          </a:xfrm>
          <a:prstGeom prst="rect">
            <a:avLst/>
          </a:prstGeom>
        </p:spPr>
      </p:pic>
      <p:sp>
        <p:nvSpPr>
          <p:cNvPr id="16" name="Title 1"/>
          <p:cNvSpPr>
            <a:spLocks noGrp="1"/>
          </p:cNvSpPr>
          <p:nvPr>
            <p:ph type="ctrTitle" hasCustomPrompt="1"/>
          </p:nvPr>
        </p:nvSpPr>
        <p:spPr>
          <a:xfrm>
            <a:off x="0" y="0"/>
            <a:ext cx="6120000" cy="6858000"/>
          </a:xfrm>
          <a:prstGeom prst="rect">
            <a:avLst/>
          </a:prstGeom>
          <a:solidFill>
            <a:srgbClr val="013163">
              <a:alpha val="80000"/>
            </a:srgbClr>
          </a:solidFill>
        </p:spPr>
        <p:txBody>
          <a:bodyPr wrap="square" lIns="0" tIns="2628000" rIns="0" bIns="0" anchor="t" anchorCtr="0">
            <a:noAutofit/>
          </a:bodyPr>
          <a:lstStyle>
            <a:lvl1pPr marL="720000" algn="l">
              <a:lnSpc>
                <a:spcPts val="4960"/>
              </a:lnSpc>
              <a:spcBef>
                <a:spcPts val="0"/>
              </a:spcBef>
              <a:defRPr sz="4800" b="1">
                <a:solidFill>
                  <a:srgbClr val="FFFFFF"/>
                </a:solidFill>
                <a:latin typeface="+mn-lt"/>
              </a:defRPr>
            </a:lvl1pPr>
          </a:lstStyle>
          <a:p>
            <a:r>
              <a:rPr lang="en-GB"/>
              <a:t>Click to edit Master Section Break style</a:t>
            </a:r>
            <a:endParaRPr lang="en-US"/>
          </a:p>
        </p:txBody>
      </p:sp>
      <p:grpSp>
        <p:nvGrpSpPr>
          <p:cNvPr id="8" name="Gruppieren 7">
            <a:extLst>
              <a:ext uri="{FF2B5EF4-FFF2-40B4-BE49-F238E27FC236}">
                <a16:creationId xmlns:a16="http://schemas.microsoft.com/office/drawing/2014/main" id="{BB445678-739C-452E-B585-FBA20DB077D2}"/>
              </a:ext>
            </a:extLst>
          </p:cNvPr>
          <p:cNvGrpSpPr/>
          <p:nvPr/>
        </p:nvGrpSpPr>
        <p:grpSpPr>
          <a:xfrm>
            <a:off x="11111002" y="214219"/>
            <a:ext cx="900000" cy="864000"/>
            <a:chOff x="5320963" y="1367710"/>
            <a:chExt cx="1526757" cy="1443246"/>
          </a:xfrm>
        </p:grpSpPr>
        <p:pic>
          <p:nvPicPr>
            <p:cNvPr id="9" name="Picture 8">
              <a:extLst>
                <a:ext uri="{FF2B5EF4-FFF2-40B4-BE49-F238E27FC236}">
                  <a16:creationId xmlns:a16="http://schemas.microsoft.com/office/drawing/2014/main" id="{9338A57D-0EC0-4F98-9CFF-0A67918724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3089" y="1367710"/>
              <a:ext cx="1443246" cy="1443246"/>
            </a:xfrm>
            <a:prstGeom prst="rect">
              <a:avLst/>
            </a:prstGeom>
          </p:spPr>
        </p:pic>
        <p:sp>
          <p:nvSpPr>
            <p:cNvPr id="10" name="Oval 9">
              <a:extLst>
                <a:ext uri="{FF2B5EF4-FFF2-40B4-BE49-F238E27FC236}">
                  <a16:creationId xmlns:a16="http://schemas.microsoft.com/office/drawing/2014/main" id="{904F2618-0086-49E0-8551-97804978D2C6}"/>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74352953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2_Colour panel &amp; 2 chart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B48DAF-5B36-43E0-8E86-59D0377ACE91}"/>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4000" y="-843"/>
            <a:ext cx="12192000" cy="6858000"/>
          </a:xfrm>
          <a:prstGeom prst="rect">
            <a:avLst/>
          </a:prstGeom>
        </p:spPr>
      </p:pic>
      <p:sp>
        <p:nvSpPr>
          <p:cNvPr id="16" name="Title 1"/>
          <p:cNvSpPr>
            <a:spLocks noGrp="1"/>
          </p:cNvSpPr>
          <p:nvPr>
            <p:ph type="ctrTitle" hasCustomPrompt="1"/>
          </p:nvPr>
        </p:nvSpPr>
        <p:spPr>
          <a:xfrm>
            <a:off x="0" y="0"/>
            <a:ext cx="6120000" cy="6858000"/>
          </a:xfrm>
          <a:prstGeom prst="rect">
            <a:avLst/>
          </a:prstGeom>
          <a:solidFill>
            <a:srgbClr val="013163">
              <a:alpha val="80000"/>
            </a:srgbClr>
          </a:solidFill>
        </p:spPr>
        <p:txBody>
          <a:bodyPr wrap="square" lIns="0" tIns="2628000" rIns="0" bIns="0" anchor="t" anchorCtr="0">
            <a:noAutofit/>
          </a:bodyPr>
          <a:lstStyle>
            <a:lvl1pPr marL="720000" algn="l">
              <a:lnSpc>
                <a:spcPts val="4960"/>
              </a:lnSpc>
              <a:spcBef>
                <a:spcPts val="0"/>
              </a:spcBef>
              <a:defRPr sz="4800" b="1">
                <a:solidFill>
                  <a:srgbClr val="FFFFFF"/>
                </a:solidFill>
                <a:latin typeface="+mn-lt"/>
              </a:defRPr>
            </a:lvl1pPr>
          </a:lstStyle>
          <a:p>
            <a:r>
              <a:rPr lang="en-GB"/>
              <a:t>Click to edit Master Section Break style</a:t>
            </a:r>
            <a:endParaRPr lang="en-US"/>
          </a:p>
        </p:txBody>
      </p:sp>
      <p:grpSp>
        <p:nvGrpSpPr>
          <p:cNvPr id="8" name="Gruppieren 7">
            <a:extLst>
              <a:ext uri="{FF2B5EF4-FFF2-40B4-BE49-F238E27FC236}">
                <a16:creationId xmlns:a16="http://schemas.microsoft.com/office/drawing/2014/main" id="{BB445678-739C-452E-B585-FBA20DB077D2}"/>
              </a:ext>
            </a:extLst>
          </p:cNvPr>
          <p:cNvGrpSpPr/>
          <p:nvPr/>
        </p:nvGrpSpPr>
        <p:grpSpPr>
          <a:xfrm>
            <a:off x="11111002" y="214219"/>
            <a:ext cx="900000" cy="864000"/>
            <a:chOff x="5320963" y="1367710"/>
            <a:chExt cx="1526757" cy="1443246"/>
          </a:xfrm>
        </p:grpSpPr>
        <p:pic>
          <p:nvPicPr>
            <p:cNvPr id="9" name="Picture 8">
              <a:extLst>
                <a:ext uri="{FF2B5EF4-FFF2-40B4-BE49-F238E27FC236}">
                  <a16:creationId xmlns:a16="http://schemas.microsoft.com/office/drawing/2014/main" id="{9338A57D-0EC0-4F98-9CFF-0A67918724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3089" y="1367710"/>
              <a:ext cx="1443246" cy="1443246"/>
            </a:xfrm>
            <a:prstGeom prst="rect">
              <a:avLst/>
            </a:prstGeom>
          </p:spPr>
        </p:pic>
        <p:sp>
          <p:nvSpPr>
            <p:cNvPr id="10" name="Oval 9">
              <a:extLst>
                <a:ext uri="{FF2B5EF4-FFF2-40B4-BE49-F238E27FC236}">
                  <a16:creationId xmlns:a16="http://schemas.microsoft.com/office/drawing/2014/main" id="{904F2618-0086-49E0-8551-97804978D2C6}"/>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77385363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image" Target="../media/image33.jpeg"/><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theme" Target="../theme/theme2.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10" Type="http://schemas.openxmlformats.org/officeDocument/2006/relationships/image" Target="../media/image50.jpg"/><Relationship Id="rId4" Type="http://schemas.openxmlformats.org/officeDocument/2006/relationships/slideLayout" Target="../slideLayouts/slideLayout58.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theme" Target="../theme/theme4.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89.xml"/><Relationship Id="rId18" Type="http://schemas.openxmlformats.org/officeDocument/2006/relationships/slideLayout" Target="../slideLayouts/slideLayout94.xml"/><Relationship Id="rId26" Type="http://schemas.openxmlformats.org/officeDocument/2006/relationships/slideLayout" Target="../slideLayouts/slideLayout102.xml"/><Relationship Id="rId3" Type="http://schemas.openxmlformats.org/officeDocument/2006/relationships/slideLayout" Target="../slideLayouts/slideLayout79.xml"/><Relationship Id="rId21" Type="http://schemas.openxmlformats.org/officeDocument/2006/relationships/slideLayout" Target="../slideLayouts/slideLayout97.xml"/><Relationship Id="rId34" Type="http://schemas.openxmlformats.org/officeDocument/2006/relationships/theme" Target="../theme/theme5.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slideLayout" Target="../slideLayouts/slideLayout101.xml"/><Relationship Id="rId33" Type="http://schemas.openxmlformats.org/officeDocument/2006/relationships/slideLayout" Target="../slideLayouts/slideLayout109.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29" Type="http://schemas.openxmlformats.org/officeDocument/2006/relationships/slideLayout" Target="../slideLayouts/slideLayout105.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slideLayout" Target="../slideLayouts/slideLayout100.xml"/><Relationship Id="rId32" Type="http://schemas.openxmlformats.org/officeDocument/2006/relationships/slideLayout" Target="../slideLayouts/slideLayout108.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28" Type="http://schemas.openxmlformats.org/officeDocument/2006/relationships/slideLayout" Target="../slideLayouts/slideLayout104.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31" Type="http://schemas.openxmlformats.org/officeDocument/2006/relationships/slideLayout" Target="../slideLayouts/slideLayout107.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 Id="rId27" Type="http://schemas.openxmlformats.org/officeDocument/2006/relationships/slideLayout" Target="../slideLayouts/slideLayout103.xml"/><Relationship Id="rId30" Type="http://schemas.openxmlformats.org/officeDocument/2006/relationships/slideLayout" Target="../slideLayouts/slideLayout106.xml"/><Relationship Id="rId8"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B28B513A-5360-4034-8939-E5799E839B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GB"/>
          </a:p>
        </p:txBody>
      </p:sp>
      <p:sp>
        <p:nvSpPr>
          <p:cNvPr id="3" name="Textplatzhalter 2">
            <a:extLst>
              <a:ext uri="{FF2B5EF4-FFF2-40B4-BE49-F238E27FC236}">
                <a16:creationId xmlns:a16="http://schemas.microsoft.com/office/drawing/2014/main" id="{B79F884D-1ECD-468B-8AF8-A5BE1F40AF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a:extLst>
              <a:ext uri="{FF2B5EF4-FFF2-40B4-BE49-F238E27FC236}">
                <a16:creationId xmlns:a16="http://schemas.microsoft.com/office/drawing/2014/main" id="{78C203CB-B5F6-4A49-82CE-3BF02F2031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8478639-D7A9-4642-A392-927191D9695C}"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ußzeilenplatzhalter 4">
            <a:extLst>
              <a:ext uri="{FF2B5EF4-FFF2-40B4-BE49-F238E27FC236}">
                <a16:creationId xmlns:a16="http://schemas.microsoft.com/office/drawing/2014/main" id="{286C205B-2162-4276-8B2E-53DC88A452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liennummernplatzhalter 5">
            <a:extLst>
              <a:ext uri="{FF2B5EF4-FFF2-40B4-BE49-F238E27FC236}">
                <a16:creationId xmlns:a16="http://schemas.microsoft.com/office/drawing/2014/main" id="{512D3551-6844-4317-83B9-DCB567930B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CA96071-3FAF-4D90-93D3-B3933C5FA3F4}"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5823094"/>
      </p:ext>
    </p:extLst>
  </p:cSld>
  <p:clrMap bg1="lt1" tx1="dk1" bg2="lt2" tx2="dk2" accent1="accent1" accent2="accent2" accent3="accent3" accent4="accent4" accent5="accent5" accent6="accent6" hlink="hlink" folHlink="folHlink"/>
  <p:sldLayoutIdLst>
    <p:sldLayoutId id="2147484110" r:id="rId1"/>
    <p:sldLayoutId id="2147484111" r:id="rId2"/>
    <p:sldLayoutId id="2147484112" r:id="rId3"/>
    <p:sldLayoutId id="2147484113" r:id="rId4"/>
    <p:sldLayoutId id="2147484114" r:id="rId5"/>
    <p:sldLayoutId id="2147484115" r:id="rId6"/>
    <p:sldLayoutId id="2147484116" r:id="rId7"/>
    <p:sldLayoutId id="2147484117" r:id="rId8"/>
    <p:sldLayoutId id="2147484118" r:id="rId9"/>
    <p:sldLayoutId id="2147484119" r:id="rId10"/>
    <p:sldLayoutId id="2147484120" r:id="rId11"/>
    <p:sldLayoutId id="2147484121" r:id="rId12"/>
    <p:sldLayoutId id="2147484122" r:id="rId13"/>
    <p:sldLayoutId id="2147484123" r:id="rId14"/>
    <p:sldLayoutId id="2147484124" r:id="rId15"/>
    <p:sldLayoutId id="2147484125" r:id="rId16"/>
    <p:sldLayoutId id="2147484126" r:id="rId17"/>
    <p:sldLayoutId id="2147484127" r:id="rId18"/>
    <p:sldLayoutId id="2147484128" r:id="rId19"/>
    <p:sldLayoutId id="2147484129" r:id="rId20"/>
    <p:sldLayoutId id="2147484130" r:id="rId21"/>
    <p:sldLayoutId id="2147484131" r:id="rId22"/>
    <p:sldLayoutId id="2147484132" r:id="rId23"/>
    <p:sldLayoutId id="2147484133" r:id="rId24"/>
    <p:sldLayoutId id="2147484134" r:id="rId25"/>
    <p:sldLayoutId id="2147484135" r:id="rId26"/>
    <p:sldLayoutId id="2147484136" r:id="rId27"/>
    <p:sldLayoutId id="2147484137" r:id="rId28"/>
    <p:sldLayoutId id="2147484138" r:id="rId29"/>
    <p:sldLayoutId id="2147484139" r:id="rId30"/>
    <p:sldLayoutId id="2147484140" r:id="rId31"/>
    <p:sldLayoutId id="2147484141" r:id="rId32"/>
  </p:sldLayoutIdLst>
  <p:txStyles>
    <p:titleStyle>
      <a:lvl1pPr algn="l" defTabSz="914400" rtl="0" eaLnBrk="1" latinLnBrk="0" hangingPunct="1">
        <a:lnSpc>
          <a:spcPct val="90000"/>
        </a:lnSpc>
        <a:spcBef>
          <a:spcPct val="0"/>
        </a:spcBef>
        <a:buNone/>
        <a:defRPr sz="5000"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A76D475-02D0-48B2-840C-115EF585E1D2}"/>
              </a:ext>
            </a:extLst>
          </p:cNvPr>
          <p:cNvSpPr txBox="1">
            <a:spLocks/>
          </p:cNvSpPr>
          <p:nvPr userDrawn="1"/>
        </p:nvSpPr>
        <p:spPr>
          <a:xfrm>
            <a:off x="856339" y="3473133"/>
            <a:ext cx="10515600" cy="1325563"/>
          </a:xfrm>
          <a:prstGeom prst="rect">
            <a:avLst/>
          </a:prstGeom>
        </p:spPr>
        <p:txBody>
          <a:bodyPr>
            <a:normAutofit/>
          </a:bodyPr>
          <a:lstStyle>
            <a:lvl1pPr algn="ctr" defTabSz="914400" rtl="0" eaLnBrk="1" latinLnBrk="0" hangingPunct="1">
              <a:lnSpc>
                <a:spcPct val="90000"/>
              </a:lnSpc>
              <a:spcBef>
                <a:spcPct val="0"/>
              </a:spcBef>
              <a:buNone/>
              <a:defRPr sz="6600" kern="1200">
                <a:solidFill>
                  <a:schemeClr val="bg1"/>
                </a:solidFill>
                <a:latin typeface="Local Brewery Five" panose="02000506000000020004" pitchFamily="50"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6600" b="0" i="0" u="none" strike="noStrike" kern="1200" cap="none" spc="0" normalizeH="0" baseline="0" noProof="0">
              <a:ln>
                <a:noFill/>
              </a:ln>
              <a:solidFill>
                <a:prstClr val="white"/>
              </a:solidFill>
              <a:effectLst/>
              <a:uLnTx/>
              <a:uFillTx/>
              <a:latin typeface="Local Brewery Five" panose="02000506000000020004" pitchFamily="50" charset="0"/>
              <a:ea typeface="+mj-ea"/>
              <a:cs typeface="+mj-cs"/>
            </a:endParaRPr>
          </a:p>
        </p:txBody>
      </p:sp>
      <p:sp>
        <p:nvSpPr>
          <p:cNvPr id="8" name="Content Placeholder 9">
            <a:extLst>
              <a:ext uri="{FF2B5EF4-FFF2-40B4-BE49-F238E27FC236}">
                <a16:creationId xmlns:a16="http://schemas.microsoft.com/office/drawing/2014/main" id="{41499994-C4C0-4FEA-BF77-931CABF4EEE3}"/>
              </a:ext>
            </a:extLst>
          </p:cNvPr>
          <p:cNvSpPr txBox="1">
            <a:spLocks/>
          </p:cNvSpPr>
          <p:nvPr userDrawn="1"/>
        </p:nvSpPr>
        <p:spPr>
          <a:xfrm>
            <a:off x="856340" y="4941976"/>
            <a:ext cx="10515600" cy="369332"/>
          </a:xfrm>
          <a:prstGeom prst="rect">
            <a:avLst/>
          </a:prstGeom>
        </p:spPr>
        <p:txBody>
          <a:bodyPr vert="horz" lIns="0" tIns="0" rIns="0" bIns="0" anchor="t" anchorCtr="0">
            <a:noAutofit/>
          </a:bodyPr>
          <a:lstStyle>
            <a:lvl1pPr marL="0" indent="0" algn="ctr" defTabSz="914400" rtl="0" eaLnBrk="1" latinLnBrk="0" hangingPunct="1">
              <a:lnSpc>
                <a:spcPct val="90000"/>
              </a:lnSpc>
              <a:spcBef>
                <a:spcPts val="0"/>
              </a:spcBef>
              <a:buFont typeface="Arial" panose="020B0604020202020204" pitchFamily="34" charset="0"/>
              <a:buNone/>
              <a:defRPr sz="3600" b="1" kern="1200">
                <a:solidFill>
                  <a:schemeClr val="bg1"/>
                </a:solidFill>
                <a:latin typeface="Meta Offc Pro" panose="020B0504030101020102"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GB" sz="3600" b="1" i="0" u="none" strike="noStrike" kern="1200" cap="none" spc="0" normalizeH="0" baseline="0" noProof="0">
              <a:ln>
                <a:noFill/>
              </a:ln>
              <a:solidFill>
                <a:prstClr val="white"/>
              </a:solidFill>
              <a:effectLst/>
              <a:uLnTx/>
              <a:uFillTx/>
              <a:latin typeface="Meta Offc Pro" panose="020B0504030101020102" pitchFamily="34" charset="0"/>
              <a:ea typeface="+mn-ea"/>
              <a:cs typeface="+mn-cs"/>
            </a:endParaRPr>
          </a:p>
        </p:txBody>
      </p:sp>
    </p:spTree>
    <p:extLst>
      <p:ext uri="{BB962C8B-B14F-4D97-AF65-F5344CB8AC3E}">
        <p14:creationId xmlns:p14="http://schemas.microsoft.com/office/powerpoint/2010/main" val="300025452"/>
      </p:ext>
    </p:extLst>
  </p:cSld>
  <p:clrMap bg1="lt1" tx1="dk1" bg2="lt2" tx2="dk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 id="2147484091" r:id="rId6"/>
    <p:sldLayoutId id="2147484092" r:id="rId7"/>
    <p:sldLayoutId id="2147484093" r:id="rId8"/>
    <p:sldLayoutId id="2147484094" r:id="rId9"/>
    <p:sldLayoutId id="2147484095" r:id="rId10"/>
    <p:sldLayoutId id="2147484096" r:id="rId11"/>
    <p:sldLayoutId id="2147484097" r:id="rId12"/>
    <p:sldLayoutId id="2147484098" r:id="rId13"/>
    <p:sldLayoutId id="2147484099" r:id="rId14"/>
    <p:sldLayoutId id="2147484100" r:id="rId15"/>
    <p:sldLayoutId id="2147484101" r:id="rId16"/>
    <p:sldLayoutId id="2147484102" r:id="rId17"/>
    <p:sldLayoutId id="2147484103" r:id="rId18"/>
    <p:sldLayoutId id="2147484104" r:id="rId19"/>
    <p:sldLayoutId id="2147484105" r:id="rId20"/>
    <p:sldLayoutId id="2147484106" r:id="rId21"/>
    <p:sldLayoutId id="2147484107"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2D34C1-5814-DA4D-AE3A-E53141E57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596F6A67-5E91-6AF4-E207-F36F4ACD13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102937920"/>
      </p:ext>
    </p:extLst>
  </p:cSld>
  <p:clrMap bg1="lt1" tx1="dk1" bg2="lt2" tx2="dk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 id="2147484150" r:id="rId8"/>
  </p:sldLayoutIdLst>
  <p:txStyles>
    <p:titleStyle>
      <a:lvl1pPr algn="l" defTabSz="914400" rtl="0" eaLnBrk="1" latinLnBrk="0" hangingPunct="1">
        <a:lnSpc>
          <a:spcPct val="90000"/>
        </a:lnSpc>
        <a:spcBef>
          <a:spcPct val="0"/>
        </a:spcBef>
        <a:buNone/>
        <a:defRPr sz="4400" b="1" kern="1200">
          <a:solidFill>
            <a:schemeClr val="bg1"/>
          </a:solidFill>
          <a:latin typeface="Meta Offc Pro" panose="020B0504030101020102"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eta Offc Pro" panose="020B0504030101020102"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eta Offc Pro" panose="020B0504030101020102"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eta Offc Pro" panose="020B0504030101020102"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eta Offc Pro" panose="020B0504030101020102"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eta Offc Pro" panose="020B0504030101020102"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FB5FB20D-334C-45E3-AD76-9E3667A93A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38A91B61-61E1-46E3-85E5-3BB499D1ED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94F8ABD-BBA2-4B9B-B9B7-FE0FE43F87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B75F5E-A2DB-47BB-A117-A11083B8BFFE}" type="datetimeFigureOut">
              <a:rPr lang="de-DE" smtClean="0"/>
              <a:t>01.11.2024</a:t>
            </a:fld>
            <a:endParaRPr lang="de-DE"/>
          </a:p>
        </p:txBody>
      </p:sp>
      <p:sp>
        <p:nvSpPr>
          <p:cNvPr id="5" name="Fußzeilenplatzhalter 4">
            <a:extLst>
              <a:ext uri="{FF2B5EF4-FFF2-40B4-BE49-F238E27FC236}">
                <a16:creationId xmlns:a16="http://schemas.microsoft.com/office/drawing/2014/main" id="{1106D517-BB10-4006-BC91-32667F6263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03DA8F22-DE56-4A8A-A08E-999D348FBB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98BDBD-9FEF-421B-A0B8-573B68A381B1}" type="slidenum">
              <a:rPr lang="de-DE" smtClean="0"/>
              <a:t>‹Nr.›</a:t>
            </a:fld>
            <a:endParaRPr lang="de-DE"/>
          </a:p>
        </p:txBody>
      </p:sp>
    </p:spTree>
    <p:extLst>
      <p:ext uri="{BB962C8B-B14F-4D97-AF65-F5344CB8AC3E}">
        <p14:creationId xmlns:p14="http://schemas.microsoft.com/office/powerpoint/2010/main" val="1818644888"/>
      </p:ext>
    </p:extLst>
  </p:cSld>
  <p:clrMap bg1="lt1" tx1="dk1" bg2="lt2" tx2="dk2" accent1="accent1" accent2="accent2" accent3="accent3" accent4="accent4" accent5="accent5" accent6="accent6" hlink="hlink" folHlink="folHlink"/>
  <p:sldLayoutIdLst>
    <p:sldLayoutId id="2147484152" r:id="rId1"/>
    <p:sldLayoutId id="2147484153" r:id="rId2"/>
    <p:sldLayoutId id="2147484154" r:id="rId3"/>
    <p:sldLayoutId id="2147484155" r:id="rId4"/>
    <p:sldLayoutId id="2147484156" r:id="rId5"/>
    <p:sldLayoutId id="2147484157" r:id="rId6"/>
    <p:sldLayoutId id="2147484158" r:id="rId7"/>
    <p:sldLayoutId id="2147484159" r:id="rId8"/>
    <p:sldLayoutId id="2147484160" r:id="rId9"/>
    <p:sldLayoutId id="2147484161" r:id="rId10"/>
    <p:sldLayoutId id="2147484162" r:id="rId11"/>
    <p:sldLayoutId id="2147484163" r:id="rId12"/>
    <p:sldLayoutId id="2147484164" r:id="rId13"/>
    <p:sldLayoutId id="214748416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B28B513A-5360-4034-8939-E5799E839B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GB"/>
          </a:p>
        </p:txBody>
      </p:sp>
      <p:sp>
        <p:nvSpPr>
          <p:cNvPr id="3" name="Textplatzhalter 2">
            <a:extLst>
              <a:ext uri="{FF2B5EF4-FFF2-40B4-BE49-F238E27FC236}">
                <a16:creationId xmlns:a16="http://schemas.microsoft.com/office/drawing/2014/main" id="{B79F884D-1ECD-468B-8AF8-A5BE1F40AF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a:extLst>
              <a:ext uri="{FF2B5EF4-FFF2-40B4-BE49-F238E27FC236}">
                <a16:creationId xmlns:a16="http://schemas.microsoft.com/office/drawing/2014/main" id="{78C203CB-B5F6-4A49-82CE-3BF02F2031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8478639-D7A9-4642-A392-927191D9695C}"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ußzeilenplatzhalter 4">
            <a:extLst>
              <a:ext uri="{FF2B5EF4-FFF2-40B4-BE49-F238E27FC236}">
                <a16:creationId xmlns:a16="http://schemas.microsoft.com/office/drawing/2014/main" id="{286C205B-2162-4276-8B2E-53DC88A452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liennummernplatzhalter 5">
            <a:extLst>
              <a:ext uri="{FF2B5EF4-FFF2-40B4-BE49-F238E27FC236}">
                <a16:creationId xmlns:a16="http://schemas.microsoft.com/office/drawing/2014/main" id="{512D3551-6844-4317-83B9-DCB567930B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CA96071-3FAF-4D90-93D3-B3933C5FA3F4}"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7151752"/>
      </p:ext>
    </p:extLst>
  </p:cSld>
  <p:clrMap bg1="lt1" tx1="dk1" bg2="lt2" tx2="dk2" accent1="accent1" accent2="accent2" accent3="accent3" accent4="accent4" accent5="accent5" accent6="accent6" hlink="hlink" folHlink="folHlink"/>
  <p:sldLayoutIdLst>
    <p:sldLayoutId id="2147484167" r:id="rId1"/>
    <p:sldLayoutId id="2147484168" r:id="rId2"/>
    <p:sldLayoutId id="2147484169" r:id="rId3"/>
    <p:sldLayoutId id="2147484170" r:id="rId4"/>
    <p:sldLayoutId id="2147484171" r:id="rId5"/>
    <p:sldLayoutId id="2147484172" r:id="rId6"/>
    <p:sldLayoutId id="2147484173" r:id="rId7"/>
    <p:sldLayoutId id="2147484174" r:id="rId8"/>
    <p:sldLayoutId id="2147484175" r:id="rId9"/>
    <p:sldLayoutId id="2147484176" r:id="rId10"/>
    <p:sldLayoutId id="2147484177" r:id="rId11"/>
    <p:sldLayoutId id="2147484178" r:id="rId12"/>
    <p:sldLayoutId id="2147484179" r:id="rId13"/>
    <p:sldLayoutId id="2147484180" r:id="rId14"/>
    <p:sldLayoutId id="2147484181" r:id="rId15"/>
    <p:sldLayoutId id="2147484182" r:id="rId16"/>
    <p:sldLayoutId id="2147484183" r:id="rId17"/>
    <p:sldLayoutId id="2147484184" r:id="rId18"/>
    <p:sldLayoutId id="2147484185" r:id="rId19"/>
    <p:sldLayoutId id="2147484186" r:id="rId20"/>
    <p:sldLayoutId id="2147484187" r:id="rId21"/>
    <p:sldLayoutId id="2147484188" r:id="rId22"/>
    <p:sldLayoutId id="2147484189" r:id="rId23"/>
    <p:sldLayoutId id="2147484190" r:id="rId24"/>
    <p:sldLayoutId id="2147484191" r:id="rId25"/>
    <p:sldLayoutId id="2147484192" r:id="rId26"/>
    <p:sldLayoutId id="2147484193" r:id="rId27"/>
    <p:sldLayoutId id="2147484194" r:id="rId28"/>
    <p:sldLayoutId id="2147484195" r:id="rId29"/>
    <p:sldLayoutId id="2147484196" r:id="rId30"/>
    <p:sldLayoutId id="2147484197" r:id="rId31"/>
    <p:sldLayoutId id="2147484198" r:id="rId32"/>
    <p:sldLayoutId id="2147484199" r:id="rId33"/>
  </p:sldLayoutIdLst>
  <p:txStyles>
    <p:titleStyle>
      <a:lvl1pPr algn="l" defTabSz="914400" rtl="0" eaLnBrk="1" latinLnBrk="0" hangingPunct="1">
        <a:lnSpc>
          <a:spcPct val="90000"/>
        </a:lnSpc>
        <a:spcBef>
          <a:spcPct val="0"/>
        </a:spcBef>
        <a:buNone/>
        <a:defRPr sz="5000"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5.xml"/></Relationships>
</file>

<file path=ppt/slides/_rels/slide1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1.xml"/><Relationship Id="rId1" Type="http://schemas.openxmlformats.org/officeDocument/2006/relationships/slideLayout" Target="../slideLayouts/slideLayout76.xml"/><Relationship Id="rId6" Type="http://schemas.openxmlformats.org/officeDocument/2006/relationships/hyperlink" Target="https://www.msc.org/docs/default-source/de-files/standards-prozesse/fischereien/der-msc-umweltstandard-erklaert.pdf?sfvrsn=7245742b_16" TargetMode="External"/><Relationship Id="rId5" Type="http://schemas.openxmlformats.org/officeDocument/2006/relationships/image" Target="../media/image79.png"/><Relationship Id="rId4" Type="http://schemas.openxmlformats.org/officeDocument/2006/relationships/image" Target="../media/image78.png"/></Relationships>
</file>

<file path=ppt/slides/_rels/slide12.xml.rels><?xml version="1.0" encoding="UTF-8" standalone="yes"?>
<Relationships xmlns="http://schemas.openxmlformats.org/package/2006/relationships"><Relationship Id="rId3" Type="http://schemas.openxmlformats.org/officeDocument/2006/relationships/hyperlink" Target="https://fisheries.msc.org/en/fisheries/"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8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hyperlink" Target="https://www.msc.org/docs/default-source/de-files/standards-prozesse/unternehmen/zertifizierungsunterlagen/msc_coc_standard_basisversion_092023.pdf?Status=Master&amp;sfvrsn=6142da13_3/"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84.png"/><Relationship Id="rId5" Type="http://schemas.openxmlformats.org/officeDocument/2006/relationships/hyperlink" Target="https://www.asc-aqua.org/what-you-can-do/take-action/find-a-supplier/" TargetMode="External"/><Relationship Id="rId4" Type="http://schemas.openxmlformats.org/officeDocument/2006/relationships/hyperlink" Target="https://www.msc.org/de/b2b-lieferantendatenbank"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86.png"/></Relationships>
</file>

<file path=ppt/slides/_rels/slide1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hyperlink" Target="https://www.msc.org/de/vorteile/msc-zertifizierung"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2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90.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4.xml"/><Relationship Id="rId1" Type="http://schemas.openxmlformats.org/officeDocument/2006/relationships/slideLayout" Target="../slideLayouts/slideLayout10.xml"/><Relationship Id="rId4" Type="http://schemas.openxmlformats.org/officeDocument/2006/relationships/image" Target="../media/image85.jpeg"/></Relationships>
</file>

<file path=ppt/slides/_rels/slide2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cRHudT4h7uA&amp;feature=youtu.be" TargetMode="External"/><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95.png"/><Relationship Id="rId4" Type="http://schemas.openxmlformats.org/officeDocument/2006/relationships/hyperlink" Target="https://www.youtube.com/watch?v=8FQHhHfmr_g&amp;feature=youtu.be"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hyperlink" Target="https://www.msc.org/docs/default-source/de-files/standards-prozesse/unternehmen/logonutzung/nutzungsrichtlinien_msc-siegel_072023-(1).pdf?sfvrsn=b45433bf_5" TargetMode="External"/><Relationship Id="rId2" Type="http://schemas.openxmlformats.org/officeDocument/2006/relationships/notesSlide" Target="../notesSlides/notesSlide29.xml"/><Relationship Id="rId1" Type="http://schemas.openxmlformats.org/officeDocument/2006/relationships/slideLayout" Target="../slideLayouts/slideLayout10.xml"/><Relationship Id="rId4" Type="http://schemas.openxmlformats.org/officeDocument/2006/relationships/image" Target="../media/image9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8" Type="http://schemas.openxmlformats.org/officeDocument/2006/relationships/image" Target="../media/image102.gif"/><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106.png"/><Relationship Id="rId2" Type="http://schemas.openxmlformats.org/officeDocument/2006/relationships/notesSlide" Target="../notesSlides/notesSlide30.xml"/><Relationship Id="rId1" Type="http://schemas.openxmlformats.org/officeDocument/2006/relationships/slideLayout" Target="../slideLayouts/slideLayout82.xml"/><Relationship Id="rId6" Type="http://schemas.openxmlformats.org/officeDocument/2006/relationships/image" Target="../media/image100.png"/><Relationship Id="rId11" Type="http://schemas.openxmlformats.org/officeDocument/2006/relationships/image" Target="../media/image105.jp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jpg"/><Relationship Id="rId9" Type="http://schemas.openxmlformats.org/officeDocument/2006/relationships/image" Target="../media/image103.png"/></Relationships>
</file>

<file path=ppt/slides/_rels/slide3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1.xml"/><Relationship Id="rId1" Type="http://schemas.openxmlformats.org/officeDocument/2006/relationships/slideLayout" Target="../slideLayouts/slideLayout10.xml"/><Relationship Id="rId5" Type="http://schemas.openxmlformats.org/officeDocument/2006/relationships/image" Target="../media/image109.png"/><Relationship Id="rId4" Type="http://schemas.openxmlformats.org/officeDocument/2006/relationships/image" Target="../media/image108.png"/></Relationships>
</file>

<file path=ppt/slides/_rels/slide3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2.xml"/><Relationship Id="rId1" Type="http://schemas.openxmlformats.org/officeDocument/2006/relationships/slideLayout" Target="../slideLayouts/slideLayout10.xml"/><Relationship Id="rId4" Type="http://schemas.openxmlformats.org/officeDocument/2006/relationships/image" Target="../media/image92.jpeg"/></Relationships>
</file>

<file path=ppt/slides/_rels/slide3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3.xml"/><Relationship Id="rId1" Type="http://schemas.openxmlformats.org/officeDocument/2006/relationships/slideLayout" Target="../slideLayouts/slideLayout10.xml"/><Relationship Id="rId4" Type="http://schemas.openxmlformats.org/officeDocument/2006/relationships/image" Target="../media/image112.jpg"/></Relationships>
</file>

<file path=ppt/slides/_rels/slide34.xml.rels><?xml version="1.0" encoding="UTF-8" standalone="yes"?>
<Relationships xmlns="http://schemas.openxmlformats.org/package/2006/relationships"><Relationship Id="rId3" Type="http://schemas.openxmlformats.org/officeDocument/2006/relationships/hyperlink" Target="mailto:ecolabel@msc.org" TargetMode="External"/><Relationship Id="rId2" Type="http://schemas.openxmlformats.org/officeDocument/2006/relationships/notesSlide" Target="../notesSlides/notesSlide34.xml"/><Relationship Id="rId1" Type="http://schemas.openxmlformats.org/officeDocument/2006/relationships/slideLayout" Target="../slideLayouts/slideLayout10.xml"/><Relationship Id="rId4" Type="http://schemas.openxmlformats.org/officeDocument/2006/relationships/image" Target="../media/image113.png"/></Relationships>
</file>

<file path=ppt/slides/_rels/slide35.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notesSlide" Target="../notesSlides/notesSlide35.xml"/><Relationship Id="rId1" Type="http://schemas.openxmlformats.org/officeDocument/2006/relationships/slideLayout" Target="../slideLayouts/slideLayout10.xml"/><Relationship Id="rId5" Type="http://schemas.openxmlformats.org/officeDocument/2006/relationships/image" Target="../media/image116.png"/><Relationship Id="rId4" Type="http://schemas.openxmlformats.org/officeDocument/2006/relationships/image" Target="../media/image115.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hyperlink" Target="https://www.msc.org/de/marketingunterstuetzung" TargetMode="External"/><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117.jpeg"/></Relationships>
</file>

<file path=ppt/slides/_rels/slide39.xml.rels><?xml version="1.0" encoding="UTF-8" standalone="yes"?>
<Relationships xmlns="http://schemas.openxmlformats.org/package/2006/relationships"><Relationship Id="rId3" Type="http://schemas.openxmlformats.org/officeDocument/2006/relationships/hyperlink" Target="https://www.youtube.com/channel/UCGclg1gC0vIwENOAn5WwlYA" TargetMode="External"/><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hyperlink" Target="https://multimedialibrary.msc.org/" TargetMode="External"/><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119.png"/></Relationships>
</file>

<file path=ppt/slides/_rels/slide41.xml.rels><?xml version="1.0" encoding="UTF-8" standalone="yes"?>
<Relationships xmlns="http://schemas.openxmlformats.org/package/2006/relationships"><Relationship Id="rId3" Type="http://schemas.openxmlformats.org/officeDocument/2006/relationships/hyperlink" Target="https://www.msc.org/de/fisch-nachhaltigkeit/fischereigeschichten" TargetMode="External"/><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120.png"/></Relationships>
</file>

<file path=ppt/slides/_rels/slide42.xml.rels><?xml version="1.0" encoding="UTF-8" standalone="yes"?>
<Relationships xmlns="http://schemas.openxmlformats.org/package/2006/relationships"><Relationship Id="rId3" Type="http://schemas.openxmlformats.org/officeDocument/2006/relationships/hyperlink" Target="mailto:berlin@msc.org" TargetMode="External"/><Relationship Id="rId2" Type="http://schemas.openxmlformats.org/officeDocument/2006/relationships/notesSlide" Target="../notesSlides/notesSlide42.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69.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xml"/><Relationship Id="rId1" Type="http://schemas.openxmlformats.org/officeDocument/2006/relationships/slideLayout" Target="../slideLayouts/slideLayout86.xml"/><Relationship Id="rId4" Type="http://schemas.openxmlformats.org/officeDocument/2006/relationships/image" Target="../media/image71.png"/></Relationships>
</file>

<file path=ppt/slides/_rels/slide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73.emf"/></Relationships>
</file>

<file path=ppt/slides/_rels/slide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xml"/><Relationship Id="rId1" Type="http://schemas.openxmlformats.org/officeDocument/2006/relationships/slideLayout" Target="../slideLayouts/slideLayout86.xml"/><Relationship Id="rId4" Type="http://schemas.openxmlformats.org/officeDocument/2006/relationships/image" Target="../media/image7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D4CC0-35FD-7155-C0B0-D9FC4BAE1BC2}"/>
              </a:ext>
            </a:extLst>
          </p:cNvPr>
          <p:cNvSpPr>
            <a:spLocks noGrp="1"/>
          </p:cNvSpPr>
          <p:nvPr>
            <p:ph type="ctrTitle"/>
          </p:nvPr>
        </p:nvSpPr>
        <p:spPr/>
        <p:txBody>
          <a:bodyPr>
            <a:normAutofit fontScale="90000"/>
          </a:bodyPr>
          <a:lstStyle/>
          <a:p>
            <a:r>
              <a:rPr lang="de-DE" dirty="0"/>
              <a:t>MSC – Das Siegel für nachhaltigen Fischfang</a:t>
            </a:r>
            <a:endParaRPr lang="en-GB" dirty="0"/>
          </a:p>
        </p:txBody>
      </p:sp>
      <p:sp>
        <p:nvSpPr>
          <p:cNvPr id="3" name="Subtitle 2">
            <a:extLst>
              <a:ext uri="{FF2B5EF4-FFF2-40B4-BE49-F238E27FC236}">
                <a16:creationId xmlns:a16="http://schemas.microsoft.com/office/drawing/2014/main" id="{0591F7E1-F2A4-DEB1-07B5-01EE4D82F763}"/>
              </a:ext>
            </a:extLst>
          </p:cNvPr>
          <p:cNvSpPr>
            <a:spLocks noGrp="1"/>
          </p:cNvSpPr>
          <p:nvPr>
            <p:ph type="subTitle" idx="1"/>
          </p:nvPr>
        </p:nvSpPr>
        <p:spPr>
          <a:xfrm>
            <a:off x="1524000" y="4984598"/>
            <a:ext cx="9144000" cy="544077"/>
          </a:xfrm>
        </p:spPr>
        <p:txBody>
          <a:bodyPr/>
          <a:lstStyle/>
          <a:p>
            <a:r>
              <a:rPr lang="en-US" sz="2400" dirty="0">
                <a:latin typeface="+mn-lt"/>
              </a:rPr>
              <a:t>© Marine Stewardship Council 2023</a:t>
            </a:r>
            <a:endParaRPr lang="en-DE" sz="2400" dirty="0">
              <a:latin typeface="+mn-lt"/>
            </a:endParaRPr>
          </a:p>
          <a:p>
            <a:endParaRPr lang="en-GB" dirty="0"/>
          </a:p>
        </p:txBody>
      </p:sp>
    </p:spTree>
    <p:extLst>
      <p:ext uri="{BB962C8B-B14F-4D97-AF65-F5344CB8AC3E}">
        <p14:creationId xmlns:p14="http://schemas.microsoft.com/office/powerpoint/2010/main" val="38418369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D47CE21-C88B-42DA-8C6B-55DE4A74CAC7}"/>
              </a:ext>
            </a:extLst>
          </p:cNvPr>
          <p:cNvSpPr/>
          <p:nvPr/>
        </p:nvSpPr>
        <p:spPr>
          <a:xfrm>
            <a:off x="-1" y="0"/>
            <a:ext cx="6560128" cy="6858000"/>
          </a:xfrm>
          <a:prstGeom prst="rect">
            <a:avLst/>
          </a:prstGeom>
          <a:solidFill>
            <a:schemeClr val="accent5">
              <a:lumMod val="50000"/>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3">
            <a:extLst>
              <a:ext uri="{FF2B5EF4-FFF2-40B4-BE49-F238E27FC236}">
                <a16:creationId xmlns:a16="http://schemas.microsoft.com/office/drawing/2014/main" id="{7DB67A5F-7F44-4EED-9AEE-95715FB5C910}"/>
              </a:ext>
            </a:extLst>
          </p:cNvPr>
          <p:cNvSpPr txBox="1">
            <a:spLocks/>
          </p:cNvSpPr>
          <p:nvPr/>
        </p:nvSpPr>
        <p:spPr>
          <a:xfrm>
            <a:off x="167475" y="1561220"/>
            <a:ext cx="6225175" cy="5030574"/>
          </a:xfrm>
          <a:prstGeom prst="rect">
            <a:avLst/>
          </a:prstGeom>
        </p:spPr>
        <p:txBody>
          <a:bodyPr lIns="0" tIns="0" rIns="0" bIns="0" anchor="t" anchorCtr="0">
            <a:noAutofit/>
          </a:bodyPr>
          <a:lstStyle/>
          <a:p>
            <a:pPr marL="342900" marR="0" lvl="0" indent="-342900" algn="l" defTabSz="457200" rtl="0" eaLnBrk="1" fontAlgn="auto" latinLnBrk="0" hangingPunct="1">
              <a:lnSpc>
                <a:spcPct val="100000"/>
              </a:lnSpc>
              <a:spcBef>
                <a:spcPts val="1200"/>
              </a:spcBef>
              <a:spcAft>
                <a:spcPts val="0"/>
              </a:spcAft>
              <a:buClrTx/>
              <a:buSzTx/>
              <a:buFont typeface="Arial,Sans-Serif" panose="020B0604020202020204" pitchFamily="34" charset="0"/>
              <a:buChar char="•"/>
              <a:tabLst/>
              <a:defRPr/>
            </a:pPr>
            <a:r>
              <a:rPr kumimoji="0" lang="de-DE" sz="2000" b="0" i="0" u="none" strike="noStrike" kern="1200" cap="none" spc="0" normalizeH="0" baseline="0" noProof="0" dirty="0">
                <a:ln>
                  <a:noFill/>
                </a:ln>
                <a:solidFill>
                  <a:prstClr val="white"/>
                </a:solidFill>
                <a:effectLst/>
                <a:uLnTx/>
                <a:uFillTx/>
                <a:latin typeface="Calibri" panose="020F0502020204030204"/>
                <a:ea typeface="+mn-ea"/>
                <a:cs typeface="Arial"/>
              </a:rPr>
              <a:t>Wurde von mehr als 200 weltweit tätigen Experten aus Wissenschaft, Fischerei und Umweltschutz entwickelt.</a:t>
            </a:r>
            <a:endParaRPr kumimoji="0" lang="de-DE" sz="20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endParaRPr>
          </a:p>
          <a:p>
            <a:pPr marL="342900" marR="0" lvl="0" indent="-342900" algn="l" defTabSz="457200" rtl="0" eaLnBrk="1" fontAlgn="auto" latinLnBrk="0" hangingPunct="1">
              <a:lnSpc>
                <a:spcPct val="100000"/>
              </a:lnSpc>
              <a:spcBef>
                <a:spcPts val="1200"/>
              </a:spcBef>
              <a:spcAft>
                <a:spcPts val="0"/>
              </a:spcAft>
              <a:buClrTx/>
              <a:buSzTx/>
              <a:buFont typeface="Arial,Sans-Serif" panose="020B0604020202020204" pitchFamily="34" charset="0"/>
              <a:buChar char="•"/>
              <a:tabLst/>
              <a:defRPr/>
            </a:pPr>
            <a:r>
              <a:rPr kumimoji="0" lang="de-DE" sz="2000" b="0" i="0" u="none" strike="noStrike" kern="1200" cap="none" spc="0" normalizeH="0" baseline="0" noProof="0" dirty="0">
                <a:ln>
                  <a:noFill/>
                </a:ln>
                <a:solidFill>
                  <a:srgbClr val="FFFFFF"/>
                </a:solidFill>
                <a:effectLst/>
                <a:uLnTx/>
                <a:uFillTx/>
                <a:latin typeface="Calibri" panose="020F0502020204030204"/>
                <a:ea typeface="+mn-lt"/>
                <a:cs typeface="Calibri" panose="020F0502020204030204"/>
              </a:rPr>
              <a:t>Beruht auf drei Grundprinzipien, um die (ökologische) Nachhaltigkeit eines Fischerei-Unternehmens zu bewerten.</a:t>
            </a:r>
            <a:endParaRPr kumimoji="0" lang="de-DE" sz="20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endParaRPr>
          </a:p>
          <a:p>
            <a:pPr marL="342900" marR="0" lvl="0" indent="-342900" algn="l" defTabSz="457200" rtl="0" eaLnBrk="1" fontAlgn="auto" latinLnBrk="0" hangingPunct="1">
              <a:lnSpc>
                <a:spcPct val="100000"/>
              </a:lnSpc>
              <a:spcBef>
                <a:spcPts val="1200"/>
              </a:spcBef>
              <a:spcAft>
                <a:spcPts val="0"/>
              </a:spcAft>
              <a:buClrTx/>
              <a:buSzTx/>
              <a:buFont typeface="Arial,Sans-Serif" panose="020B0604020202020204" pitchFamily="34" charset="0"/>
              <a:buChar char="•"/>
              <a:tabLst/>
              <a:defRPr/>
            </a:pPr>
            <a:r>
              <a:rPr kumimoji="0" lang="de-DE" sz="2000" b="0" i="0" u="none" strike="noStrike" kern="1200" cap="none" spc="0" normalizeH="0" baseline="0" noProof="0" dirty="0">
                <a:ln>
                  <a:noFill/>
                </a:ln>
                <a:solidFill>
                  <a:prstClr val="white"/>
                </a:solidFill>
                <a:effectLst/>
                <a:uLnTx/>
                <a:uFillTx/>
                <a:latin typeface="Calibri" panose="020F0502020204030204"/>
                <a:ea typeface="+mn-ea"/>
                <a:cs typeface="Arial"/>
              </a:rPr>
              <a:t>Ist anwendbar auf alle legalen Fischereien weltweit, kein pauschaler Ausschluss bestimmter Fischarten, Fanggeräte und Fanggebiete. </a:t>
            </a:r>
          </a:p>
          <a:p>
            <a:pPr marL="342900" marR="0" lvl="0" indent="-342900" algn="l" defTabSz="457200" rtl="0" eaLnBrk="1" fontAlgn="auto" latinLnBrk="0" hangingPunct="1">
              <a:lnSpc>
                <a:spcPct val="100000"/>
              </a:lnSpc>
              <a:spcBef>
                <a:spcPts val="1200"/>
              </a:spcBef>
              <a:spcAft>
                <a:spcPts val="0"/>
              </a:spcAft>
              <a:buClrTx/>
              <a:buSzTx/>
              <a:buFont typeface="Arial,Sans-Serif" panose="020B0604020202020204" pitchFamily="34" charset="0"/>
              <a:buChar char="•"/>
              <a:tabLst/>
              <a:defRPr/>
            </a:pPr>
            <a:r>
              <a:rPr kumimoji="0" lang="de-DE" sz="2000" b="0" i="0" u="none" strike="noStrike" kern="1200" cap="none" spc="0" normalizeH="0" baseline="0" noProof="0" dirty="0">
                <a:ln>
                  <a:noFill/>
                </a:ln>
                <a:solidFill>
                  <a:prstClr val="white"/>
                </a:solidFill>
                <a:effectLst/>
                <a:uLnTx/>
                <a:uFillTx/>
                <a:latin typeface="Calibri" panose="020F0502020204030204"/>
                <a:ea typeface="+mn-ea"/>
                <a:cs typeface="Arial"/>
              </a:rPr>
              <a:t>Unabhängige Gutachter bewerten anhand des Umweltstandards für jede Fischerei individuell, ob diese umweltverträglich und bestandserhaltend arbeitet (Einzelfallbetrachtung).</a:t>
            </a:r>
            <a:endParaRPr kumimoji="0" lang="de-DE" sz="2000" b="0" i="0" u="none" strike="noStrike" kern="1200" cap="none" spc="0" normalizeH="0" baseline="0" noProof="0" dirty="0">
              <a:ln>
                <a:noFill/>
              </a:ln>
              <a:solidFill>
                <a:prstClr val="white"/>
              </a:solidFill>
              <a:effectLst/>
              <a:uLnTx/>
              <a:uFillTx/>
              <a:latin typeface="Calibri" panose="020F0502020204030204"/>
              <a:ea typeface="+mn-lt"/>
              <a:cs typeface="Calibri" panose="020F0502020204030204"/>
            </a:endParaRPr>
          </a:p>
          <a:p>
            <a:pPr marL="342900" marR="0" lvl="0" indent="-342900" algn="l" defTabSz="457200" rtl="0" eaLnBrk="1" fontAlgn="auto" latinLnBrk="0" hangingPunct="1">
              <a:lnSpc>
                <a:spcPct val="100000"/>
              </a:lnSpc>
              <a:spcBef>
                <a:spcPts val="1200"/>
              </a:spcBef>
              <a:spcAft>
                <a:spcPts val="0"/>
              </a:spcAft>
              <a:buClrTx/>
              <a:buSzTx/>
              <a:buFont typeface="Arial,Sans-Serif" panose="020B0604020202020204" pitchFamily="34" charset="0"/>
              <a:buChar char="•"/>
              <a:tabLst/>
              <a:defRPr/>
            </a:pPr>
            <a:r>
              <a:rPr kumimoji="0" lang="de-DE" sz="2000" b="0" i="0" u="none" strike="noStrike" kern="1200" cap="none" spc="0" normalizeH="0" baseline="0" noProof="0" dirty="0">
                <a:ln>
                  <a:noFill/>
                </a:ln>
                <a:solidFill>
                  <a:prstClr val="white"/>
                </a:solidFill>
                <a:effectLst/>
                <a:uLnTx/>
                <a:uFillTx/>
                <a:latin typeface="Calibri" panose="020F0502020204030204"/>
                <a:ea typeface="+mn-ea"/>
                <a:cs typeface="Arial"/>
              </a:rPr>
              <a:t>Der Standard wird regelmäßig anhand der neusten wissenschaftlichen Erkenntnisse aktualisiert.</a:t>
            </a:r>
            <a:endParaRPr kumimoji="0" lang="de-DE" sz="20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endParaRPr>
          </a:p>
          <a:p>
            <a:pPr marL="342900" marR="0" lvl="0" indent="-34290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kumimoji="0" lang="de-DE" sz="2200" b="1" i="0" u="none" strike="noStrike" kern="1200" cap="none" spc="0" normalizeH="0" baseline="0" noProof="0" dirty="0">
              <a:ln>
                <a:noFill/>
              </a:ln>
              <a:solidFill>
                <a:srgbClr val="FFFFFF"/>
              </a:solidFill>
              <a:effectLst/>
              <a:uLnTx/>
              <a:uFillTx/>
              <a:latin typeface="Calibri" panose="020F0502020204030204"/>
              <a:ea typeface="+mn-ea"/>
              <a:cs typeface="Calibri"/>
            </a:endParaRPr>
          </a:p>
        </p:txBody>
      </p:sp>
      <p:sp>
        <p:nvSpPr>
          <p:cNvPr id="4" name="Title 3">
            <a:extLst>
              <a:ext uri="{FF2B5EF4-FFF2-40B4-BE49-F238E27FC236}">
                <a16:creationId xmlns:a16="http://schemas.microsoft.com/office/drawing/2014/main" id="{48386F77-6112-4485-A766-5B7096F83337}"/>
              </a:ext>
            </a:extLst>
          </p:cNvPr>
          <p:cNvSpPr txBox="1">
            <a:spLocks/>
          </p:cNvSpPr>
          <p:nvPr/>
        </p:nvSpPr>
        <p:spPr>
          <a:xfrm>
            <a:off x="452625" y="350744"/>
            <a:ext cx="7354151" cy="430887"/>
          </a:xfrm>
          <a:prstGeom prst="rect">
            <a:avLst/>
          </a:prstGeom>
        </p:spPr>
        <p:txBody>
          <a:bodyPr lIns="0" tIns="0" rIns="0" bIns="0" anchor="t" anchorCtr="0">
            <a:no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de-DE" sz="3000" b="1" i="0" u="none" strike="noStrike" kern="1200" cap="none" spc="0" normalizeH="0" baseline="0" noProof="0" dirty="0">
                <a:ln>
                  <a:noFill/>
                </a:ln>
                <a:solidFill>
                  <a:srgbClr val="FFFFFF"/>
                </a:solidFill>
                <a:effectLst/>
                <a:uLnTx/>
                <a:uFillTx/>
                <a:latin typeface="Calibri" panose="020F0502020204030204"/>
                <a:ea typeface="+mn-ea"/>
                <a:cs typeface="Calibri"/>
              </a:rPr>
              <a:t>Der MSC-Umweltstandard für </a:t>
            </a:r>
            <a:endParaRPr kumimoji="0" lang="de-DE" sz="3000" b="1" i="0" u="none" strike="noStrike" kern="1200" cap="none" spc="0" normalizeH="0" baseline="0" noProof="0" dirty="0">
              <a:ln>
                <a:noFill/>
              </a:ln>
              <a:solidFill>
                <a:srgbClr val="FFFFFF"/>
              </a:solidFill>
              <a:effectLst/>
              <a:uLnTx/>
              <a:uFillTx/>
              <a:latin typeface="Calibri" panose="020F0502020204030204"/>
              <a:ea typeface="+mn-ea"/>
              <a:cs typeface="Calibri" pitchFamily="34" charset="0"/>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de-DE" sz="3000" b="1" i="0" u="none" strike="noStrike" kern="1200" cap="none" spc="0" normalizeH="0" baseline="0" noProof="0" dirty="0">
                <a:ln>
                  <a:noFill/>
                </a:ln>
                <a:solidFill>
                  <a:srgbClr val="FFFFFF"/>
                </a:solidFill>
                <a:effectLst/>
                <a:uLnTx/>
                <a:uFillTx/>
                <a:latin typeface="Calibri" panose="020F0502020204030204"/>
                <a:ea typeface="+mn-ea"/>
                <a:cs typeface="Calibri"/>
              </a:rPr>
              <a:t>nachhaltige Fischerei</a:t>
            </a:r>
            <a:endParaRPr kumimoji="0" lang="de-DE" sz="3000" b="1" i="0" u="none" strike="noStrike" kern="1200" cap="none" spc="0" normalizeH="0" baseline="0" noProof="0" dirty="0">
              <a:ln>
                <a:noFill/>
              </a:ln>
              <a:solidFill>
                <a:srgbClr val="FFFFFF"/>
              </a:solidFill>
              <a:effectLst/>
              <a:uLnTx/>
              <a:uFillTx/>
              <a:latin typeface="Calibri" panose="020F0502020204030204"/>
              <a:ea typeface="+mn-ea"/>
              <a:cs typeface="Calibri" pitchFamily="34" charset="0"/>
            </a:endParaRPr>
          </a:p>
        </p:txBody>
      </p:sp>
    </p:spTree>
    <p:extLst>
      <p:ext uri="{BB962C8B-B14F-4D97-AF65-F5344CB8AC3E}">
        <p14:creationId xmlns:p14="http://schemas.microsoft.com/office/powerpoint/2010/main" val="3966797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C3BBC4-BAEA-4F12-A4FD-118BA7FF6A88}"/>
              </a:ext>
            </a:extLst>
          </p:cNvPr>
          <p:cNvSpPr>
            <a:spLocks noGrp="1"/>
          </p:cNvSpPr>
          <p:nvPr>
            <p:ph type="title"/>
          </p:nvPr>
        </p:nvSpPr>
        <p:spPr>
          <a:xfrm>
            <a:off x="464307" y="150761"/>
            <a:ext cx="9311290" cy="932296"/>
          </a:xfrm>
        </p:spPr>
        <p:txBody>
          <a:bodyPr anchor="ctr">
            <a:normAutofit/>
          </a:bodyPr>
          <a:lstStyle/>
          <a:p>
            <a:pPr>
              <a:spcBef>
                <a:spcPts val="1000"/>
              </a:spcBef>
              <a:buFont typeface="Arial" panose="020B0604020202020204" pitchFamily="34" charset="0"/>
            </a:pPr>
            <a:r>
              <a:rPr lang="de-DE" sz="4800" dirty="0">
                <a:solidFill>
                  <a:schemeClr val="bg1"/>
                </a:solidFill>
                <a:latin typeface="+mn-lt"/>
                <a:ea typeface="+mn-ea"/>
                <a:cs typeface="+mn-cs"/>
              </a:rPr>
              <a:t>Der MSC-Umweltstandard</a:t>
            </a:r>
          </a:p>
        </p:txBody>
      </p:sp>
      <p:sp>
        <p:nvSpPr>
          <p:cNvPr id="20" name="Content Placeholder 2">
            <a:extLst>
              <a:ext uri="{FF2B5EF4-FFF2-40B4-BE49-F238E27FC236}">
                <a16:creationId xmlns:a16="http://schemas.microsoft.com/office/drawing/2014/main" id="{2D41E5B0-0A5C-4E6A-B389-B16B55E2BC17}"/>
              </a:ext>
            </a:extLst>
          </p:cNvPr>
          <p:cNvSpPr txBox="1">
            <a:spLocks/>
          </p:cNvSpPr>
          <p:nvPr/>
        </p:nvSpPr>
        <p:spPr>
          <a:xfrm>
            <a:off x="432396" y="1460677"/>
            <a:ext cx="11024959" cy="417676"/>
          </a:xfrm>
          <a:prstGeom prst="rect">
            <a:avLst/>
          </a:prstGeom>
        </p:spPr>
        <p:txBody>
          <a:bodyPr vert="horz"/>
          <a:lstStyle>
            <a:lvl1pPr marL="0" indent="0" algn="l" defTabSz="457200" rtl="0" eaLnBrk="1" latinLnBrk="0" hangingPunct="1">
              <a:spcBef>
                <a:spcPts val="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de-DE" sz="2400" dirty="0">
                <a:solidFill>
                  <a:prstClr val="black">
                    <a:lumMod val="50000"/>
                    <a:lumOff val="50000"/>
                  </a:prstClr>
                </a:solidFill>
                <a:latin typeface="Calibri" panose="020F0502020204030204"/>
              </a:rPr>
              <a:t>Drei Prinzipien für die Bewertung von Fischerei-Aktivitäten</a:t>
            </a:r>
          </a:p>
        </p:txBody>
      </p:sp>
      <p:grpSp>
        <p:nvGrpSpPr>
          <p:cNvPr id="2" name="Group 1">
            <a:extLst>
              <a:ext uri="{FF2B5EF4-FFF2-40B4-BE49-F238E27FC236}">
                <a16:creationId xmlns:a16="http://schemas.microsoft.com/office/drawing/2014/main" id="{E82E3251-C628-4289-931D-11FE8B15602A}"/>
              </a:ext>
            </a:extLst>
          </p:cNvPr>
          <p:cNvGrpSpPr/>
          <p:nvPr/>
        </p:nvGrpSpPr>
        <p:grpSpPr>
          <a:xfrm>
            <a:off x="5247376" y="1944988"/>
            <a:ext cx="3861995" cy="4076876"/>
            <a:chOff x="6580876" y="1944988"/>
            <a:chExt cx="3861995" cy="4076876"/>
          </a:xfrm>
        </p:grpSpPr>
        <p:pic>
          <p:nvPicPr>
            <p:cNvPr id="22" name="Grafik 514">
              <a:extLst>
                <a:ext uri="{FF2B5EF4-FFF2-40B4-BE49-F238E27FC236}">
                  <a16:creationId xmlns:a16="http://schemas.microsoft.com/office/drawing/2014/main" id="{FF967C6C-1A6D-4BF2-B008-2DF3E08716C8}"/>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6580876" y="1944988"/>
              <a:ext cx="3861995" cy="4076876"/>
            </a:xfrm>
            <a:prstGeom prst="rect">
              <a:avLst/>
            </a:prstGeom>
          </p:spPr>
        </p:pic>
        <p:grpSp>
          <p:nvGrpSpPr>
            <p:cNvPr id="23" name="Gruppieren 515">
              <a:extLst>
                <a:ext uri="{FF2B5EF4-FFF2-40B4-BE49-F238E27FC236}">
                  <a16:creationId xmlns:a16="http://schemas.microsoft.com/office/drawing/2014/main" id="{CDE200B9-2B24-4F47-B9BA-5F9F0ACED08D}"/>
                </a:ext>
              </a:extLst>
            </p:cNvPr>
            <p:cNvGrpSpPr/>
            <p:nvPr/>
          </p:nvGrpSpPr>
          <p:grpSpPr>
            <a:xfrm>
              <a:off x="8356136" y="4368743"/>
              <a:ext cx="311476" cy="315558"/>
              <a:chOff x="5917203" y="6077259"/>
              <a:chExt cx="311476" cy="315558"/>
            </a:xfrm>
          </p:grpSpPr>
          <p:sp>
            <p:nvSpPr>
              <p:cNvPr id="24" name="Ellipse 516">
                <a:extLst>
                  <a:ext uri="{FF2B5EF4-FFF2-40B4-BE49-F238E27FC236}">
                    <a16:creationId xmlns:a16="http://schemas.microsoft.com/office/drawing/2014/main" id="{00A655B0-2D7E-4B05-8E01-F4A3F9206410}"/>
                  </a:ext>
                </a:extLst>
              </p:cNvPr>
              <p:cNvSpPr/>
              <p:nvPr/>
            </p:nvSpPr>
            <p:spPr>
              <a:xfrm>
                <a:off x="5917203" y="6088017"/>
                <a:ext cx="311476" cy="304800"/>
              </a:xfrm>
              <a:prstGeom prst="ellipse">
                <a:avLst/>
              </a:prstGeom>
              <a:solidFill>
                <a:srgbClr val="144894"/>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Arial"/>
                  <a:ea typeface="+mn-ea"/>
                  <a:cs typeface="+mn-cs"/>
                </a:endParaRPr>
              </a:p>
            </p:txBody>
          </p:sp>
          <p:sp>
            <p:nvSpPr>
              <p:cNvPr id="25" name="Textfeld 517">
                <a:extLst>
                  <a:ext uri="{FF2B5EF4-FFF2-40B4-BE49-F238E27FC236}">
                    <a16:creationId xmlns:a16="http://schemas.microsoft.com/office/drawing/2014/main" id="{45709A3E-5BE0-4C5C-97D3-329741C472CC}"/>
                  </a:ext>
                </a:extLst>
              </p:cNvPr>
              <p:cNvSpPr txBox="1"/>
              <p:nvPr/>
            </p:nvSpPr>
            <p:spPr>
              <a:xfrm>
                <a:off x="5917203" y="6077259"/>
                <a:ext cx="31147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white"/>
                    </a:solidFill>
                    <a:effectLst/>
                    <a:uLnTx/>
                    <a:uFillTx/>
                    <a:latin typeface="Arial"/>
                    <a:ea typeface="+mn-ea"/>
                    <a:cs typeface="Arial"/>
                  </a:rPr>
                  <a:t>A</a:t>
                </a:r>
                <a:endParaRPr kumimoji="0" lang="en-US" sz="1200" b="1" i="0" u="none" strike="noStrike" kern="0" cap="none" spc="0" normalizeH="0" baseline="0" noProof="0">
                  <a:ln>
                    <a:noFill/>
                  </a:ln>
                  <a:solidFill>
                    <a:prstClr val="white"/>
                  </a:solidFill>
                  <a:effectLst/>
                  <a:uLnTx/>
                  <a:uFillTx/>
                  <a:latin typeface="Arial"/>
                  <a:ea typeface="+mn-ea"/>
                  <a:cs typeface="Arial"/>
                </a:endParaRPr>
              </a:p>
            </p:txBody>
          </p:sp>
        </p:grpSp>
        <p:grpSp>
          <p:nvGrpSpPr>
            <p:cNvPr id="26" name="Gruppieren 518">
              <a:extLst>
                <a:ext uri="{FF2B5EF4-FFF2-40B4-BE49-F238E27FC236}">
                  <a16:creationId xmlns:a16="http://schemas.microsoft.com/office/drawing/2014/main" id="{54429D68-586E-44C2-A1F6-88AEF2D1F3D6}"/>
                </a:ext>
              </a:extLst>
            </p:cNvPr>
            <p:cNvGrpSpPr/>
            <p:nvPr/>
          </p:nvGrpSpPr>
          <p:grpSpPr>
            <a:xfrm>
              <a:off x="6641089" y="4533390"/>
              <a:ext cx="311476" cy="315558"/>
              <a:chOff x="6984006" y="6229659"/>
              <a:chExt cx="311476" cy="315558"/>
            </a:xfrm>
          </p:grpSpPr>
          <p:sp>
            <p:nvSpPr>
              <p:cNvPr id="27" name="Ellipse 519">
                <a:extLst>
                  <a:ext uri="{FF2B5EF4-FFF2-40B4-BE49-F238E27FC236}">
                    <a16:creationId xmlns:a16="http://schemas.microsoft.com/office/drawing/2014/main" id="{6B911378-42D1-4D69-BDD6-27821D6E72D0}"/>
                  </a:ext>
                </a:extLst>
              </p:cNvPr>
              <p:cNvSpPr/>
              <p:nvPr/>
            </p:nvSpPr>
            <p:spPr>
              <a:xfrm>
                <a:off x="6984006" y="6240417"/>
                <a:ext cx="311476" cy="304800"/>
              </a:xfrm>
              <a:prstGeom prst="ellipse">
                <a:avLst/>
              </a:prstGeom>
              <a:solidFill>
                <a:srgbClr val="144894"/>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Arial"/>
                  <a:ea typeface="+mn-ea"/>
                  <a:cs typeface="+mn-cs"/>
                </a:endParaRPr>
              </a:p>
            </p:txBody>
          </p:sp>
          <p:sp>
            <p:nvSpPr>
              <p:cNvPr id="28" name="Textfeld 520">
                <a:extLst>
                  <a:ext uri="{FF2B5EF4-FFF2-40B4-BE49-F238E27FC236}">
                    <a16:creationId xmlns:a16="http://schemas.microsoft.com/office/drawing/2014/main" id="{4D750780-514C-4996-92F1-8C73C1F7D6A5}"/>
                  </a:ext>
                </a:extLst>
              </p:cNvPr>
              <p:cNvSpPr txBox="1"/>
              <p:nvPr/>
            </p:nvSpPr>
            <p:spPr>
              <a:xfrm>
                <a:off x="6984006" y="6229659"/>
                <a:ext cx="31147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white"/>
                    </a:solidFill>
                    <a:effectLst/>
                    <a:uLnTx/>
                    <a:uFillTx/>
                    <a:latin typeface="Arial"/>
                    <a:ea typeface="+mn-ea"/>
                    <a:cs typeface="Arial"/>
                  </a:rPr>
                  <a:t>B</a:t>
                </a:r>
                <a:endParaRPr kumimoji="0" lang="en-US" sz="1200" b="1" i="0" u="none" strike="noStrike" kern="0" cap="none" spc="0" normalizeH="0" baseline="0" noProof="0">
                  <a:ln>
                    <a:noFill/>
                  </a:ln>
                  <a:solidFill>
                    <a:prstClr val="white"/>
                  </a:solidFill>
                  <a:effectLst/>
                  <a:uLnTx/>
                  <a:uFillTx/>
                  <a:latin typeface="Arial"/>
                  <a:ea typeface="+mn-ea"/>
                  <a:cs typeface="Arial"/>
                </a:endParaRPr>
              </a:p>
            </p:txBody>
          </p:sp>
        </p:grpSp>
        <p:grpSp>
          <p:nvGrpSpPr>
            <p:cNvPr id="29" name="Gruppieren 521">
              <a:extLst>
                <a:ext uri="{FF2B5EF4-FFF2-40B4-BE49-F238E27FC236}">
                  <a16:creationId xmlns:a16="http://schemas.microsoft.com/office/drawing/2014/main" id="{F33B45C2-25CF-4FD7-A487-D2DABB2BB0DB}"/>
                </a:ext>
              </a:extLst>
            </p:cNvPr>
            <p:cNvGrpSpPr/>
            <p:nvPr/>
          </p:nvGrpSpPr>
          <p:grpSpPr>
            <a:xfrm>
              <a:off x="8840724" y="3233993"/>
              <a:ext cx="322234" cy="307777"/>
              <a:chOff x="8167344" y="6122083"/>
              <a:chExt cx="322234" cy="307777"/>
            </a:xfrm>
          </p:grpSpPr>
          <p:sp>
            <p:nvSpPr>
              <p:cNvPr id="30" name="Ellipse 522">
                <a:extLst>
                  <a:ext uri="{FF2B5EF4-FFF2-40B4-BE49-F238E27FC236}">
                    <a16:creationId xmlns:a16="http://schemas.microsoft.com/office/drawing/2014/main" id="{ECBEBD80-9BE1-4BDE-A791-81412EBE824E}"/>
                  </a:ext>
                </a:extLst>
              </p:cNvPr>
              <p:cNvSpPr/>
              <p:nvPr/>
            </p:nvSpPr>
            <p:spPr>
              <a:xfrm>
                <a:off x="8167344" y="6122083"/>
                <a:ext cx="311476" cy="304800"/>
              </a:xfrm>
              <a:prstGeom prst="ellipse">
                <a:avLst/>
              </a:prstGeom>
              <a:solidFill>
                <a:srgbClr val="144894"/>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Arial"/>
                  <a:ea typeface="+mn-ea"/>
                  <a:cs typeface="+mn-cs"/>
                </a:endParaRPr>
              </a:p>
            </p:txBody>
          </p:sp>
          <p:sp>
            <p:nvSpPr>
              <p:cNvPr id="31" name="Textfeld 523">
                <a:extLst>
                  <a:ext uri="{FF2B5EF4-FFF2-40B4-BE49-F238E27FC236}">
                    <a16:creationId xmlns:a16="http://schemas.microsoft.com/office/drawing/2014/main" id="{B2BB46B1-B5E0-4BA8-B922-BFDC05BDE9BB}"/>
                  </a:ext>
                </a:extLst>
              </p:cNvPr>
              <p:cNvSpPr txBox="1"/>
              <p:nvPr/>
            </p:nvSpPr>
            <p:spPr>
              <a:xfrm>
                <a:off x="8178102" y="6122083"/>
                <a:ext cx="31147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white"/>
                    </a:solidFill>
                    <a:effectLst/>
                    <a:uLnTx/>
                    <a:uFillTx/>
                    <a:latin typeface="Arial"/>
                    <a:ea typeface="+mn-ea"/>
                    <a:cs typeface="Arial"/>
                  </a:rPr>
                  <a:t>C</a:t>
                </a:r>
                <a:endParaRPr kumimoji="0" lang="en-US" sz="1200" b="1" i="0" u="none" strike="noStrike" kern="0" cap="none" spc="0" normalizeH="0" baseline="0" noProof="0">
                  <a:ln>
                    <a:noFill/>
                  </a:ln>
                  <a:solidFill>
                    <a:prstClr val="white"/>
                  </a:solidFill>
                  <a:effectLst/>
                  <a:uLnTx/>
                  <a:uFillTx/>
                  <a:latin typeface="Arial"/>
                  <a:ea typeface="+mn-ea"/>
                  <a:cs typeface="Arial"/>
                </a:endParaRPr>
              </a:p>
            </p:txBody>
          </p:sp>
        </p:grpSp>
        <p:pic>
          <p:nvPicPr>
            <p:cNvPr id="32" name="Grafik 524">
              <a:extLst>
                <a:ext uri="{FF2B5EF4-FFF2-40B4-BE49-F238E27FC236}">
                  <a16:creationId xmlns:a16="http://schemas.microsoft.com/office/drawing/2014/main" id="{4D6497D3-1BEC-4E15-A010-22516D4AFD06}"/>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t="-2127"/>
            <a:stretch/>
          </p:blipFill>
          <p:spPr>
            <a:xfrm>
              <a:off x="7381271" y="4339737"/>
              <a:ext cx="974865" cy="434338"/>
            </a:xfrm>
            <a:prstGeom prst="rect">
              <a:avLst/>
            </a:prstGeom>
          </p:spPr>
        </p:pic>
      </p:grpSp>
      <p:pic>
        <p:nvPicPr>
          <p:cNvPr id="33" name="Grafik 525">
            <a:extLst>
              <a:ext uri="{FF2B5EF4-FFF2-40B4-BE49-F238E27FC236}">
                <a16:creationId xmlns:a16="http://schemas.microsoft.com/office/drawing/2014/main" id="{0221F30A-4E8D-47E6-8061-AB3C504C2F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10" y="1946067"/>
            <a:ext cx="4919898" cy="4322439"/>
          </a:xfrm>
          <a:prstGeom prst="rect">
            <a:avLst/>
          </a:prstGeom>
        </p:spPr>
      </p:pic>
      <p:sp>
        <p:nvSpPr>
          <p:cNvPr id="21" name="Content Placeholder 2">
            <a:extLst>
              <a:ext uri="{FF2B5EF4-FFF2-40B4-BE49-F238E27FC236}">
                <a16:creationId xmlns:a16="http://schemas.microsoft.com/office/drawing/2014/main" id="{39FBBE1F-AEF0-4B3F-8BE9-60545DE21155}"/>
              </a:ext>
            </a:extLst>
          </p:cNvPr>
          <p:cNvSpPr txBox="1">
            <a:spLocks/>
          </p:cNvSpPr>
          <p:nvPr/>
        </p:nvSpPr>
        <p:spPr>
          <a:xfrm>
            <a:off x="9169584" y="2115626"/>
            <a:ext cx="2793816" cy="3599373"/>
          </a:xfrm>
          <a:prstGeom prst="rect">
            <a:avLst/>
          </a:prstGeom>
        </p:spPr>
        <p:txBody>
          <a:bodyPr vert="horz"/>
          <a:lstStyle>
            <a:lvl1pPr marL="0" indent="0" algn="l" defTabSz="457200" rtl="0" eaLnBrk="1" latinLnBrk="0" hangingPunct="1">
              <a:spcBef>
                <a:spcPts val="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de-DE" sz="24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Zertifizierung umfasst die Fänge aus einem definierten Bestand </a:t>
            </a:r>
            <a:r>
              <a:rPr kumimoji="0" lang="de-DE" sz="24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(A) </a:t>
            </a:r>
            <a:r>
              <a:rPr kumimoji="0" lang="de-DE" sz="24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mit einem definierten Fanggerät </a:t>
            </a:r>
            <a:r>
              <a:rPr kumimoji="0" lang="de-DE" sz="24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(B) </a:t>
            </a:r>
            <a:r>
              <a:rPr kumimoji="0" lang="de-DE" sz="24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durch eine definierte Fischereiflotte </a:t>
            </a:r>
            <a:r>
              <a:rPr kumimoji="0" lang="de-DE" sz="24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(C)</a:t>
            </a:r>
          </a:p>
        </p:txBody>
      </p:sp>
      <p:sp>
        <p:nvSpPr>
          <p:cNvPr id="18" name="Textfeld 17">
            <a:extLst>
              <a:ext uri="{FF2B5EF4-FFF2-40B4-BE49-F238E27FC236}">
                <a16:creationId xmlns:a16="http://schemas.microsoft.com/office/drawing/2014/main" id="{4B843996-89CC-4EAE-A47B-E306CE68E122}"/>
              </a:ext>
            </a:extLst>
          </p:cNvPr>
          <p:cNvSpPr txBox="1"/>
          <p:nvPr/>
        </p:nvSpPr>
        <p:spPr>
          <a:xfrm>
            <a:off x="8109020" y="6157183"/>
            <a:ext cx="3630087" cy="369332"/>
          </a:xfrm>
          <a:prstGeom prst="rect">
            <a:avLst/>
          </a:prstGeom>
          <a:noFill/>
          <a:ln w="28575">
            <a:solidFill>
              <a:srgbClr val="546688"/>
            </a:solid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46688"/>
                </a:solidFill>
                <a:effectLst/>
                <a:uLnTx/>
                <a:uFillTx/>
                <a:latin typeface="Calibri" panose="020F0502020204030204"/>
                <a:ea typeface="+mn-ea"/>
                <a:cs typeface="+mn-cs"/>
                <a:sym typeface="Wingdings" panose="05000000000000000000" pitchFamily="2" charset="2"/>
              </a:rPr>
              <a:t> </a:t>
            </a:r>
            <a:r>
              <a:rPr kumimoji="0" lang="en-US" sz="1800" b="1" i="0" u="none" strike="noStrike" kern="1200" cap="none" spc="0" normalizeH="0" baseline="0" noProof="0" dirty="0">
                <a:ln>
                  <a:noFill/>
                </a:ln>
                <a:solidFill>
                  <a:srgbClr val="546688"/>
                </a:solidFill>
                <a:effectLst/>
                <a:uLnTx/>
                <a:uFillTx/>
                <a:latin typeface="Calibri" panose="020F0502020204030204"/>
                <a:ea typeface="+mn-ea"/>
                <a:cs typeface="+mn-cs"/>
                <a:hlinkClick r:id="rId6"/>
              </a:rPr>
              <a:t>Der MSC-</a:t>
            </a:r>
            <a:r>
              <a:rPr kumimoji="0" lang="en-US" sz="1800" b="1" i="0" u="none" strike="noStrike" kern="1200" cap="none" spc="0" normalizeH="0" baseline="0" noProof="0" dirty="0" err="1">
                <a:ln>
                  <a:noFill/>
                </a:ln>
                <a:solidFill>
                  <a:srgbClr val="546688"/>
                </a:solidFill>
                <a:effectLst/>
                <a:uLnTx/>
                <a:uFillTx/>
                <a:latin typeface="Calibri" panose="020F0502020204030204"/>
                <a:ea typeface="+mn-ea"/>
                <a:cs typeface="+mn-cs"/>
                <a:hlinkClick r:id="rId6"/>
              </a:rPr>
              <a:t>Umweltstandard</a:t>
            </a:r>
            <a:r>
              <a:rPr kumimoji="0" lang="en-US" sz="1800" b="1" i="0" u="none" strike="noStrike" kern="1200" cap="none" spc="0" normalizeH="0" baseline="0" noProof="0" dirty="0">
                <a:ln>
                  <a:noFill/>
                </a:ln>
                <a:solidFill>
                  <a:srgbClr val="546688"/>
                </a:solidFill>
                <a:effectLst/>
                <a:uLnTx/>
                <a:uFillTx/>
                <a:latin typeface="Calibri" panose="020F0502020204030204"/>
                <a:ea typeface="+mn-ea"/>
                <a:cs typeface="+mn-cs"/>
                <a:hlinkClick r:id="rId6"/>
              </a:rPr>
              <a:t> </a:t>
            </a:r>
            <a:r>
              <a:rPr kumimoji="0" lang="en-US" sz="1800" b="1" i="0" u="none" strike="noStrike" kern="1200" cap="none" spc="0" normalizeH="0" baseline="0" noProof="0" dirty="0" err="1">
                <a:ln>
                  <a:noFill/>
                </a:ln>
                <a:solidFill>
                  <a:srgbClr val="546688"/>
                </a:solidFill>
                <a:effectLst/>
                <a:uLnTx/>
                <a:uFillTx/>
                <a:latin typeface="Calibri" panose="020F0502020204030204"/>
                <a:ea typeface="+mn-ea"/>
                <a:cs typeface="+mn-cs"/>
                <a:hlinkClick r:id="rId6"/>
              </a:rPr>
              <a:t>erklärt</a:t>
            </a:r>
            <a:endParaRPr kumimoji="0" lang="de-DE" sz="1800" b="1" i="0" u="none" strike="noStrike" kern="1200" cap="none" spc="0" normalizeH="0" baseline="0" noProof="0" dirty="0">
              <a:ln>
                <a:noFill/>
              </a:ln>
              <a:solidFill>
                <a:srgbClr val="546688"/>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30120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45919" y="204942"/>
            <a:ext cx="9689647" cy="932296"/>
          </a:xfrm>
        </p:spPr>
        <p:txBody>
          <a:bodyPr>
            <a:normAutofit/>
          </a:bodyPr>
          <a:lstStyle/>
          <a:p>
            <a:r>
              <a:rPr lang="de-DE" sz="4800" dirty="0"/>
              <a:t>MSC-Fischerei-Datenbank</a:t>
            </a:r>
          </a:p>
        </p:txBody>
      </p:sp>
      <p:sp>
        <p:nvSpPr>
          <p:cNvPr id="3" name="Rechteck 2"/>
          <p:cNvSpPr/>
          <p:nvPr/>
        </p:nvSpPr>
        <p:spPr>
          <a:xfrm>
            <a:off x="3522235" y="6252948"/>
            <a:ext cx="441018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0" cap="none" spc="0" normalizeH="0" baseline="0" noProof="0" dirty="0">
                <a:ln>
                  <a:noFill/>
                </a:ln>
                <a:solidFill>
                  <a:srgbClr val="144894"/>
                </a:solidFill>
                <a:effectLst/>
                <a:uLnTx/>
                <a:uFillTx/>
                <a:latin typeface="Arial"/>
                <a:ea typeface="+mn-ea"/>
                <a:cs typeface="+mn-cs"/>
                <a:hlinkClick r:id="rId3"/>
              </a:rPr>
              <a:t>https://fisheries.msc.org/en/fisheries/</a:t>
            </a:r>
            <a:r>
              <a:rPr kumimoji="0" lang="de-DE" sz="2000" b="0" i="0" u="none" strike="noStrike" kern="0" cap="none" spc="0" normalizeH="0" baseline="0" noProof="0" dirty="0">
                <a:ln>
                  <a:noFill/>
                </a:ln>
                <a:solidFill>
                  <a:srgbClr val="144894"/>
                </a:solidFill>
                <a:effectLst/>
                <a:uLnTx/>
                <a:uFillTx/>
                <a:latin typeface="Arial"/>
                <a:ea typeface="+mn-ea"/>
                <a:cs typeface="+mn-cs"/>
              </a:rPr>
              <a:t>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2794" y="1352395"/>
            <a:ext cx="7050863" cy="4900553"/>
          </a:xfrm>
          <a:prstGeom prst="rect">
            <a:avLst/>
          </a:prstGeom>
        </p:spPr>
      </p:pic>
    </p:spTree>
    <p:extLst>
      <p:ext uri="{BB962C8B-B14F-4D97-AF65-F5344CB8AC3E}">
        <p14:creationId xmlns:p14="http://schemas.microsoft.com/office/powerpoint/2010/main" val="3962240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9002211-FA87-4F2D-B8E2-710386EB6DD1}"/>
              </a:ext>
            </a:extLst>
          </p:cNvPr>
          <p:cNvSpPr>
            <a:spLocks noGrp="1"/>
          </p:cNvSpPr>
          <p:nvPr>
            <p:ph type="ctrTitle"/>
          </p:nvPr>
        </p:nvSpPr>
        <p:spPr>
          <a:xfrm>
            <a:off x="0" y="0"/>
            <a:ext cx="7434072" cy="6858000"/>
          </a:xfrm>
        </p:spPr>
        <p:txBody>
          <a:bodyPr tIns="2304000" anchor="b"/>
          <a:lstStyle/>
          <a:p>
            <a:pPr marL="611505">
              <a:lnSpc>
                <a:spcPct val="150000"/>
              </a:lnSpc>
            </a:pPr>
            <a:r>
              <a:rPr lang="de-DE" sz="2800" dirty="0">
                <a:solidFill>
                  <a:schemeClr val="bg1"/>
                </a:solidFill>
                <a:ea typeface="+mn-ea"/>
                <a:cs typeface="+mn-cs"/>
              </a:rPr>
              <a:t>Module des Schulungsmaterials</a:t>
            </a:r>
            <a:br>
              <a:rPr lang="de-DE" sz="2200" dirty="0">
                <a:solidFill>
                  <a:schemeClr val="bg1"/>
                </a:solidFill>
                <a:ea typeface="+mn-ea"/>
                <a:cs typeface="+mn-cs"/>
              </a:rPr>
            </a:br>
            <a:br>
              <a:rPr lang="de-DE" sz="2200" dirty="0">
                <a:solidFill>
                  <a:schemeClr val="bg1"/>
                </a:solidFill>
                <a:ea typeface="+mn-ea"/>
                <a:cs typeface="+mn-cs"/>
              </a:rPr>
            </a:br>
            <a:r>
              <a:rPr lang="de-DE" sz="2200" dirty="0">
                <a:solidFill>
                  <a:schemeClr val="bg1"/>
                </a:solidFill>
                <a:ea typeface="+mn-ea"/>
                <a:cs typeface="+mn-cs"/>
              </a:rPr>
              <a:t>1) Über den MSC</a:t>
            </a:r>
            <a:br>
              <a:rPr lang="de-DE" sz="2200" dirty="0">
                <a:solidFill>
                  <a:schemeClr val="bg1"/>
                </a:solidFill>
                <a:ea typeface="+mn-ea"/>
                <a:cs typeface="+mn-cs"/>
              </a:rPr>
            </a:br>
            <a:r>
              <a:rPr lang="de-DE" sz="2200" dirty="0">
                <a:solidFill>
                  <a:schemeClr val="bg1"/>
                </a:solidFill>
                <a:ea typeface="+mn-ea"/>
                <a:cs typeface="+mn-cs"/>
              </a:rPr>
              <a:t>2) 	Der MSC-Umweltstandard für nachhaltige Fischerei</a:t>
            </a:r>
            <a:br>
              <a:rPr lang="de-DE" sz="2200" dirty="0">
                <a:solidFill>
                  <a:schemeClr val="bg1"/>
                </a:solidFill>
                <a:ea typeface="+mn-ea"/>
                <a:cs typeface="+mn-cs"/>
              </a:rPr>
            </a:br>
            <a:r>
              <a:rPr lang="de-DE" sz="2200" dirty="0">
                <a:solidFill>
                  <a:srgbClr val="FFC000"/>
                </a:solidFill>
              </a:rPr>
              <a:t>3) 	Der MSC-Lieferkettenstandard für Unternehmen</a:t>
            </a:r>
            <a:br>
              <a:rPr lang="de-DE" sz="2200" dirty="0">
                <a:solidFill>
                  <a:schemeClr val="bg1"/>
                </a:solidFill>
                <a:ea typeface="+mn-ea"/>
                <a:cs typeface="+mn-cs"/>
              </a:rPr>
            </a:br>
            <a:r>
              <a:rPr lang="de-DE" sz="2200" dirty="0">
                <a:solidFill>
                  <a:schemeClr val="bg1"/>
                </a:solidFill>
                <a:ea typeface="+mn-ea"/>
                <a:cs typeface="+mn-cs"/>
              </a:rPr>
              <a:t>4) 	Das MSC-Siegel nutzen</a:t>
            </a:r>
            <a:br>
              <a:rPr lang="de-DE" sz="2200" dirty="0">
                <a:solidFill>
                  <a:schemeClr val="bg1"/>
                </a:solidFill>
                <a:ea typeface="+mn-ea"/>
                <a:cs typeface="+mn-cs"/>
              </a:rPr>
            </a:br>
            <a:r>
              <a:rPr lang="de-DE" sz="2200" dirty="0">
                <a:solidFill>
                  <a:schemeClr val="bg1"/>
                </a:solidFill>
                <a:ea typeface="+mn-ea"/>
                <a:cs typeface="+mn-cs"/>
              </a:rPr>
              <a:t>5) 	Kommunikation Ihres MSC-Engagements</a:t>
            </a:r>
            <a:br>
              <a:rPr lang="de-DE" sz="2000" dirty="0">
                <a:latin typeface="Calibri" panose="020F0502020204030204" pitchFamily="34" charset="0"/>
                <a:cs typeface="Calibri" panose="020F0502020204030204" pitchFamily="34" charset="0"/>
              </a:rPr>
            </a:br>
            <a:br>
              <a:rPr lang="de-DE" sz="2000" dirty="0"/>
            </a:br>
            <a:endParaRPr lang="en-DE" sz="2000" dirty="0">
              <a:cs typeface="Calibri" panose="020F0502020204030204"/>
            </a:endParaRPr>
          </a:p>
        </p:txBody>
      </p:sp>
    </p:spTree>
    <p:extLst>
      <p:ext uri="{BB962C8B-B14F-4D97-AF65-F5344CB8AC3E}">
        <p14:creationId xmlns:p14="http://schemas.microsoft.com/office/powerpoint/2010/main" val="1768132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F360A9-0ADF-40C6-A04D-A16E812D1781}"/>
              </a:ext>
            </a:extLst>
          </p:cNvPr>
          <p:cNvSpPr>
            <a:spLocks noGrp="1"/>
          </p:cNvSpPr>
          <p:nvPr>
            <p:ph type="title"/>
          </p:nvPr>
        </p:nvSpPr>
        <p:spPr>
          <a:xfrm>
            <a:off x="0" y="0"/>
            <a:ext cx="6096000" cy="6858000"/>
          </a:xfrm>
          <a:solidFill>
            <a:schemeClr val="accent5">
              <a:lumMod val="50000"/>
              <a:alpha val="84000"/>
            </a:schemeClr>
          </a:solidFill>
        </p:spPr>
        <p:txBody>
          <a:bodyPr/>
          <a:lstStyle/>
          <a:p>
            <a:pPr>
              <a:spcBef>
                <a:spcPts val="1200"/>
              </a:spcBef>
            </a:pPr>
            <a:br>
              <a:rPr lang="de-DE" sz="4000">
                <a:solidFill>
                  <a:srgbClr val="FFFFFF"/>
                </a:solidFill>
              </a:rPr>
            </a:br>
            <a:endParaRPr lang="en-DE" sz="4000"/>
          </a:p>
        </p:txBody>
      </p:sp>
      <p:sp>
        <p:nvSpPr>
          <p:cNvPr id="4" name="Content Placeholder 3">
            <a:extLst>
              <a:ext uri="{FF2B5EF4-FFF2-40B4-BE49-F238E27FC236}">
                <a16:creationId xmlns:a16="http://schemas.microsoft.com/office/drawing/2014/main" id="{201F6944-E52C-4160-8961-C595D58BBCB6}"/>
              </a:ext>
            </a:extLst>
          </p:cNvPr>
          <p:cNvSpPr txBox="1">
            <a:spLocks/>
          </p:cNvSpPr>
          <p:nvPr/>
        </p:nvSpPr>
        <p:spPr bwMode="auto">
          <a:xfrm>
            <a:off x="602694" y="101284"/>
            <a:ext cx="4890611" cy="605109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360000" rIns="0" bIns="0" numCol="1" anchor="t" anchorCtr="0" compatLnSpc="1">
            <a:prstTxWarp prst="textNoShape">
              <a:avLst/>
            </a:prstTxWarp>
          </a:bodyPr>
          <a:lstStyle>
            <a:lvl1pPr marL="0" indent="0" algn="l" defTabSz="457200" rtl="0" eaLnBrk="0" fontAlgn="base" hangingPunct="0">
              <a:spcBef>
                <a:spcPts val="0"/>
              </a:spcBef>
              <a:spcAft>
                <a:spcPct val="0"/>
              </a:spcAft>
              <a:buFont typeface="Arial" charset="0"/>
              <a:buNone/>
              <a:defRPr sz="2000" b="1" kern="1200">
                <a:solidFill>
                  <a:schemeClr val="bg1"/>
                </a:solidFill>
                <a:latin typeface="+mn-lt"/>
                <a:ea typeface="+mn-ea"/>
                <a:cs typeface="+mn-cs"/>
              </a:defRPr>
            </a:lvl1pPr>
            <a:lvl2pPr marL="270000" indent="-270000" algn="l" defTabSz="457200" rtl="0" eaLnBrk="0" fontAlgn="base" hangingPunct="0">
              <a:spcBef>
                <a:spcPct val="20000"/>
              </a:spcBef>
              <a:spcAft>
                <a:spcPct val="0"/>
              </a:spcAft>
              <a:buFont typeface="Arial" charset="0"/>
              <a:buChar char="–"/>
              <a:defRPr sz="2400" b="1" kern="1200">
                <a:solidFill>
                  <a:schemeClr val="accent6"/>
                </a:solidFill>
                <a:latin typeface="+mn-lt"/>
                <a:ea typeface="+mn-ea"/>
                <a:cs typeface="+mn-cs"/>
              </a:defRPr>
            </a:lvl2pPr>
            <a:lvl3pPr marL="270000" indent="-270000" algn="l" defTabSz="457200" rtl="0" eaLnBrk="0" fontAlgn="base" hangingPunct="0">
              <a:spcBef>
                <a:spcPct val="20000"/>
              </a:spcBef>
              <a:spcAft>
                <a:spcPct val="0"/>
              </a:spcAft>
              <a:buFont typeface="Arial" charset="0"/>
              <a:buChar char="•"/>
              <a:defRPr sz="2400" b="1" kern="1200">
                <a:solidFill>
                  <a:schemeClr val="accent6"/>
                </a:solidFill>
                <a:latin typeface="+mn-lt"/>
                <a:ea typeface="+mn-ea"/>
                <a:cs typeface="+mn-cs"/>
              </a:defRPr>
            </a:lvl3pPr>
            <a:lvl4pPr marL="270000" indent="-270000" algn="l" defTabSz="457200" rtl="0" eaLnBrk="0" fontAlgn="base" hangingPunct="0">
              <a:spcBef>
                <a:spcPct val="20000"/>
              </a:spcBef>
              <a:spcAft>
                <a:spcPct val="0"/>
              </a:spcAft>
              <a:buFont typeface="Arial" charset="0"/>
              <a:buChar char="–"/>
              <a:defRPr sz="2400" b="1" kern="1200">
                <a:solidFill>
                  <a:schemeClr val="accent6"/>
                </a:solidFill>
                <a:latin typeface="+mn-lt"/>
                <a:ea typeface="+mn-ea"/>
                <a:cs typeface="+mn-cs"/>
              </a:defRPr>
            </a:lvl4pPr>
            <a:lvl5pPr marL="270000" indent="-270000" algn="l" defTabSz="457200" rtl="0" eaLnBrk="0" fontAlgn="base" hangingPunct="0">
              <a:spcBef>
                <a:spcPct val="20000"/>
              </a:spcBef>
              <a:spcAft>
                <a:spcPct val="0"/>
              </a:spcAft>
              <a:buFont typeface="Arial" charset="0"/>
              <a:buChar char="»"/>
              <a:defRPr sz="2400" b="1" kern="1200">
                <a:solidFill>
                  <a:schemeClr val="accent6"/>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3000" dirty="0">
                <a:cs typeface="Calibri" pitchFamily="34" charset="0"/>
              </a:rPr>
              <a:t>Der MSC-Lieferkettenstandard für Unternehmen</a:t>
            </a:r>
          </a:p>
          <a:p>
            <a:endParaRPr lang="de-DE" sz="2200" dirty="0">
              <a:cs typeface="Calibri" pitchFamily="34" charset="0"/>
            </a:endParaRPr>
          </a:p>
          <a:p>
            <a:pPr marL="342900" indent="-342900">
              <a:buFont typeface="Arial" panose="020B0604020202020204" pitchFamily="34" charset="0"/>
              <a:buChar char="•"/>
            </a:pPr>
            <a:r>
              <a:rPr lang="de-DE" sz="2200" b="0" dirty="0">
                <a:solidFill>
                  <a:srgbClr val="FFFFFF"/>
                </a:solidFill>
              </a:rPr>
              <a:t>Ziel: Aufbau getrennter und rückverfolgbarer Lieferketten für Fisch aus MSC-zertifizierter Fischerei.</a:t>
            </a:r>
          </a:p>
          <a:p>
            <a:pPr marL="342900" indent="-342900">
              <a:spcBef>
                <a:spcPts val="1200"/>
              </a:spcBef>
              <a:buFont typeface="Arial" panose="020B0604020202020204" pitchFamily="34" charset="0"/>
              <a:buChar char="•"/>
            </a:pPr>
            <a:r>
              <a:rPr lang="de-DE" sz="2200" b="0" dirty="0">
                <a:solidFill>
                  <a:srgbClr val="FFFFFF"/>
                </a:solidFill>
              </a:rPr>
              <a:t>Keine Vermischung mit konventionell gefangenem Fisch oder Fisch aus Aquakultur.</a:t>
            </a:r>
          </a:p>
          <a:p>
            <a:pPr marL="342900" indent="-342900">
              <a:spcBef>
                <a:spcPts val="1200"/>
              </a:spcBef>
              <a:buFont typeface="Arial" panose="020B0604020202020204" pitchFamily="34" charset="0"/>
              <a:buChar char="•"/>
            </a:pPr>
            <a:r>
              <a:rPr lang="de-DE" sz="2200" b="0" dirty="0">
                <a:solidFill>
                  <a:srgbClr val="FFFFFF"/>
                </a:solidFill>
              </a:rPr>
              <a:t>Durch Abgleich von Ein- und Verkaufsmengen wird geprüft, dass ein Unternehmen nicht mehr MSC-Fisch verkauft als es eingekauft hat.</a:t>
            </a:r>
          </a:p>
          <a:p>
            <a:pPr marL="342900" indent="-342900">
              <a:spcBef>
                <a:spcPts val="1200"/>
              </a:spcBef>
              <a:buFont typeface="Arial" panose="020B0604020202020204" pitchFamily="34" charset="0"/>
              <a:buChar char="•"/>
            </a:pPr>
            <a:r>
              <a:rPr lang="de-DE" sz="2200" b="0" dirty="0">
                <a:solidFill>
                  <a:srgbClr val="FFFFFF"/>
                </a:solidFill>
              </a:rPr>
              <a:t>Nur MSC-zertifizierter Fisch darf als „MSC“ gekennzeichnet werden.</a:t>
            </a:r>
          </a:p>
          <a:p>
            <a:pPr eaLnBrk="1" hangingPunct="1">
              <a:lnSpc>
                <a:spcPct val="150000"/>
              </a:lnSpc>
              <a:spcBef>
                <a:spcPct val="0"/>
              </a:spcBef>
              <a:defRPr/>
            </a:pPr>
            <a:endParaRPr lang="de-DE" altLang="de-DE" dirty="0">
              <a:solidFill>
                <a:sysClr val="window" lastClr="FFFFFF"/>
              </a:solidFill>
            </a:endParaRPr>
          </a:p>
        </p:txBody>
      </p:sp>
    </p:spTree>
    <p:extLst>
      <p:ext uri="{BB962C8B-B14F-4D97-AF65-F5344CB8AC3E}">
        <p14:creationId xmlns:p14="http://schemas.microsoft.com/office/powerpoint/2010/main" val="1441604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7DAD69-82B9-4C06-BB6D-C59918190BC7}"/>
              </a:ext>
            </a:extLst>
          </p:cNvPr>
          <p:cNvSpPr>
            <a:spLocks noGrp="1"/>
          </p:cNvSpPr>
          <p:nvPr>
            <p:ph type="title"/>
          </p:nvPr>
        </p:nvSpPr>
        <p:spPr>
          <a:xfrm>
            <a:off x="542924" y="180071"/>
            <a:ext cx="8381157" cy="932296"/>
          </a:xfrm>
        </p:spPr>
        <p:txBody>
          <a:bodyPr>
            <a:noAutofit/>
          </a:bodyPr>
          <a:lstStyle/>
          <a:p>
            <a:r>
              <a:rPr lang="de-DE" sz="4000" dirty="0"/>
              <a:t>Der MSC-Lieferkettenstandard</a:t>
            </a:r>
          </a:p>
        </p:txBody>
      </p:sp>
      <p:grpSp>
        <p:nvGrpSpPr>
          <p:cNvPr id="4" name="Group 3">
            <a:extLst>
              <a:ext uri="{FF2B5EF4-FFF2-40B4-BE49-F238E27FC236}">
                <a16:creationId xmlns:a16="http://schemas.microsoft.com/office/drawing/2014/main" id="{EB320152-72A2-4668-BCE7-4BE33AD9B3C7}"/>
              </a:ext>
            </a:extLst>
          </p:cNvPr>
          <p:cNvGrpSpPr/>
          <p:nvPr/>
        </p:nvGrpSpPr>
        <p:grpSpPr>
          <a:xfrm>
            <a:off x="431802" y="1608881"/>
            <a:ext cx="6188917" cy="5043250"/>
            <a:chOff x="330200" y="1354688"/>
            <a:chExt cx="6670207" cy="5524765"/>
          </a:xfrm>
        </p:grpSpPr>
        <p:grpSp>
          <p:nvGrpSpPr>
            <p:cNvPr id="5" name="Group 4">
              <a:extLst>
                <a:ext uri="{FF2B5EF4-FFF2-40B4-BE49-F238E27FC236}">
                  <a16:creationId xmlns:a16="http://schemas.microsoft.com/office/drawing/2014/main" id="{D771F33A-1346-4A80-8B96-BB87FBF0814F}"/>
                </a:ext>
              </a:extLst>
            </p:cNvPr>
            <p:cNvGrpSpPr/>
            <p:nvPr/>
          </p:nvGrpSpPr>
          <p:grpSpPr>
            <a:xfrm>
              <a:off x="330200" y="1354688"/>
              <a:ext cx="6670207" cy="3277415"/>
              <a:chOff x="330200" y="1354686"/>
              <a:chExt cx="8094131" cy="3977062"/>
            </a:xfrm>
          </p:grpSpPr>
          <p:grpSp>
            <p:nvGrpSpPr>
              <p:cNvPr id="10" name="Group 9">
                <a:extLst>
                  <a:ext uri="{FF2B5EF4-FFF2-40B4-BE49-F238E27FC236}">
                    <a16:creationId xmlns:a16="http://schemas.microsoft.com/office/drawing/2014/main" id="{CEBD5E27-4D85-46A4-B9A9-3A692E72C7E1}"/>
                  </a:ext>
                </a:extLst>
              </p:cNvPr>
              <p:cNvGrpSpPr/>
              <p:nvPr/>
            </p:nvGrpSpPr>
            <p:grpSpPr>
              <a:xfrm>
                <a:off x="330200" y="1354686"/>
                <a:ext cx="8094131" cy="1283581"/>
                <a:chOff x="330200" y="1354686"/>
                <a:chExt cx="8094131" cy="1283581"/>
              </a:xfrm>
            </p:grpSpPr>
            <p:sp>
              <p:nvSpPr>
                <p:cNvPr id="17" name="Rounded Rectangle 23">
                  <a:extLst>
                    <a:ext uri="{FF2B5EF4-FFF2-40B4-BE49-F238E27FC236}">
                      <a16:creationId xmlns:a16="http://schemas.microsoft.com/office/drawing/2014/main" id="{B512722F-69F0-428A-9C09-D2870093EAAD}"/>
                    </a:ext>
                  </a:extLst>
                </p:cNvPr>
                <p:cNvSpPr/>
                <p:nvPr/>
              </p:nvSpPr>
              <p:spPr>
                <a:xfrm>
                  <a:off x="1301363" y="1504402"/>
                  <a:ext cx="7122968" cy="960946"/>
                </a:xfrm>
                <a:prstGeom prst="roundRect">
                  <a:avLst>
                    <a:gd name="adj" fmla="val 8182"/>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24000"/>
                  <a:r>
                    <a:rPr lang="de-DE" sz="2000" b="1">
                      <a:solidFill>
                        <a:prstClr val="white"/>
                      </a:solidFill>
                    </a:rPr>
                    <a:t>Zertifizierte Produkte werden von zertifizierten Lieferanten gekauft.</a:t>
                  </a:r>
                </a:p>
              </p:txBody>
            </p:sp>
            <p:sp>
              <p:nvSpPr>
                <p:cNvPr id="18" name="Oval 17">
                  <a:extLst>
                    <a:ext uri="{FF2B5EF4-FFF2-40B4-BE49-F238E27FC236}">
                      <a16:creationId xmlns:a16="http://schemas.microsoft.com/office/drawing/2014/main" id="{B852BF63-C9B2-43DB-9D14-F88ECEDA293D}"/>
                    </a:ext>
                  </a:extLst>
                </p:cNvPr>
                <p:cNvSpPr/>
                <p:nvPr/>
              </p:nvSpPr>
              <p:spPr>
                <a:xfrm>
                  <a:off x="330200" y="1354686"/>
                  <a:ext cx="1283581" cy="1283581"/>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6000" b="1">
                      <a:solidFill>
                        <a:schemeClr val="accent5">
                          <a:lumMod val="50000"/>
                        </a:schemeClr>
                      </a:solidFill>
                    </a:rPr>
                    <a:t>1</a:t>
                  </a:r>
                </a:p>
              </p:txBody>
            </p:sp>
          </p:grpSp>
          <p:grpSp>
            <p:nvGrpSpPr>
              <p:cNvPr id="11" name="Group 10">
                <a:extLst>
                  <a:ext uri="{FF2B5EF4-FFF2-40B4-BE49-F238E27FC236}">
                    <a16:creationId xmlns:a16="http://schemas.microsoft.com/office/drawing/2014/main" id="{4F0F9E96-939A-4A6A-89C5-34011C551913}"/>
                  </a:ext>
                </a:extLst>
              </p:cNvPr>
              <p:cNvGrpSpPr/>
              <p:nvPr/>
            </p:nvGrpSpPr>
            <p:grpSpPr>
              <a:xfrm>
                <a:off x="330201" y="2708920"/>
                <a:ext cx="8094130" cy="1260374"/>
                <a:chOff x="330201" y="2708920"/>
                <a:chExt cx="8094130" cy="1260374"/>
              </a:xfrm>
            </p:grpSpPr>
            <p:sp>
              <p:nvSpPr>
                <p:cNvPr id="15" name="Rounded Rectangle 35">
                  <a:extLst>
                    <a:ext uri="{FF2B5EF4-FFF2-40B4-BE49-F238E27FC236}">
                      <a16:creationId xmlns:a16="http://schemas.microsoft.com/office/drawing/2014/main" id="{55EA730B-FF82-400B-9B2E-962941783918}"/>
                    </a:ext>
                  </a:extLst>
                </p:cNvPr>
                <p:cNvSpPr/>
                <p:nvPr/>
              </p:nvSpPr>
              <p:spPr>
                <a:xfrm>
                  <a:off x="1301363" y="2858634"/>
                  <a:ext cx="7122968" cy="960946"/>
                </a:xfrm>
                <a:prstGeom prst="roundRect">
                  <a:avLst>
                    <a:gd name="adj" fmla="val 8182"/>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24000"/>
                  <a:r>
                    <a:rPr lang="de-DE" sz="2000" b="1">
                      <a:solidFill>
                        <a:prstClr val="white"/>
                      </a:solidFill>
                    </a:rPr>
                    <a:t>Zertifizierte Produkte sind identifizierbar.</a:t>
                  </a:r>
                </a:p>
              </p:txBody>
            </p:sp>
            <p:sp>
              <p:nvSpPr>
                <p:cNvPr id="16" name="Oval 15">
                  <a:extLst>
                    <a:ext uri="{FF2B5EF4-FFF2-40B4-BE49-F238E27FC236}">
                      <a16:creationId xmlns:a16="http://schemas.microsoft.com/office/drawing/2014/main" id="{C11D4F27-BBAD-484C-B25D-0C16A9B197DD}"/>
                    </a:ext>
                  </a:extLst>
                </p:cNvPr>
                <p:cNvSpPr/>
                <p:nvPr/>
              </p:nvSpPr>
              <p:spPr>
                <a:xfrm>
                  <a:off x="330201" y="2708920"/>
                  <a:ext cx="1260374" cy="1260374"/>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6000" b="1">
                      <a:solidFill>
                        <a:schemeClr val="accent5">
                          <a:lumMod val="50000"/>
                        </a:schemeClr>
                      </a:solidFill>
                    </a:rPr>
                    <a:t>2</a:t>
                  </a:r>
                </a:p>
              </p:txBody>
            </p:sp>
          </p:grpSp>
          <p:grpSp>
            <p:nvGrpSpPr>
              <p:cNvPr id="12" name="Group 11">
                <a:extLst>
                  <a:ext uri="{FF2B5EF4-FFF2-40B4-BE49-F238E27FC236}">
                    <a16:creationId xmlns:a16="http://schemas.microsoft.com/office/drawing/2014/main" id="{DF07E8A1-37F3-47C3-ABCE-27F8877D91A3}"/>
                  </a:ext>
                </a:extLst>
              </p:cNvPr>
              <p:cNvGrpSpPr/>
              <p:nvPr/>
            </p:nvGrpSpPr>
            <p:grpSpPr>
              <a:xfrm>
                <a:off x="330201" y="4071374"/>
                <a:ext cx="8094130" cy="1260374"/>
                <a:chOff x="330201" y="4071374"/>
                <a:chExt cx="8094130" cy="1260374"/>
              </a:xfrm>
            </p:grpSpPr>
            <p:sp>
              <p:nvSpPr>
                <p:cNvPr id="13" name="Rounded Rectangle 38">
                  <a:extLst>
                    <a:ext uri="{FF2B5EF4-FFF2-40B4-BE49-F238E27FC236}">
                      <a16:creationId xmlns:a16="http://schemas.microsoft.com/office/drawing/2014/main" id="{62EBAF24-4EA3-40F7-8144-E54434AD096D}"/>
                    </a:ext>
                  </a:extLst>
                </p:cNvPr>
                <p:cNvSpPr/>
                <p:nvPr/>
              </p:nvSpPr>
              <p:spPr>
                <a:xfrm>
                  <a:off x="1301363" y="4221088"/>
                  <a:ext cx="7122968" cy="960946"/>
                </a:xfrm>
                <a:prstGeom prst="roundRect">
                  <a:avLst>
                    <a:gd name="adj" fmla="val 8182"/>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24000"/>
                  <a:r>
                    <a:rPr lang="de-DE" sz="2000" b="1">
                      <a:solidFill>
                        <a:prstClr val="white"/>
                      </a:solidFill>
                    </a:rPr>
                    <a:t>Zertifizierte Produkte werden getrennt.</a:t>
                  </a:r>
                </a:p>
              </p:txBody>
            </p:sp>
            <p:sp>
              <p:nvSpPr>
                <p:cNvPr id="14" name="Oval 13">
                  <a:extLst>
                    <a:ext uri="{FF2B5EF4-FFF2-40B4-BE49-F238E27FC236}">
                      <a16:creationId xmlns:a16="http://schemas.microsoft.com/office/drawing/2014/main" id="{6C23AAD8-727D-4D43-95A1-DF32165B77D3}"/>
                    </a:ext>
                  </a:extLst>
                </p:cNvPr>
                <p:cNvSpPr/>
                <p:nvPr/>
              </p:nvSpPr>
              <p:spPr>
                <a:xfrm>
                  <a:off x="330201" y="4071374"/>
                  <a:ext cx="1260374" cy="1260374"/>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6000" b="1">
                      <a:solidFill>
                        <a:schemeClr val="accent5">
                          <a:lumMod val="50000"/>
                        </a:schemeClr>
                      </a:solidFill>
                    </a:rPr>
                    <a:t>3</a:t>
                  </a:r>
                </a:p>
              </p:txBody>
            </p:sp>
          </p:grpSp>
        </p:grpSp>
        <p:sp>
          <p:nvSpPr>
            <p:cNvPr id="6" name="Rounded Rectangle 14">
              <a:extLst>
                <a:ext uri="{FF2B5EF4-FFF2-40B4-BE49-F238E27FC236}">
                  <a16:creationId xmlns:a16="http://schemas.microsoft.com/office/drawing/2014/main" id="{0AEFB216-74D3-4075-A00F-F48CAD30AE79}"/>
                </a:ext>
              </a:extLst>
            </p:cNvPr>
            <p:cNvSpPr/>
            <p:nvPr/>
          </p:nvSpPr>
          <p:spPr>
            <a:xfrm>
              <a:off x="1130516" y="4835115"/>
              <a:ext cx="5869891" cy="791896"/>
            </a:xfrm>
            <a:prstGeom prst="roundRect">
              <a:avLst>
                <a:gd name="adj" fmla="val 8182"/>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23850"/>
              <a:r>
                <a:rPr lang="de-DE" sz="2000" b="1"/>
                <a:t>Zertifizierte Produkte sind rückverfolgbar und Mengen werden aufgezeichnet.</a:t>
              </a:r>
              <a:endParaRPr lang="en-US"/>
            </a:p>
          </p:txBody>
        </p:sp>
        <p:sp>
          <p:nvSpPr>
            <p:cNvPr id="7" name="Oval 6">
              <a:extLst>
                <a:ext uri="{FF2B5EF4-FFF2-40B4-BE49-F238E27FC236}">
                  <a16:creationId xmlns:a16="http://schemas.microsoft.com/office/drawing/2014/main" id="{83E4C680-1AFE-4568-A143-211B102C51E5}"/>
                </a:ext>
              </a:extLst>
            </p:cNvPr>
            <p:cNvSpPr/>
            <p:nvPr/>
          </p:nvSpPr>
          <p:spPr>
            <a:xfrm>
              <a:off x="339762" y="4756949"/>
              <a:ext cx="1038648" cy="1038648"/>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6000" b="1">
                  <a:solidFill>
                    <a:schemeClr val="accent5">
                      <a:lumMod val="50000"/>
                    </a:schemeClr>
                  </a:solidFill>
                </a:rPr>
                <a:t>4</a:t>
              </a:r>
            </a:p>
          </p:txBody>
        </p:sp>
        <p:sp>
          <p:nvSpPr>
            <p:cNvPr id="8" name="Rounded Rectangle 18">
              <a:extLst>
                <a:ext uri="{FF2B5EF4-FFF2-40B4-BE49-F238E27FC236}">
                  <a16:creationId xmlns:a16="http://schemas.microsoft.com/office/drawing/2014/main" id="{0848F336-1FA5-43F4-A2E7-2E59459C0009}"/>
                </a:ext>
              </a:extLst>
            </p:cNvPr>
            <p:cNvSpPr/>
            <p:nvPr/>
          </p:nvSpPr>
          <p:spPr>
            <a:xfrm>
              <a:off x="1130516" y="5964181"/>
              <a:ext cx="5869891" cy="791896"/>
            </a:xfrm>
            <a:prstGeom prst="roundRect">
              <a:avLst>
                <a:gd name="adj" fmla="val 8182"/>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24000"/>
              <a:r>
                <a:rPr lang="de-DE" sz="2000" b="1">
                  <a:solidFill>
                    <a:prstClr val="white"/>
                  </a:solidFill>
                </a:rPr>
                <a:t>Das Managementsystem des Unternehmens setzt die Anforderungen dieses Standards um.</a:t>
              </a:r>
            </a:p>
          </p:txBody>
        </p:sp>
        <p:sp>
          <p:nvSpPr>
            <p:cNvPr id="9" name="Oval 8">
              <a:extLst>
                <a:ext uri="{FF2B5EF4-FFF2-40B4-BE49-F238E27FC236}">
                  <a16:creationId xmlns:a16="http://schemas.microsoft.com/office/drawing/2014/main" id="{4CCAEABB-A462-4948-8E64-DA6F37730A05}"/>
                </a:ext>
              </a:extLst>
            </p:cNvPr>
            <p:cNvSpPr/>
            <p:nvPr/>
          </p:nvSpPr>
          <p:spPr>
            <a:xfrm>
              <a:off x="330201" y="5840805"/>
              <a:ext cx="1038648" cy="1038648"/>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6000" b="1">
                  <a:solidFill>
                    <a:schemeClr val="accent5">
                      <a:lumMod val="50000"/>
                    </a:schemeClr>
                  </a:solidFill>
                </a:rPr>
                <a:t>5</a:t>
              </a:r>
            </a:p>
          </p:txBody>
        </p:sp>
      </p:grpSp>
      <p:sp>
        <p:nvSpPr>
          <p:cNvPr id="2" name="Textfeld 17">
            <a:extLst>
              <a:ext uri="{FF2B5EF4-FFF2-40B4-BE49-F238E27FC236}">
                <a16:creationId xmlns:a16="http://schemas.microsoft.com/office/drawing/2014/main" id="{6378B059-E4C0-C093-FDFF-825E8548B780}"/>
              </a:ext>
            </a:extLst>
          </p:cNvPr>
          <p:cNvSpPr txBox="1"/>
          <p:nvPr/>
        </p:nvSpPr>
        <p:spPr>
          <a:xfrm>
            <a:off x="8010768" y="6282799"/>
            <a:ext cx="4087847" cy="369332"/>
          </a:xfrm>
          <a:prstGeom prst="rect">
            <a:avLst/>
          </a:prstGeom>
          <a:solidFill>
            <a:schemeClr val="bg1"/>
          </a:solidFill>
          <a:ln w="28575">
            <a:solidFill>
              <a:srgbClr val="546688"/>
            </a:solid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46688"/>
                </a:solidFill>
                <a:effectLst/>
                <a:uLnTx/>
                <a:uFillTx/>
                <a:latin typeface="Calibri" panose="020F0502020204030204"/>
                <a:ea typeface="+mn-ea"/>
                <a:cs typeface="+mn-cs"/>
                <a:sym typeface="Wingdings" panose="05000000000000000000" pitchFamily="2" charset="2"/>
              </a:rPr>
              <a:t> </a:t>
            </a:r>
            <a:r>
              <a:rPr kumimoji="0" lang="en-US" sz="1800" b="1" i="0" u="none" strike="noStrike" kern="1200" cap="none" spc="0" normalizeH="0" baseline="0" noProof="0" dirty="0">
                <a:ln>
                  <a:noFill/>
                </a:ln>
                <a:solidFill>
                  <a:srgbClr val="546688"/>
                </a:solidFill>
                <a:effectLst/>
                <a:uLnTx/>
                <a:uFillTx/>
                <a:latin typeface="Calibri" panose="020F0502020204030204"/>
                <a:ea typeface="+mn-ea"/>
                <a:cs typeface="+mn-cs"/>
              </a:rPr>
              <a:t>Download: </a:t>
            </a:r>
            <a:r>
              <a:rPr kumimoji="0" lang="en-US" sz="1800" b="1" i="0" u="none" strike="noStrike" kern="1200" cap="none" spc="0" normalizeH="0" baseline="0" noProof="0" dirty="0">
                <a:ln>
                  <a:noFill/>
                </a:ln>
                <a:solidFill>
                  <a:srgbClr val="546688"/>
                </a:solidFill>
                <a:effectLst/>
                <a:uLnTx/>
                <a:uFillTx/>
                <a:latin typeface="Calibri" panose="020F0502020204030204"/>
                <a:ea typeface="+mn-ea"/>
                <a:cs typeface="+mn-cs"/>
                <a:hlinkClick r:id="rId4"/>
              </a:rPr>
              <a:t>MSC-</a:t>
            </a:r>
            <a:r>
              <a:rPr kumimoji="0" lang="en-US" sz="1800" b="1" i="0" u="none" strike="noStrike" kern="1200" cap="none" spc="0" normalizeH="0" baseline="0" noProof="0" dirty="0" err="1">
                <a:ln>
                  <a:noFill/>
                </a:ln>
                <a:solidFill>
                  <a:srgbClr val="546688"/>
                </a:solidFill>
                <a:effectLst/>
                <a:uLnTx/>
                <a:uFillTx/>
                <a:latin typeface="Calibri" panose="020F0502020204030204"/>
                <a:ea typeface="+mn-ea"/>
                <a:cs typeface="+mn-cs"/>
                <a:hlinkClick r:id="rId4"/>
              </a:rPr>
              <a:t>Lieferkettenstandard</a:t>
            </a:r>
            <a:endParaRPr kumimoji="0" lang="de-DE" sz="1800" b="1" i="0" u="none" strike="noStrike" kern="1200" cap="none" spc="0" normalizeH="0" baseline="0" noProof="0" dirty="0">
              <a:ln>
                <a:noFill/>
              </a:ln>
              <a:solidFill>
                <a:srgbClr val="546688"/>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7572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161D070-A48F-4333-1AEB-F80EF5F28196}"/>
              </a:ext>
            </a:extLst>
          </p:cNvPr>
          <p:cNvPicPr>
            <a:picLocks noChangeAspect="1"/>
          </p:cNvPicPr>
          <p:nvPr/>
        </p:nvPicPr>
        <p:blipFill rotWithShape="1">
          <a:blip r:embed="rId3">
            <a:extLst>
              <a:ext uri="{28A0092B-C50C-407E-A947-70E740481C1C}">
                <a14:useLocalDpi xmlns:a14="http://schemas.microsoft.com/office/drawing/2010/main" val="0"/>
              </a:ext>
            </a:extLst>
          </a:blip>
          <a:srcRect l="19662" t="46495"/>
          <a:stretch/>
        </p:blipFill>
        <p:spPr>
          <a:xfrm>
            <a:off x="472529" y="3627454"/>
            <a:ext cx="6054714" cy="3004204"/>
          </a:xfrm>
          <a:prstGeom prst="rect">
            <a:avLst/>
          </a:prstGeom>
        </p:spPr>
      </p:pic>
      <p:sp>
        <p:nvSpPr>
          <p:cNvPr id="3" name="Text Placeholder 2">
            <a:extLst>
              <a:ext uri="{FF2B5EF4-FFF2-40B4-BE49-F238E27FC236}">
                <a16:creationId xmlns:a16="http://schemas.microsoft.com/office/drawing/2014/main" id="{D6D38D2E-4356-4344-AEF2-19AD96A83DC5}"/>
              </a:ext>
            </a:extLst>
          </p:cNvPr>
          <p:cNvSpPr>
            <a:spLocks noGrp="1"/>
          </p:cNvSpPr>
          <p:nvPr>
            <p:ph type="body" sz="quarter" idx="11"/>
          </p:nvPr>
        </p:nvSpPr>
        <p:spPr>
          <a:xfrm>
            <a:off x="542924" y="1739574"/>
            <a:ext cx="11193964" cy="1689425"/>
          </a:xfrm>
        </p:spPr>
        <p:txBody>
          <a:bodyPr wrap="none" bIns="46800">
            <a:normAutofit lnSpcReduction="10000"/>
          </a:bodyPr>
          <a:lstStyle/>
          <a:p>
            <a:pPr fontAlgn="base">
              <a:spcBef>
                <a:spcPct val="20000"/>
              </a:spcBef>
              <a:spcAft>
                <a:spcPct val="0"/>
              </a:spcAft>
              <a:buNone/>
            </a:pPr>
            <a:r>
              <a:rPr lang="de-DE" altLang="en-US" sz="2200" b="1" dirty="0">
                <a:solidFill>
                  <a:schemeClr val="accent5">
                    <a:lumMod val="50000"/>
                  </a:schemeClr>
                </a:solidFill>
                <a:cs typeface="Arial" panose="020B0604020202020204" pitchFamily="34" charset="0"/>
              </a:rPr>
              <a:t>Ob Ihr Lieferant zertifiziert ist, können Sie hier nachprüfen:</a:t>
            </a:r>
          </a:p>
          <a:p>
            <a:pPr fontAlgn="base">
              <a:spcBef>
                <a:spcPct val="20000"/>
              </a:spcBef>
              <a:spcAft>
                <a:spcPct val="0"/>
              </a:spcAft>
              <a:buNone/>
            </a:pPr>
            <a:endParaRPr lang="de-DE" altLang="en-US" sz="2200" dirty="0">
              <a:solidFill>
                <a:srgbClr val="4C4C4C"/>
              </a:solidFill>
              <a:cs typeface="Arial" panose="020B0604020202020204" pitchFamily="34" charset="0"/>
            </a:endParaRPr>
          </a:p>
          <a:p>
            <a:pPr fontAlgn="base">
              <a:spcBef>
                <a:spcPct val="20000"/>
              </a:spcBef>
              <a:spcAft>
                <a:spcPct val="0"/>
              </a:spcAft>
              <a:buNone/>
            </a:pPr>
            <a:endParaRPr lang="de-DE" altLang="en-US" sz="2200" dirty="0">
              <a:solidFill>
                <a:srgbClr val="4C4C4C"/>
              </a:solidFill>
              <a:cs typeface="Arial" panose="020B0604020202020204" pitchFamily="34" charset="0"/>
            </a:endParaRPr>
          </a:p>
          <a:p>
            <a:pPr fontAlgn="base">
              <a:spcBef>
                <a:spcPct val="20000"/>
              </a:spcBef>
              <a:spcAft>
                <a:spcPct val="0"/>
              </a:spcAft>
              <a:buNone/>
            </a:pPr>
            <a:r>
              <a:rPr lang="de-DE" altLang="en-US" sz="2200" dirty="0">
                <a:solidFill>
                  <a:schemeClr val="accent5">
                    <a:lumMod val="50000"/>
                  </a:schemeClr>
                </a:solidFill>
              </a:rPr>
              <a:t>MSC-Lieferantendatenbank:			         ASC-Lieferantendatenbank:</a:t>
            </a:r>
          </a:p>
          <a:p>
            <a:pPr fontAlgn="base">
              <a:spcBef>
                <a:spcPct val="20000"/>
              </a:spcBef>
              <a:spcAft>
                <a:spcPct val="0"/>
              </a:spcAft>
              <a:buNone/>
            </a:pPr>
            <a:r>
              <a:rPr lang="de-DE" altLang="en-US" sz="1600" dirty="0">
                <a:solidFill>
                  <a:srgbClr val="4C4C4C"/>
                </a:solidFill>
                <a:cs typeface="Arial" panose="020B0604020202020204" pitchFamily="34" charset="0"/>
                <a:hlinkClick r:id="rId4"/>
              </a:rPr>
              <a:t>https://www.msc.org/de/b2b-lieferantendatenbank</a:t>
            </a:r>
            <a:r>
              <a:rPr lang="de-DE" altLang="en-US" sz="1600" dirty="0">
                <a:solidFill>
                  <a:srgbClr val="4C4C4C"/>
                </a:solidFill>
                <a:cs typeface="Arial" panose="020B0604020202020204" pitchFamily="34" charset="0"/>
              </a:rPr>
              <a:t> 		             </a:t>
            </a:r>
            <a:r>
              <a:rPr lang="de-DE" sz="1300" dirty="0">
                <a:cs typeface="Arial" panose="020B0604020202020204" pitchFamily="34" charset="0"/>
                <a:hlinkClick r:id="rId5"/>
              </a:rPr>
              <a:t>https://www.asc-aqua.org/what-you-can-do/take-action/find-a-supplier/</a:t>
            </a:r>
            <a:r>
              <a:rPr lang="de-DE" altLang="en-US" sz="1300" dirty="0">
                <a:solidFill>
                  <a:srgbClr val="4C4C4C"/>
                </a:solidFill>
                <a:cs typeface="Arial" panose="020B0604020202020204" pitchFamily="34" charset="0"/>
              </a:rPr>
              <a:t> </a:t>
            </a:r>
            <a:endParaRPr lang="de-DE" altLang="en-US" sz="1600" dirty="0">
              <a:solidFill>
                <a:srgbClr val="4C4C4C"/>
              </a:solidFill>
              <a:cs typeface="Arial" panose="020B0604020202020204" pitchFamily="34" charset="0"/>
            </a:endParaRPr>
          </a:p>
          <a:p>
            <a:pPr fontAlgn="base">
              <a:spcBef>
                <a:spcPct val="20000"/>
              </a:spcBef>
              <a:spcAft>
                <a:spcPct val="0"/>
              </a:spcAft>
              <a:buNone/>
            </a:pPr>
            <a:endParaRPr lang="de-DE" altLang="en-US" sz="2600" dirty="0">
              <a:solidFill>
                <a:srgbClr val="4C4C4C"/>
              </a:solidFill>
              <a:cs typeface="Arial" panose="020B0604020202020204" pitchFamily="34" charset="0"/>
            </a:endParaRPr>
          </a:p>
          <a:p>
            <a:pPr fontAlgn="base">
              <a:spcBef>
                <a:spcPct val="20000"/>
              </a:spcBef>
              <a:spcAft>
                <a:spcPct val="0"/>
              </a:spcAft>
              <a:buNone/>
            </a:pPr>
            <a:endParaRPr lang="de-DE" altLang="en-US" sz="2600" dirty="0">
              <a:solidFill>
                <a:srgbClr val="4C4C4C"/>
              </a:solidFill>
              <a:cs typeface="Arial" panose="020B0604020202020204" pitchFamily="34" charset="0"/>
            </a:endParaRPr>
          </a:p>
        </p:txBody>
      </p:sp>
      <p:sp>
        <p:nvSpPr>
          <p:cNvPr id="4" name="Title 3">
            <a:extLst>
              <a:ext uri="{FF2B5EF4-FFF2-40B4-BE49-F238E27FC236}">
                <a16:creationId xmlns:a16="http://schemas.microsoft.com/office/drawing/2014/main" id="{4A53CEB7-F05A-4119-8218-4852EFE8ABDF}"/>
              </a:ext>
            </a:extLst>
          </p:cNvPr>
          <p:cNvSpPr>
            <a:spLocks noGrp="1"/>
          </p:cNvSpPr>
          <p:nvPr>
            <p:ph type="title"/>
          </p:nvPr>
        </p:nvSpPr>
        <p:spPr>
          <a:xfrm>
            <a:off x="472529" y="226342"/>
            <a:ext cx="9770119" cy="932296"/>
          </a:xfrm>
        </p:spPr>
        <p:txBody>
          <a:bodyPr>
            <a:noAutofit/>
          </a:bodyPr>
          <a:lstStyle/>
          <a:p>
            <a:r>
              <a:rPr lang="en-US" sz="4000" dirty="0" err="1"/>
              <a:t>Prinzip</a:t>
            </a:r>
            <a:r>
              <a:rPr lang="en-US" sz="4000" dirty="0"/>
              <a:t> 1: </a:t>
            </a:r>
            <a:r>
              <a:rPr lang="en-US" sz="4000" dirty="0" err="1"/>
              <a:t>Einkauf</a:t>
            </a:r>
            <a:r>
              <a:rPr lang="en-US" sz="4000" dirty="0"/>
              <a:t> von </a:t>
            </a:r>
            <a:r>
              <a:rPr lang="en-US" sz="4000" dirty="0" err="1"/>
              <a:t>zertifizierten</a:t>
            </a:r>
            <a:r>
              <a:rPr lang="en-US" sz="4000" dirty="0"/>
              <a:t> </a:t>
            </a:r>
            <a:r>
              <a:rPr lang="en-US" sz="4000" dirty="0" err="1"/>
              <a:t>Lieferanten</a:t>
            </a:r>
            <a:endParaRPr lang="en-DE" sz="4000" dirty="0"/>
          </a:p>
        </p:txBody>
      </p:sp>
      <p:pic>
        <p:nvPicPr>
          <p:cNvPr id="5" name="Grafik 6">
            <a:extLst>
              <a:ext uri="{FF2B5EF4-FFF2-40B4-BE49-F238E27FC236}">
                <a16:creationId xmlns:a16="http://schemas.microsoft.com/office/drawing/2014/main" id="{29495295-85FB-4635-9F49-826F370484DB}"/>
              </a:ext>
            </a:extLst>
          </p:cNvPr>
          <p:cNvPicPr>
            <a:picLocks noChangeAspect="1"/>
          </p:cNvPicPr>
          <p:nvPr/>
        </p:nvPicPr>
        <p:blipFill>
          <a:blip r:embed="rId6"/>
          <a:stretch>
            <a:fillRect/>
          </a:stretch>
        </p:blipFill>
        <p:spPr>
          <a:xfrm>
            <a:off x="6680940" y="3777828"/>
            <a:ext cx="5172855" cy="2900101"/>
          </a:xfrm>
          <a:prstGeom prst="rect">
            <a:avLst/>
          </a:prstGeom>
        </p:spPr>
      </p:pic>
      <p:sp>
        <p:nvSpPr>
          <p:cNvPr id="2" name="Oval 1">
            <a:extLst>
              <a:ext uri="{FF2B5EF4-FFF2-40B4-BE49-F238E27FC236}">
                <a16:creationId xmlns:a16="http://schemas.microsoft.com/office/drawing/2014/main" id="{71C07BE9-EC3A-480B-96A0-FC3BFF8B8BDC}"/>
              </a:ext>
            </a:extLst>
          </p:cNvPr>
          <p:cNvSpPr/>
          <p:nvPr/>
        </p:nvSpPr>
        <p:spPr>
          <a:xfrm>
            <a:off x="3018774" y="4210259"/>
            <a:ext cx="1202498" cy="90435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13053703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357341F-0D70-467A-A797-47520DC3732A}"/>
              </a:ext>
            </a:extLst>
          </p:cNvPr>
          <p:cNvSpPr>
            <a:spLocks noGrp="1"/>
          </p:cNvSpPr>
          <p:nvPr>
            <p:ph type="body" sz="quarter" idx="11"/>
          </p:nvPr>
        </p:nvSpPr>
        <p:spPr>
          <a:xfrm>
            <a:off x="444600" y="1499397"/>
            <a:ext cx="7099341" cy="4941159"/>
          </a:xfrm>
        </p:spPr>
        <p:txBody>
          <a:bodyPr>
            <a:noAutofit/>
          </a:bodyPr>
          <a:lstStyle/>
          <a:p>
            <a:pPr marL="0" indent="0" fontAlgn="base">
              <a:buNone/>
            </a:pPr>
            <a:r>
              <a:rPr lang="de-DE" sz="2200" b="1" dirty="0">
                <a:solidFill>
                  <a:schemeClr val="accent5">
                    <a:lumMod val="50000"/>
                  </a:schemeClr>
                </a:solidFill>
              </a:rPr>
              <a:t>Kennzeichnung:</a:t>
            </a:r>
            <a:r>
              <a:rPr lang="en-US" sz="2200" dirty="0">
                <a:solidFill>
                  <a:schemeClr val="accent5">
                    <a:lumMod val="50000"/>
                  </a:schemeClr>
                </a:solidFill>
              </a:rPr>
              <a:t>​</a:t>
            </a:r>
          </a:p>
          <a:p>
            <a:pPr fontAlgn="base"/>
            <a:r>
              <a:rPr lang="de-DE" sz="2200" dirty="0">
                <a:solidFill>
                  <a:schemeClr val="accent5">
                    <a:lumMod val="50000"/>
                  </a:schemeClr>
                </a:solidFill>
              </a:rPr>
              <a:t>Produkte, die MSC-zertifizierte Rohware enthalten, müssen zu jeder Zeit als zertifiziert identifizierbar sein</a:t>
            </a:r>
            <a:r>
              <a:rPr lang="en-US" sz="2200" dirty="0">
                <a:solidFill>
                  <a:schemeClr val="accent5">
                    <a:lumMod val="50000"/>
                  </a:schemeClr>
                </a:solidFill>
              </a:rPr>
              <a:t>​ </a:t>
            </a:r>
            <a:br>
              <a:rPr lang="en-US" sz="2200" dirty="0">
                <a:solidFill>
                  <a:schemeClr val="accent5">
                    <a:lumMod val="50000"/>
                  </a:schemeClr>
                </a:solidFill>
              </a:rPr>
            </a:br>
            <a:r>
              <a:rPr lang="de-DE" altLang="de-DE" sz="2200" dirty="0">
                <a:solidFill>
                  <a:schemeClr val="accent5">
                    <a:lumMod val="50000"/>
                  </a:schemeClr>
                </a:solidFill>
                <a:cs typeface="Arial" panose="020B0604020202020204" pitchFamily="34" charset="0"/>
              </a:rPr>
              <a:t>(z.B. durch den Zusatz „MSC“, das Abdrucken Ihrer Zertifizierungsnummer oder einen internen Code für MSC-Ware).</a:t>
            </a:r>
            <a:endParaRPr lang="en-US" sz="2200" dirty="0">
              <a:solidFill>
                <a:schemeClr val="accent5">
                  <a:lumMod val="50000"/>
                </a:schemeClr>
              </a:solidFill>
            </a:endParaRPr>
          </a:p>
          <a:p>
            <a:pPr fontAlgn="base"/>
            <a:r>
              <a:rPr lang="de-DE" sz="2200" dirty="0">
                <a:solidFill>
                  <a:schemeClr val="accent5">
                    <a:lumMod val="50000"/>
                  </a:schemeClr>
                </a:solidFill>
              </a:rPr>
              <a:t>Davon ausgenommen sind Verkaufsrechnungen an Endverbraucher</a:t>
            </a:r>
            <a:r>
              <a:rPr lang="en-US" sz="2200" dirty="0">
                <a:solidFill>
                  <a:schemeClr val="accent5">
                    <a:lumMod val="50000"/>
                  </a:schemeClr>
                </a:solidFill>
              </a:rPr>
              <a:t>​</a:t>
            </a:r>
          </a:p>
          <a:p>
            <a:pPr fontAlgn="base"/>
            <a:r>
              <a:rPr lang="de-DE" sz="2200" dirty="0">
                <a:solidFill>
                  <a:schemeClr val="accent5">
                    <a:lumMod val="50000"/>
                  </a:schemeClr>
                </a:solidFill>
              </a:rPr>
              <a:t>Stellen Sie sicher, dass ausschließlich zertifizierte Produkte mit einer entsprechenden Kennzeichnung versehen werden</a:t>
            </a:r>
            <a:r>
              <a:rPr lang="en-US" sz="2200" dirty="0">
                <a:solidFill>
                  <a:schemeClr val="accent5">
                    <a:lumMod val="50000"/>
                  </a:schemeClr>
                </a:solidFill>
              </a:rPr>
              <a:t>​.</a:t>
            </a:r>
          </a:p>
          <a:p>
            <a:pPr fontAlgn="base"/>
            <a:r>
              <a:rPr lang="de-DE" sz="2200" dirty="0">
                <a:solidFill>
                  <a:schemeClr val="accent5">
                    <a:lumMod val="50000"/>
                  </a:schemeClr>
                </a:solidFill>
              </a:rPr>
              <a:t>Achten Sie auf die korrekte Ausweisung der Fischart und, sofern angegeben, des Fanggebietes</a:t>
            </a:r>
            <a:r>
              <a:rPr lang="en-US" sz="2200" dirty="0">
                <a:solidFill>
                  <a:schemeClr val="accent5">
                    <a:lumMod val="50000"/>
                  </a:schemeClr>
                </a:solidFill>
              </a:rPr>
              <a:t>​.</a:t>
            </a:r>
          </a:p>
        </p:txBody>
      </p:sp>
      <p:sp>
        <p:nvSpPr>
          <p:cNvPr id="4" name="Title 3">
            <a:extLst>
              <a:ext uri="{FF2B5EF4-FFF2-40B4-BE49-F238E27FC236}">
                <a16:creationId xmlns:a16="http://schemas.microsoft.com/office/drawing/2014/main" id="{17B7E4A0-C5C1-4227-9D9E-0575D5871EEC}"/>
              </a:ext>
            </a:extLst>
          </p:cNvPr>
          <p:cNvSpPr>
            <a:spLocks noGrp="1"/>
          </p:cNvSpPr>
          <p:nvPr>
            <p:ph type="title"/>
          </p:nvPr>
        </p:nvSpPr>
        <p:spPr>
          <a:xfrm>
            <a:off x="542924" y="180071"/>
            <a:ext cx="9658351" cy="932296"/>
          </a:xfrm>
        </p:spPr>
        <p:txBody>
          <a:bodyPr>
            <a:normAutofit fontScale="90000"/>
          </a:bodyPr>
          <a:lstStyle/>
          <a:p>
            <a:r>
              <a:rPr lang="en-US" sz="4000" err="1"/>
              <a:t>Prinzip</a:t>
            </a:r>
            <a:r>
              <a:rPr lang="en-US" sz="4000"/>
              <a:t> 2: </a:t>
            </a:r>
            <a:r>
              <a:rPr lang="en-US" sz="4000" err="1"/>
              <a:t>Zertifizierte</a:t>
            </a:r>
            <a:r>
              <a:rPr lang="en-US" sz="4000"/>
              <a:t> </a:t>
            </a:r>
            <a:r>
              <a:rPr lang="en-US" sz="4000" err="1"/>
              <a:t>Produkte</a:t>
            </a:r>
            <a:r>
              <a:rPr lang="en-US" sz="4000"/>
              <a:t> </a:t>
            </a:r>
            <a:r>
              <a:rPr lang="en-US" sz="4000" err="1"/>
              <a:t>sind</a:t>
            </a:r>
            <a:r>
              <a:rPr lang="en-US" sz="4000"/>
              <a:t> </a:t>
            </a:r>
            <a:r>
              <a:rPr lang="en-US" sz="4000" err="1"/>
              <a:t>identifizierbar</a:t>
            </a:r>
            <a:endParaRPr lang="en-DE" sz="4000">
              <a:cs typeface="Calibri" panose="020F0502020204030204"/>
            </a:endParaRPr>
          </a:p>
        </p:txBody>
      </p:sp>
      <p:pic>
        <p:nvPicPr>
          <p:cNvPr id="6" name="Picture 6" descr="A person standing on a cart&#10;&#10;Description generated with very high confidence">
            <a:extLst>
              <a:ext uri="{FF2B5EF4-FFF2-40B4-BE49-F238E27FC236}">
                <a16:creationId xmlns:a16="http://schemas.microsoft.com/office/drawing/2014/main" id="{5A6BC1EB-E56E-4703-BCDF-D0A2281A4725}"/>
              </a:ext>
            </a:extLst>
          </p:cNvPr>
          <p:cNvPicPr>
            <a:picLocks noChangeAspect="1"/>
          </p:cNvPicPr>
          <p:nvPr/>
        </p:nvPicPr>
        <p:blipFill rotWithShape="1">
          <a:blip r:embed="rId3"/>
          <a:srcRect l="15708"/>
          <a:stretch/>
        </p:blipFill>
        <p:spPr>
          <a:xfrm>
            <a:off x="7561139" y="4530436"/>
            <a:ext cx="3302961" cy="2227514"/>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65EEB03E-BE33-4FC7-BB60-D465D0B71046}"/>
              </a:ext>
            </a:extLst>
          </p:cNvPr>
          <p:cNvPicPr>
            <a:picLocks noChangeAspect="1"/>
          </p:cNvPicPr>
          <p:nvPr/>
        </p:nvPicPr>
        <p:blipFill>
          <a:blip r:embed="rId4"/>
          <a:stretch>
            <a:fillRect/>
          </a:stretch>
        </p:blipFill>
        <p:spPr>
          <a:xfrm>
            <a:off x="9637174" y="1382826"/>
            <a:ext cx="2453853" cy="3314987"/>
          </a:xfrm>
          <a:prstGeom prst="rect">
            <a:avLst/>
          </a:prstGeom>
        </p:spPr>
      </p:pic>
    </p:spTree>
    <p:extLst>
      <p:ext uri="{BB962C8B-B14F-4D97-AF65-F5344CB8AC3E}">
        <p14:creationId xmlns:p14="http://schemas.microsoft.com/office/powerpoint/2010/main" val="18092188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357341F-0D70-467A-A797-47520DC3732A}"/>
              </a:ext>
            </a:extLst>
          </p:cNvPr>
          <p:cNvSpPr>
            <a:spLocks noGrp="1"/>
          </p:cNvSpPr>
          <p:nvPr>
            <p:ph type="body" sz="quarter" idx="11"/>
          </p:nvPr>
        </p:nvSpPr>
        <p:spPr>
          <a:xfrm>
            <a:off x="444600" y="1499399"/>
            <a:ext cx="5520547" cy="4949930"/>
          </a:xfrm>
        </p:spPr>
        <p:txBody>
          <a:bodyPr>
            <a:normAutofit/>
          </a:bodyPr>
          <a:lstStyle/>
          <a:p>
            <a:pPr marL="0" lvl="1" indent="0">
              <a:spcBef>
                <a:spcPts val="0"/>
              </a:spcBef>
              <a:spcAft>
                <a:spcPts val="1200"/>
              </a:spcAft>
              <a:buClr>
                <a:srgbClr val="595959"/>
              </a:buClr>
              <a:buNone/>
              <a:defRPr/>
            </a:pPr>
            <a:r>
              <a:rPr lang="de-DE" altLang="de-DE" sz="2200" b="1" dirty="0">
                <a:cs typeface="Arial" pitchFamily="34" charset="0"/>
              </a:rPr>
              <a:t>Wareneingang:</a:t>
            </a:r>
          </a:p>
          <a:p>
            <a:pPr marL="342900" lvl="1" indent="-342900">
              <a:spcBef>
                <a:spcPts val="0"/>
              </a:spcBef>
              <a:spcAft>
                <a:spcPts val="1200"/>
              </a:spcAft>
              <a:buClr>
                <a:srgbClr val="595959"/>
              </a:buClr>
              <a:defRPr/>
            </a:pPr>
            <a:r>
              <a:rPr lang="de-DE" altLang="de-DE" sz="2200" dirty="0">
                <a:solidFill>
                  <a:schemeClr val="accent5">
                    <a:lumMod val="50000"/>
                  </a:schemeClr>
                </a:solidFill>
              </a:rPr>
              <a:t>Prüfen, ob bestellte MSC-zertifizierte Ware tatsächlich geliefert wurde (kein Ersatz durch konventionelle Ware)</a:t>
            </a:r>
          </a:p>
          <a:p>
            <a:pPr marL="342900" lvl="1" indent="-342900">
              <a:spcBef>
                <a:spcPts val="0"/>
              </a:spcBef>
              <a:spcAft>
                <a:spcPts val="1200"/>
              </a:spcAft>
              <a:buClr>
                <a:srgbClr val="595959"/>
              </a:buClr>
              <a:defRPr/>
            </a:pPr>
            <a:r>
              <a:rPr lang="de-DE" altLang="de-DE" sz="2200" dirty="0">
                <a:solidFill>
                  <a:schemeClr val="accent5">
                    <a:lumMod val="50000"/>
                  </a:schemeClr>
                </a:solidFill>
              </a:rPr>
              <a:t>Prüfen, ob die MSC-zertifizierte Ware separat verpackt und als MSC-zertifiziert ausgewiesen ist</a:t>
            </a:r>
          </a:p>
          <a:p>
            <a:pPr marL="342900" lvl="1" indent="-342900">
              <a:spcBef>
                <a:spcPts val="0"/>
              </a:spcBef>
              <a:spcAft>
                <a:spcPts val="1200"/>
              </a:spcAft>
              <a:buClr>
                <a:srgbClr val="595959"/>
              </a:buClr>
              <a:defRPr/>
            </a:pPr>
            <a:r>
              <a:rPr lang="de-DE" altLang="de-DE" sz="2200" dirty="0">
                <a:solidFill>
                  <a:schemeClr val="accent5">
                    <a:lumMod val="50000"/>
                  </a:schemeClr>
                </a:solidFill>
              </a:rPr>
              <a:t>Prüfen, ob Menge der Lieferung mit Menge auf dem Lieferschein übereinstimmt</a:t>
            </a:r>
          </a:p>
          <a:p>
            <a:pPr marL="342900" lvl="1" indent="-342900">
              <a:spcBef>
                <a:spcPts val="600"/>
              </a:spcBef>
              <a:buClr>
                <a:srgbClr val="595959"/>
              </a:buClr>
              <a:defRPr/>
            </a:pPr>
            <a:r>
              <a:rPr lang="de-DE" altLang="de-DE" sz="2200" dirty="0">
                <a:solidFill>
                  <a:schemeClr val="accent5">
                    <a:lumMod val="50000"/>
                  </a:schemeClr>
                </a:solidFill>
              </a:rPr>
              <a:t>Lieferdokumente nach der Wareneingangsprüfung aufbewahren</a:t>
            </a:r>
          </a:p>
          <a:p>
            <a:endParaRPr lang="en-DE" dirty="0"/>
          </a:p>
        </p:txBody>
      </p:sp>
      <p:sp>
        <p:nvSpPr>
          <p:cNvPr id="4" name="Title 3">
            <a:extLst>
              <a:ext uri="{FF2B5EF4-FFF2-40B4-BE49-F238E27FC236}">
                <a16:creationId xmlns:a16="http://schemas.microsoft.com/office/drawing/2014/main" id="{17B7E4A0-C5C1-4227-9D9E-0575D5871EEC}"/>
              </a:ext>
            </a:extLst>
          </p:cNvPr>
          <p:cNvSpPr>
            <a:spLocks noGrp="1"/>
          </p:cNvSpPr>
          <p:nvPr>
            <p:ph type="title"/>
          </p:nvPr>
        </p:nvSpPr>
        <p:spPr>
          <a:xfrm>
            <a:off x="542924" y="180071"/>
            <a:ext cx="9658351" cy="932296"/>
          </a:xfrm>
        </p:spPr>
        <p:txBody>
          <a:bodyPr>
            <a:normAutofit fontScale="90000"/>
          </a:bodyPr>
          <a:lstStyle/>
          <a:p>
            <a:r>
              <a:rPr lang="en-US" sz="4000" err="1"/>
              <a:t>Prinzip</a:t>
            </a:r>
            <a:r>
              <a:rPr lang="en-US" sz="4000"/>
              <a:t> 2: </a:t>
            </a:r>
            <a:r>
              <a:rPr lang="en-US" sz="4000" err="1"/>
              <a:t>Zertifizierte</a:t>
            </a:r>
            <a:r>
              <a:rPr lang="en-US" sz="4000"/>
              <a:t> Produkte </a:t>
            </a:r>
            <a:r>
              <a:rPr lang="en-US" sz="4000" err="1"/>
              <a:t>sind</a:t>
            </a:r>
            <a:r>
              <a:rPr lang="en-US" sz="4000"/>
              <a:t> </a:t>
            </a:r>
            <a:r>
              <a:rPr lang="en-US" sz="4000" err="1"/>
              <a:t>identifizierbar</a:t>
            </a:r>
            <a:endParaRPr lang="en-DE" sz="4000">
              <a:cs typeface="Calibri" panose="020F0502020204030204"/>
            </a:endParaRPr>
          </a:p>
        </p:txBody>
      </p:sp>
      <p:pic>
        <p:nvPicPr>
          <p:cNvPr id="7" name="Picture 6" descr="A screenshot of a cell phone&#10;&#10;Description automatically generated">
            <a:extLst>
              <a:ext uri="{FF2B5EF4-FFF2-40B4-BE49-F238E27FC236}">
                <a16:creationId xmlns:a16="http://schemas.microsoft.com/office/drawing/2014/main" id="{E0FE8A85-77DB-4CF2-B43B-762DA7AF3CD5}"/>
              </a:ext>
            </a:extLst>
          </p:cNvPr>
          <p:cNvPicPr>
            <a:picLocks noChangeAspect="1"/>
          </p:cNvPicPr>
          <p:nvPr/>
        </p:nvPicPr>
        <p:blipFill>
          <a:blip r:embed="rId3"/>
          <a:stretch>
            <a:fillRect/>
          </a:stretch>
        </p:blipFill>
        <p:spPr>
          <a:xfrm>
            <a:off x="6382759" y="2291323"/>
            <a:ext cx="5520547" cy="3475063"/>
          </a:xfrm>
          <a:prstGeom prst="rect">
            <a:avLst/>
          </a:prstGeom>
        </p:spPr>
      </p:pic>
    </p:spTree>
    <p:extLst>
      <p:ext uri="{BB962C8B-B14F-4D97-AF65-F5344CB8AC3E}">
        <p14:creationId xmlns:p14="http://schemas.microsoft.com/office/powerpoint/2010/main" val="23397413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4C94E80-AC78-495C-BEBE-7BB271484E97}"/>
              </a:ext>
            </a:extLst>
          </p:cNvPr>
          <p:cNvSpPr>
            <a:spLocks noGrp="1"/>
          </p:cNvSpPr>
          <p:nvPr>
            <p:ph type="body" sz="quarter" idx="11"/>
          </p:nvPr>
        </p:nvSpPr>
        <p:spPr>
          <a:xfrm>
            <a:off x="444600" y="1499400"/>
            <a:ext cx="7873900" cy="5130000"/>
          </a:xfrm>
        </p:spPr>
        <p:txBody>
          <a:bodyPr>
            <a:noAutofit/>
          </a:bodyPr>
          <a:lstStyle/>
          <a:p>
            <a:pPr marL="0" indent="0">
              <a:lnSpc>
                <a:spcPct val="110000"/>
              </a:lnSpc>
              <a:spcBef>
                <a:spcPts val="0"/>
              </a:spcBef>
              <a:spcAft>
                <a:spcPts val="600"/>
              </a:spcAft>
              <a:buClr>
                <a:srgbClr val="000000"/>
              </a:buClr>
              <a:buNone/>
              <a:defRPr/>
            </a:pPr>
            <a:r>
              <a:rPr lang="de-DE" altLang="de-DE" sz="2000" b="1" dirty="0">
                <a:solidFill>
                  <a:schemeClr val="accent5">
                    <a:lumMod val="50000"/>
                  </a:schemeClr>
                </a:solidFill>
                <a:cs typeface="Arial" pitchFamily="34" charset="0"/>
              </a:rPr>
              <a:t>Lagerung:</a:t>
            </a:r>
          </a:p>
          <a:p>
            <a:pPr marL="0" indent="0">
              <a:lnSpc>
                <a:spcPct val="110000"/>
              </a:lnSpc>
              <a:spcBef>
                <a:spcPts val="0"/>
              </a:spcBef>
              <a:spcAft>
                <a:spcPts val="600"/>
              </a:spcAft>
              <a:buClr>
                <a:srgbClr val="000000"/>
              </a:buClr>
              <a:buNone/>
              <a:defRPr/>
            </a:pPr>
            <a:r>
              <a:rPr lang="de-DE" altLang="de-DE" sz="1800" dirty="0">
                <a:solidFill>
                  <a:schemeClr val="accent5">
                    <a:lumMod val="50000"/>
                  </a:schemeClr>
                </a:solidFill>
                <a:cs typeface="Arial" pitchFamily="34" charset="0"/>
              </a:rPr>
              <a:t>Wie wird sichergestellt, dass MSC-Ware vom Wareneingang bis zum Warenausgang bzw. Abverkauf nicht mit nicht-zertifizierter Ware vermengt oder vertauscht wird?</a:t>
            </a:r>
          </a:p>
          <a:p>
            <a:pPr marL="342900" lvl="1" indent="-342900">
              <a:lnSpc>
                <a:spcPct val="110000"/>
              </a:lnSpc>
              <a:spcBef>
                <a:spcPts val="0"/>
              </a:spcBef>
              <a:spcAft>
                <a:spcPts val="600"/>
              </a:spcAft>
              <a:buClr>
                <a:srgbClr val="595959"/>
              </a:buClr>
              <a:defRPr/>
            </a:pPr>
            <a:r>
              <a:rPr lang="de-DE" altLang="de-DE" sz="1800" dirty="0">
                <a:solidFill>
                  <a:schemeClr val="accent5">
                    <a:lumMod val="50000"/>
                  </a:schemeClr>
                </a:solidFill>
                <a:cs typeface="Arial" pitchFamily="34" charset="0"/>
              </a:rPr>
              <a:t>Es gibt einen separaten und klar gekennzeichneten Bereich für MSC-zertifizierten Fisch im </a:t>
            </a:r>
            <a:r>
              <a:rPr lang="de-DE" sz="1800" dirty="0">
                <a:solidFill>
                  <a:schemeClr val="accent5">
                    <a:lumMod val="50000"/>
                  </a:schemeClr>
                </a:solidFill>
                <a:cs typeface="Arial" pitchFamily="34" charset="0"/>
              </a:rPr>
              <a:t>Lager, Behälter oder Kühlfach.</a:t>
            </a:r>
            <a:endParaRPr lang="de-DE" altLang="de-DE" sz="1800" dirty="0">
              <a:solidFill>
                <a:schemeClr val="accent5">
                  <a:lumMod val="50000"/>
                </a:schemeClr>
              </a:solidFill>
              <a:cs typeface="Arial" pitchFamily="34" charset="0"/>
            </a:endParaRPr>
          </a:p>
          <a:p>
            <a:pPr marL="342900" lvl="1" indent="-342900">
              <a:lnSpc>
                <a:spcPct val="110000"/>
              </a:lnSpc>
              <a:spcBef>
                <a:spcPts val="0"/>
              </a:spcBef>
              <a:spcAft>
                <a:spcPts val="600"/>
              </a:spcAft>
              <a:buClr>
                <a:srgbClr val="595959"/>
              </a:buClr>
              <a:defRPr/>
            </a:pPr>
            <a:r>
              <a:rPr lang="de-DE" sz="1800" dirty="0">
                <a:solidFill>
                  <a:schemeClr val="accent5">
                    <a:lumMod val="50000"/>
                  </a:schemeClr>
                </a:solidFill>
                <a:cs typeface="Arial" pitchFamily="34" charset="0"/>
              </a:rPr>
              <a:t>Kennzeichnen Sie die Ware eindeutig als MSC-zertifiziert.</a:t>
            </a:r>
          </a:p>
          <a:p>
            <a:pPr marL="342900" lvl="1" indent="-342900">
              <a:lnSpc>
                <a:spcPct val="110000"/>
              </a:lnSpc>
              <a:spcBef>
                <a:spcPts val="0"/>
              </a:spcBef>
              <a:spcAft>
                <a:spcPts val="600"/>
              </a:spcAft>
              <a:buClr>
                <a:srgbClr val="595959"/>
              </a:buClr>
              <a:defRPr/>
            </a:pPr>
            <a:r>
              <a:rPr lang="en-US" altLang="de-DE" sz="1800" dirty="0" err="1">
                <a:solidFill>
                  <a:schemeClr val="accent5">
                    <a:lumMod val="50000"/>
                  </a:schemeClr>
                </a:solidFill>
                <a:cs typeface="Arial" pitchFamily="34" charset="0"/>
              </a:rPr>
              <a:t>Produkte</a:t>
            </a:r>
            <a:r>
              <a:rPr lang="en-US" altLang="de-DE" sz="1800" dirty="0">
                <a:solidFill>
                  <a:schemeClr val="accent5">
                    <a:lumMod val="50000"/>
                  </a:schemeClr>
                </a:solidFill>
                <a:cs typeface="Arial" pitchFamily="34" charset="0"/>
              </a:rPr>
              <a:t>, die </a:t>
            </a:r>
            <a:r>
              <a:rPr lang="de-DE" altLang="de-DE" sz="1800" dirty="0">
                <a:solidFill>
                  <a:schemeClr val="accent5">
                    <a:lumMod val="50000"/>
                  </a:schemeClr>
                </a:solidFill>
                <a:cs typeface="Arial" pitchFamily="34" charset="0"/>
              </a:rPr>
              <a:t>nach unterschiedlichen Zertifizierungsprogrammen zertifiziert sind, dürfen nicht miteinander vermengt werden, wenn sie jeweils als zertifiziert verkauft werden sollen.*</a:t>
            </a:r>
          </a:p>
          <a:p>
            <a:pPr marL="342900" lvl="1" indent="-342900">
              <a:lnSpc>
                <a:spcPct val="110000"/>
              </a:lnSpc>
              <a:spcBef>
                <a:spcPts val="0"/>
              </a:spcBef>
              <a:spcAft>
                <a:spcPts val="600"/>
              </a:spcAft>
              <a:buClr>
                <a:srgbClr val="595959"/>
              </a:buClr>
              <a:defRPr/>
            </a:pPr>
            <a:r>
              <a:rPr lang="de-DE" sz="1800" dirty="0">
                <a:solidFill>
                  <a:schemeClr val="accent5">
                    <a:lumMod val="50000"/>
                  </a:schemeClr>
                </a:solidFill>
              </a:rPr>
              <a:t>Für die Verarbeitung von MSC-zertifizierter Ware und nicht-zertifizierter Ware müssen die vorgeschriebenen Mengenanteile eingehalten werden</a:t>
            </a:r>
            <a:r>
              <a:rPr lang="en-GB" sz="1800" dirty="0">
                <a:solidFill>
                  <a:schemeClr val="accent5">
                    <a:lumMod val="50000"/>
                  </a:schemeClr>
                </a:solidFill>
              </a:rPr>
              <a:t>.**</a:t>
            </a:r>
            <a:endParaRPr lang="de-DE" altLang="de-DE" sz="1800" dirty="0">
              <a:solidFill>
                <a:schemeClr val="accent5">
                  <a:lumMod val="50000"/>
                </a:schemeClr>
              </a:solidFill>
              <a:cs typeface="Arial" pitchFamily="34" charset="0"/>
            </a:endParaRPr>
          </a:p>
          <a:p>
            <a:pPr marL="342900" lvl="1" indent="-342900">
              <a:lnSpc>
                <a:spcPct val="110000"/>
              </a:lnSpc>
              <a:spcBef>
                <a:spcPts val="0"/>
              </a:spcBef>
              <a:spcAft>
                <a:spcPts val="600"/>
              </a:spcAft>
              <a:buClr>
                <a:srgbClr val="595959"/>
              </a:buClr>
              <a:defRPr/>
            </a:pPr>
            <a:r>
              <a:rPr lang="de-DE" altLang="de-DE" sz="1800" dirty="0">
                <a:solidFill>
                  <a:schemeClr val="accent5">
                    <a:lumMod val="50000"/>
                  </a:schemeClr>
                </a:solidFill>
                <a:cs typeface="Arial" pitchFamily="34" charset="0"/>
              </a:rPr>
              <a:t>Wird ausschließlich MSC-zertifizierte Ware gekauft, besteht keine Gefahr der Verwechselung.</a:t>
            </a:r>
          </a:p>
          <a:p>
            <a:pPr marL="342900" lvl="1" indent="-342900">
              <a:lnSpc>
                <a:spcPct val="110000"/>
              </a:lnSpc>
              <a:spcBef>
                <a:spcPts val="0"/>
              </a:spcBef>
              <a:spcAft>
                <a:spcPts val="600"/>
              </a:spcAft>
              <a:buClr>
                <a:srgbClr val="595959"/>
              </a:buClr>
              <a:defRPr/>
            </a:pPr>
            <a:endParaRPr lang="en-US" altLang="de-DE" sz="1800" dirty="0">
              <a:cs typeface="Arial" pitchFamily="34" charset="0"/>
            </a:endParaRPr>
          </a:p>
        </p:txBody>
      </p:sp>
      <p:sp>
        <p:nvSpPr>
          <p:cNvPr id="15" name="Title 3">
            <a:extLst>
              <a:ext uri="{FF2B5EF4-FFF2-40B4-BE49-F238E27FC236}">
                <a16:creationId xmlns:a16="http://schemas.microsoft.com/office/drawing/2014/main" id="{817DDF29-B93E-4827-AD81-18B220D4958B}"/>
              </a:ext>
            </a:extLst>
          </p:cNvPr>
          <p:cNvSpPr txBox="1">
            <a:spLocks/>
          </p:cNvSpPr>
          <p:nvPr/>
        </p:nvSpPr>
        <p:spPr>
          <a:xfrm>
            <a:off x="542924" y="180071"/>
            <a:ext cx="9658351" cy="932296"/>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5000" kern="1200">
                <a:solidFill>
                  <a:schemeClr val="bg1"/>
                </a:solidFill>
                <a:latin typeface="+mn-lt"/>
                <a:ea typeface="+mj-ea"/>
                <a:cs typeface="+mj-cs"/>
              </a:defRPr>
            </a:lvl1pPr>
          </a:lstStyle>
          <a:p>
            <a:r>
              <a:rPr lang="en-US" sz="4000" err="1"/>
              <a:t>Prinzip</a:t>
            </a:r>
            <a:r>
              <a:rPr lang="en-US" sz="4000"/>
              <a:t> 3: </a:t>
            </a:r>
            <a:r>
              <a:rPr lang="en-US" sz="4000" err="1"/>
              <a:t>Zertifizierte</a:t>
            </a:r>
            <a:r>
              <a:rPr lang="en-US" sz="4000"/>
              <a:t> Produkte </a:t>
            </a:r>
            <a:r>
              <a:rPr lang="en-US" sz="4000" err="1"/>
              <a:t>werden</a:t>
            </a:r>
            <a:r>
              <a:rPr lang="en-US" sz="4000"/>
              <a:t> </a:t>
            </a:r>
            <a:r>
              <a:rPr lang="en-US" sz="4000" err="1"/>
              <a:t>getrennt</a:t>
            </a:r>
            <a:endParaRPr lang="en-DE" sz="4000"/>
          </a:p>
        </p:txBody>
      </p:sp>
      <p:pic>
        <p:nvPicPr>
          <p:cNvPr id="2" name="Picture 1">
            <a:extLst>
              <a:ext uri="{FF2B5EF4-FFF2-40B4-BE49-F238E27FC236}">
                <a16:creationId xmlns:a16="http://schemas.microsoft.com/office/drawing/2014/main" id="{2E8DDC4B-0F99-45C0-9CFD-FBA8E1EDA34A}"/>
              </a:ext>
            </a:extLst>
          </p:cNvPr>
          <p:cNvPicPr>
            <a:picLocks noChangeAspect="1"/>
          </p:cNvPicPr>
          <p:nvPr/>
        </p:nvPicPr>
        <p:blipFill>
          <a:blip r:embed="rId3"/>
          <a:stretch>
            <a:fillRect/>
          </a:stretch>
        </p:blipFill>
        <p:spPr>
          <a:xfrm>
            <a:off x="8699500" y="2006599"/>
            <a:ext cx="3289300" cy="3910373"/>
          </a:xfrm>
          <a:prstGeom prst="rect">
            <a:avLst/>
          </a:prstGeom>
        </p:spPr>
      </p:pic>
    </p:spTree>
    <p:extLst>
      <p:ext uri="{BB962C8B-B14F-4D97-AF65-F5344CB8AC3E}">
        <p14:creationId xmlns:p14="http://schemas.microsoft.com/office/powerpoint/2010/main" val="3453639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B2C7D-3E5F-4B23-84E3-A5F0F6E583E0}"/>
              </a:ext>
            </a:extLst>
          </p:cNvPr>
          <p:cNvSpPr>
            <a:spLocks noGrp="1"/>
          </p:cNvSpPr>
          <p:nvPr>
            <p:ph type="title"/>
          </p:nvPr>
        </p:nvSpPr>
        <p:spPr>
          <a:xfrm>
            <a:off x="332467" y="198716"/>
            <a:ext cx="10059762" cy="932296"/>
          </a:xfrm>
        </p:spPr>
        <p:txBody>
          <a:bodyPr>
            <a:noAutofit/>
          </a:bodyPr>
          <a:lstStyle/>
          <a:p>
            <a:r>
              <a:rPr lang="de-DE" sz="4000" dirty="0"/>
              <a:t>Hinweis: Weiterführende Informationen</a:t>
            </a:r>
          </a:p>
        </p:txBody>
      </p:sp>
      <p:sp>
        <p:nvSpPr>
          <p:cNvPr id="3" name="Text Placeholder 2">
            <a:extLst>
              <a:ext uri="{FF2B5EF4-FFF2-40B4-BE49-F238E27FC236}">
                <a16:creationId xmlns:a16="http://schemas.microsoft.com/office/drawing/2014/main" id="{CADD776B-F495-DE08-B92E-BED35FB58983}"/>
              </a:ext>
            </a:extLst>
          </p:cNvPr>
          <p:cNvSpPr txBox="1">
            <a:spLocks/>
          </p:cNvSpPr>
          <p:nvPr/>
        </p:nvSpPr>
        <p:spPr>
          <a:xfrm>
            <a:off x="332467" y="2122554"/>
            <a:ext cx="4358286" cy="31144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Font typeface="Arial" panose="020B0604020202020204" pitchFamily="34" charset="0"/>
              <a:buNone/>
            </a:pPr>
            <a:r>
              <a:rPr lang="de-DE" sz="2000" dirty="0">
                <a:solidFill>
                  <a:schemeClr val="accent5">
                    <a:lumMod val="50000"/>
                  </a:schemeClr>
                </a:solidFill>
              </a:rPr>
              <a:t>Auf der MSC-Webseite finden Sie im Bereich „für Unternehmen“ viele hilfreiche Informationen rund um eine MSC-Zertifizierung sowie relevante MSC-Dokumente (Standards, Zertifizierungsleitfäden, Logonutzungrichtlinien) zum Download:</a:t>
            </a:r>
          </a:p>
          <a:p>
            <a:pPr marL="0" indent="0" fontAlgn="base">
              <a:buFont typeface="Arial" panose="020B0604020202020204" pitchFamily="34" charset="0"/>
              <a:buNone/>
            </a:pPr>
            <a:endParaRPr lang="de-DE" sz="2000" dirty="0">
              <a:solidFill>
                <a:schemeClr val="accent5">
                  <a:lumMod val="50000"/>
                </a:schemeClr>
              </a:solidFill>
            </a:endParaRPr>
          </a:p>
          <a:p>
            <a:pPr marL="0" indent="0" fontAlgn="base">
              <a:buFont typeface="Arial" panose="020B0604020202020204" pitchFamily="34" charset="0"/>
              <a:buNone/>
            </a:pPr>
            <a:r>
              <a:rPr lang="de-DE" sz="2000" dirty="0">
                <a:solidFill>
                  <a:schemeClr val="accent5">
                    <a:lumMod val="50000"/>
                  </a:schemeClr>
                </a:solidFill>
              </a:rPr>
              <a:t> </a:t>
            </a:r>
            <a:r>
              <a:rPr lang="de-DE" sz="2000" dirty="0">
                <a:solidFill>
                  <a:schemeClr val="accent5">
                    <a:lumMod val="50000"/>
                  </a:schemeClr>
                </a:solidFill>
                <a:hlinkClick r:id="rId3"/>
              </a:rPr>
              <a:t>https://www.msc.org/de/vorteile/msc-zertifizierung</a:t>
            </a:r>
            <a:r>
              <a:rPr lang="de-DE" sz="2000" dirty="0">
                <a:solidFill>
                  <a:schemeClr val="accent5">
                    <a:lumMod val="50000"/>
                  </a:schemeClr>
                </a:solidFill>
              </a:rPr>
              <a:t> </a:t>
            </a:r>
            <a:endParaRPr lang="en-US" sz="2000" dirty="0">
              <a:solidFill>
                <a:schemeClr val="accent5">
                  <a:lumMod val="50000"/>
                </a:schemeClr>
              </a:solidFill>
            </a:endParaRPr>
          </a:p>
        </p:txBody>
      </p:sp>
      <p:pic>
        <p:nvPicPr>
          <p:cNvPr id="9" name="Picture 8">
            <a:extLst>
              <a:ext uri="{FF2B5EF4-FFF2-40B4-BE49-F238E27FC236}">
                <a16:creationId xmlns:a16="http://schemas.microsoft.com/office/drawing/2014/main" id="{607CB525-055D-7F1E-8FBB-5507525D5D53}"/>
              </a:ext>
            </a:extLst>
          </p:cNvPr>
          <p:cNvPicPr>
            <a:picLocks noChangeAspect="1"/>
          </p:cNvPicPr>
          <p:nvPr/>
        </p:nvPicPr>
        <p:blipFill rotWithShape="1">
          <a:blip r:embed="rId4"/>
          <a:srcRect l="14762" t="9226" r="14762" b="2842"/>
          <a:stretch/>
        </p:blipFill>
        <p:spPr>
          <a:xfrm>
            <a:off x="4963886" y="1516516"/>
            <a:ext cx="7122547" cy="4877589"/>
          </a:xfrm>
          <a:prstGeom prst="rect">
            <a:avLst/>
          </a:prstGeom>
        </p:spPr>
      </p:pic>
    </p:spTree>
    <p:extLst>
      <p:ext uri="{BB962C8B-B14F-4D97-AF65-F5344CB8AC3E}">
        <p14:creationId xmlns:p14="http://schemas.microsoft.com/office/powerpoint/2010/main" val="5811078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90E606-CB28-44E6-ACF6-4DAA2B80A220}"/>
              </a:ext>
            </a:extLst>
          </p:cNvPr>
          <p:cNvSpPr>
            <a:spLocks noGrp="1"/>
          </p:cNvSpPr>
          <p:nvPr>
            <p:ph type="body" sz="quarter" idx="11"/>
          </p:nvPr>
        </p:nvSpPr>
        <p:spPr>
          <a:xfrm>
            <a:off x="493585" y="1624939"/>
            <a:ext cx="7368859" cy="5358600"/>
          </a:xfrm>
        </p:spPr>
        <p:txBody>
          <a:bodyPr>
            <a:noAutofit/>
          </a:bodyPr>
          <a:lstStyle/>
          <a:p>
            <a:pPr marL="0" indent="0" fontAlgn="base">
              <a:buNone/>
            </a:pPr>
            <a:r>
              <a:rPr lang="de-DE" sz="2200" b="1" dirty="0">
                <a:solidFill>
                  <a:schemeClr val="accent5">
                    <a:lumMod val="50000"/>
                  </a:schemeClr>
                </a:solidFill>
              </a:rPr>
              <a:t>Anforderungen und Dokumentation für das Audit</a:t>
            </a:r>
            <a:r>
              <a:rPr lang="de-DE" sz="2200" dirty="0">
                <a:solidFill>
                  <a:schemeClr val="accent5">
                    <a:lumMod val="50000"/>
                  </a:schemeClr>
                </a:solidFill>
              </a:rPr>
              <a:t>​:</a:t>
            </a:r>
          </a:p>
          <a:p>
            <a:pPr fontAlgn="base"/>
            <a:r>
              <a:rPr lang="de-DE" sz="2200" dirty="0">
                <a:solidFill>
                  <a:schemeClr val="accent5">
                    <a:lumMod val="50000"/>
                  </a:schemeClr>
                </a:solidFill>
              </a:rPr>
              <a:t>Rückverfolgungssystem, anhand dessen jedes als zertifiziert verkaufte Produkt zu jedem Zeitpunkt vom Verkaufsort zu einem zertifizierten Lieferanten zurückverfolgt werden kann, inkl. möglicher Zwischenschritte und Transfers.</a:t>
            </a:r>
            <a:r>
              <a:rPr lang="en-US" sz="2200" dirty="0">
                <a:solidFill>
                  <a:schemeClr val="accent5">
                    <a:lumMod val="50000"/>
                  </a:schemeClr>
                </a:solidFill>
              </a:rPr>
              <a:t>​</a:t>
            </a:r>
          </a:p>
          <a:p>
            <a:pPr fontAlgn="base"/>
            <a:r>
              <a:rPr lang="de-DE" sz="2200" dirty="0">
                <a:solidFill>
                  <a:schemeClr val="accent5">
                    <a:lumMod val="50000"/>
                  </a:schemeClr>
                </a:solidFill>
              </a:rPr>
              <a:t>Aufzeichnungen führen, um eine Mengenberechnung von zertifizierten Produkten zu ermöglichen</a:t>
            </a:r>
            <a:r>
              <a:rPr lang="en-US" sz="2200" dirty="0">
                <a:solidFill>
                  <a:schemeClr val="accent5">
                    <a:lumMod val="50000"/>
                  </a:schemeClr>
                </a:solidFill>
              </a:rPr>
              <a:t>​.</a:t>
            </a:r>
          </a:p>
          <a:p>
            <a:pPr fontAlgn="base"/>
            <a:r>
              <a:rPr lang="de-DE" sz="2200" dirty="0">
                <a:solidFill>
                  <a:schemeClr val="accent5">
                    <a:lumMod val="50000"/>
                  </a:schemeClr>
                </a:solidFill>
              </a:rPr>
              <a:t>Nachweis durch Lieferscheine u. Rechnungen, sowie bei internen Transfers durch interne Belege oder Übergabescheine zur Ermöglichung eines Mengenabgleichs</a:t>
            </a:r>
            <a:r>
              <a:rPr lang="en-US" sz="2200" dirty="0">
                <a:solidFill>
                  <a:schemeClr val="accent5">
                    <a:lumMod val="50000"/>
                  </a:schemeClr>
                </a:solidFill>
              </a:rPr>
              <a:t>​.</a:t>
            </a:r>
          </a:p>
          <a:p>
            <a:pPr fontAlgn="base"/>
            <a:r>
              <a:rPr lang="de-DE" sz="2200" dirty="0">
                <a:solidFill>
                  <a:schemeClr val="accent5">
                    <a:lumMod val="50000"/>
                  </a:schemeClr>
                </a:solidFill>
              </a:rPr>
              <a:t>Werden relevante Aufzeichnungen verändert, ist dies deutlich zu dokumentieren (Zeitpunkt, Name/Initialen)</a:t>
            </a:r>
            <a:r>
              <a:rPr lang="en-US" sz="2200" dirty="0">
                <a:solidFill>
                  <a:schemeClr val="accent5">
                    <a:lumMod val="50000"/>
                  </a:schemeClr>
                </a:solidFill>
              </a:rPr>
              <a:t>​.</a:t>
            </a:r>
          </a:p>
        </p:txBody>
      </p:sp>
      <p:sp>
        <p:nvSpPr>
          <p:cNvPr id="5" name="Title 3">
            <a:extLst>
              <a:ext uri="{FF2B5EF4-FFF2-40B4-BE49-F238E27FC236}">
                <a16:creationId xmlns:a16="http://schemas.microsoft.com/office/drawing/2014/main" id="{5B0563CD-CCC9-4810-83D1-3E6EAECB7FED}"/>
              </a:ext>
            </a:extLst>
          </p:cNvPr>
          <p:cNvSpPr>
            <a:spLocks noGrp="1"/>
          </p:cNvSpPr>
          <p:nvPr>
            <p:ph type="title"/>
          </p:nvPr>
        </p:nvSpPr>
        <p:spPr>
          <a:xfrm>
            <a:off x="542924" y="180071"/>
            <a:ext cx="9715892" cy="932296"/>
          </a:xfrm>
        </p:spPr>
        <p:txBody>
          <a:bodyPr>
            <a:noAutofit/>
          </a:bodyPr>
          <a:lstStyle/>
          <a:p>
            <a:r>
              <a:rPr lang="en-US" sz="3200" dirty="0" err="1"/>
              <a:t>Prinzip</a:t>
            </a:r>
            <a:r>
              <a:rPr lang="en-US" sz="3200" dirty="0"/>
              <a:t> 4: </a:t>
            </a:r>
            <a:r>
              <a:rPr lang="en-US" sz="3200" dirty="0" err="1"/>
              <a:t>Zertifizierte</a:t>
            </a:r>
            <a:r>
              <a:rPr lang="en-US" sz="3200" dirty="0"/>
              <a:t> </a:t>
            </a:r>
            <a:r>
              <a:rPr lang="en-US" sz="3200" dirty="0" err="1"/>
              <a:t>Produkte</a:t>
            </a:r>
            <a:r>
              <a:rPr lang="en-US" sz="3200" dirty="0"/>
              <a:t> </a:t>
            </a:r>
            <a:r>
              <a:rPr lang="en-US" sz="3200" dirty="0" err="1"/>
              <a:t>sind</a:t>
            </a:r>
            <a:r>
              <a:rPr lang="en-US" sz="3200" dirty="0"/>
              <a:t> rückverfolgbar und</a:t>
            </a:r>
            <a:br>
              <a:rPr lang="en-US" sz="3200" dirty="0"/>
            </a:br>
            <a:r>
              <a:rPr lang="en-US" sz="3200" dirty="0"/>
              <a:t>Mengen </a:t>
            </a:r>
            <a:r>
              <a:rPr lang="en-US" sz="3200" dirty="0" err="1"/>
              <a:t>werden</a:t>
            </a:r>
            <a:r>
              <a:rPr lang="en-US" sz="3200" dirty="0"/>
              <a:t> </a:t>
            </a:r>
            <a:r>
              <a:rPr lang="en-US" sz="3200" dirty="0" err="1"/>
              <a:t>aufgezeichnet</a:t>
            </a:r>
            <a:endParaRPr lang="en-DE" sz="3200" dirty="0"/>
          </a:p>
        </p:txBody>
      </p:sp>
      <p:pic>
        <p:nvPicPr>
          <p:cNvPr id="7" name="Picture 6">
            <a:extLst>
              <a:ext uri="{FF2B5EF4-FFF2-40B4-BE49-F238E27FC236}">
                <a16:creationId xmlns:a16="http://schemas.microsoft.com/office/drawing/2014/main" id="{C61F0544-623C-4A1E-B786-ADBDEEEC8D42}"/>
              </a:ext>
            </a:extLst>
          </p:cNvPr>
          <p:cNvPicPr>
            <a:picLocks noChangeAspect="1"/>
          </p:cNvPicPr>
          <p:nvPr/>
        </p:nvPicPr>
        <p:blipFill>
          <a:blip r:embed="rId3"/>
          <a:stretch>
            <a:fillRect/>
          </a:stretch>
        </p:blipFill>
        <p:spPr>
          <a:xfrm>
            <a:off x="9898319" y="3494316"/>
            <a:ext cx="2284402" cy="3352799"/>
          </a:xfrm>
          <a:prstGeom prst="rect">
            <a:avLst/>
          </a:prstGeom>
        </p:spPr>
      </p:pic>
      <p:pic>
        <p:nvPicPr>
          <p:cNvPr id="6" name="Picture Placeholder 2">
            <a:extLst>
              <a:ext uri="{FF2B5EF4-FFF2-40B4-BE49-F238E27FC236}">
                <a16:creationId xmlns:a16="http://schemas.microsoft.com/office/drawing/2014/main" id="{1A42D682-4A4F-4CE1-86E9-C08ECEF714A3}"/>
              </a:ext>
            </a:extLst>
          </p:cNvPr>
          <p:cNvPicPr>
            <a:picLocks noChangeAspect="1"/>
          </p:cNvPicPr>
          <p:nvPr/>
        </p:nvPicPr>
        <p:blipFill rotWithShape="1">
          <a:blip r:embed="rId4">
            <a:extLst>
              <a:ext uri="{28A0092B-C50C-407E-A947-70E740481C1C}">
                <a14:useLocalDpi xmlns:a14="http://schemas.microsoft.com/office/drawing/2010/main"/>
              </a:ext>
            </a:extLst>
          </a:blip>
          <a:srcRect b="1737"/>
          <a:stretch/>
        </p:blipFill>
        <p:spPr bwMode="auto">
          <a:xfrm>
            <a:off x="7862444" y="1279042"/>
            <a:ext cx="2579860" cy="3788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73888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A667D260-23E9-4CB6-A37C-4AB7EF4F4EF5}"/>
              </a:ext>
            </a:extLst>
          </p:cNvPr>
          <p:cNvGraphicFramePr>
            <a:graphicFrameLocks noGrp="1"/>
          </p:cNvGraphicFramePr>
          <p:nvPr>
            <p:extLst>
              <p:ext uri="{D42A27DB-BD31-4B8C-83A1-F6EECF244321}">
                <p14:modId xmlns:p14="http://schemas.microsoft.com/office/powerpoint/2010/main" val="4284713400"/>
              </p:ext>
            </p:extLst>
          </p:nvPr>
        </p:nvGraphicFramePr>
        <p:xfrm>
          <a:off x="542924" y="2886355"/>
          <a:ext cx="10669362" cy="3252507"/>
        </p:xfrm>
        <a:graphic>
          <a:graphicData uri="http://schemas.openxmlformats.org/drawingml/2006/table">
            <a:tbl>
              <a:tblPr firstRow="1" bandRow="1">
                <a:tableStyleId>{5C22544A-7EE6-4342-B048-85BDC9FD1C3A}</a:tableStyleId>
              </a:tblPr>
              <a:tblGrid>
                <a:gridCol w="1598421">
                  <a:extLst>
                    <a:ext uri="{9D8B030D-6E8A-4147-A177-3AD203B41FA5}">
                      <a16:colId xmlns:a16="http://schemas.microsoft.com/office/drawing/2014/main" val="2713738146"/>
                    </a:ext>
                  </a:extLst>
                </a:gridCol>
                <a:gridCol w="9070941">
                  <a:extLst>
                    <a:ext uri="{9D8B030D-6E8A-4147-A177-3AD203B41FA5}">
                      <a16:colId xmlns:a16="http://schemas.microsoft.com/office/drawing/2014/main" val="793654604"/>
                    </a:ext>
                  </a:extLst>
                </a:gridCol>
              </a:tblGrid>
              <a:tr h="622156">
                <a:tc>
                  <a:txBody>
                    <a:bodyPr/>
                    <a:lstStyle/>
                    <a:p>
                      <a:pPr algn="ctr"/>
                      <a:r>
                        <a:rPr lang="en-US" sz="2000"/>
                        <a:t>Problem</a:t>
                      </a:r>
                      <a:endParaRPr lang="en-DE"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noProof="0" dirty="0">
                          <a:solidFill>
                            <a:schemeClr val="accent5">
                              <a:lumMod val="50000"/>
                            </a:schemeClr>
                          </a:solidFill>
                        </a:rPr>
                        <a:t>Eine Fehlkennzeichnung wird entdeckt</a:t>
                      </a:r>
                      <a:r>
                        <a:rPr lang="de-DE" b="0" noProof="0" dirty="0">
                          <a:solidFill>
                            <a:schemeClr val="accent5">
                              <a:lumMod val="50000"/>
                            </a:schemeClr>
                          </a:solidFill>
                        </a:rPr>
                        <a:t>, d.h. ein nicht MSC-zertifiziertes Produkt ist fälschlicherweise als MSC gekennzeichnet (z.B. mit dem MSC-Siegel in der Thekenauslage)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99961472"/>
                  </a:ext>
                </a:extLst>
              </a:tr>
              <a:tr h="646467">
                <a:tc>
                  <a:txBody>
                    <a:bodyPr/>
                    <a:lstStyle/>
                    <a:p>
                      <a:pPr algn="ctr"/>
                      <a:r>
                        <a:rPr lang="en-US" sz="2000" b="1">
                          <a:solidFill>
                            <a:schemeClr val="bg1"/>
                          </a:solidFill>
                        </a:rPr>
                        <a:t>Was tun?</a:t>
                      </a:r>
                      <a:endParaRPr lang="en-DE" sz="2000" b="1">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noProof="0" dirty="0">
                          <a:solidFill>
                            <a:schemeClr val="accent5">
                              <a:lumMod val="50000"/>
                            </a:schemeClr>
                          </a:solidFill>
                        </a:rPr>
                        <a:t>Mitarbeiter: </a:t>
                      </a:r>
                      <a:r>
                        <a:rPr lang="de-DE" b="0" noProof="0" dirty="0">
                          <a:solidFill>
                            <a:schemeClr val="accent5">
                              <a:lumMod val="50000"/>
                            </a:schemeClr>
                          </a:solidFill>
                        </a:rPr>
                        <a:t>Unmittelbare Benachrichtigung des Zertifizierungsbeauftragten, damit dieser entsprechende Korrekturschritte einleiten kann</a:t>
                      </a:r>
                      <a:endParaRPr lang="de-DE" noProof="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263093"/>
                  </a:ext>
                </a:extLst>
              </a:tr>
              <a:tr h="1838328">
                <a:tc>
                  <a:txBody>
                    <a:bodyPr/>
                    <a:lstStyle/>
                    <a:p>
                      <a:pPr algn="ctr"/>
                      <a:r>
                        <a:rPr lang="en-US" sz="2000" b="1">
                          <a:solidFill>
                            <a:schemeClr val="bg1"/>
                          </a:solidFill>
                        </a:rPr>
                        <a:t>Nächste Schritte</a:t>
                      </a:r>
                      <a:endParaRPr lang="en-DE" sz="2000" b="1">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285750" indent="-285750">
                        <a:spcBef>
                          <a:spcPts val="300"/>
                        </a:spcBef>
                        <a:spcAft>
                          <a:spcPts val="300"/>
                        </a:spcAft>
                        <a:buFont typeface="Arial" panose="020B0604020202020204" pitchFamily="34" charset="0"/>
                        <a:buChar char="•"/>
                      </a:pPr>
                      <a:r>
                        <a:rPr lang="de-DE" b="1" noProof="0" dirty="0">
                          <a:solidFill>
                            <a:schemeClr val="accent5">
                              <a:lumMod val="50000"/>
                            </a:schemeClr>
                          </a:solidFill>
                        </a:rPr>
                        <a:t>Verkauf </a:t>
                      </a:r>
                      <a:r>
                        <a:rPr lang="de-DE" b="0" noProof="0" dirty="0">
                          <a:solidFill>
                            <a:schemeClr val="accent5">
                              <a:lumMod val="50000"/>
                            </a:schemeClr>
                          </a:solidFill>
                        </a:rPr>
                        <a:t>des falsch gekennzeichneten Produkts </a:t>
                      </a:r>
                      <a:r>
                        <a:rPr lang="de-DE" b="1" noProof="0" dirty="0">
                          <a:solidFill>
                            <a:schemeClr val="accent5">
                              <a:lumMod val="50000"/>
                            </a:schemeClr>
                          </a:solidFill>
                        </a:rPr>
                        <a:t>sofort einstellen</a:t>
                      </a:r>
                    </a:p>
                    <a:p>
                      <a:pPr marL="285750" indent="-285750">
                        <a:spcBef>
                          <a:spcPts val="300"/>
                        </a:spcBef>
                        <a:spcAft>
                          <a:spcPts val="300"/>
                        </a:spcAft>
                        <a:buFont typeface="Arial" panose="020B0604020202020204" pitchFamily="34" charset="0"/>
                        <a:buChar char="•"/>
                      </a:pPr>
                      <a:r>
                        <a:rPr lang="de-DE" noProof="0" dirty="0">
                          <a:solidFill>
                            <a:schemeClr val="accent5">
                              <a:lumMod val="50000"/>
                            </a:schemeClr>
                          </a:solidFill>
                        </a:rPr>
                        <a:t>Innerhalb von </a:t>
                      </a:r>
                      <a:r>
                        <a:rPr lang="de-DE" b="1" noProof="0" dirty="0">
                          <a:solidFill>
                            <a:schemeClr val="accent5">
                              <a:lumMod val="50000"/>
                            </a:schemeClr>
                          </a:solidFill>
                        </a:rPr>
                        <a:t>2 Tagen </a:t>
                      </a:r>
                      <a:r>
                        <a:rPr lang="de-DE" noProof="0" dirty="0">
                          <a:solidFill>
                            <a:schemeClr val="accent5">
                              <a:lumMod val="50000"/>
                            </a:schemeClr>
                          </a:solidFill>
                        </a:rPr>
                        <a:t>Ihren zuständigen Zertifizierer benachrichtigen </a:t>
                      </a:r>
                    </a:p>
                    <a:p>
                      <a:pPr marL="285750" indent="-285750">
                        <a:spcBef>
                          <a:spcPts val="300"/>
                        </a:spcBef>
                        <a:spcAft>
                          <a:spcPts val="300"/>
                        </a:spcAft>
                        <a:buFont typeface="Arial" panose="020B0604020202020204" pitchFamily="34" charset="0"/>
                        <a:buChar char="•"/>
                      </a:pPr>
                      <a:r>
                        <a:rPr lang="de-DE" b="1" noProof="0" dirty="0">
                          <a:solidFill>
                            <a:schemeClr val="accent5">
                              <a:lumMod val="50000"/>
                            </a:schemeClr>
                          </a:solidFill>
                        </a:rPr>
                        <a:t>Ursache</a:t>
                      </a:r>
                      <a:r>
                        <a:rPr lang="de-DE" noProof="0" dirty="0">
                          <a:solidFill>
                            <a:schemeClr val="accent5">
                              <a:lumMod val="50000"/>
                            </a:schemeClr>
                          </a:solidFill>
                        </a:rPr>
                        <a:t> für Fehlkennzeichnung feststellen: Wo ist sie aufgetreten, in welchen Verantwortungsbereich fiel sie? Maßnahmen umsetzen, um Wiederholung zu vermeiden</a:t>
                      </a:r>
                      <a:endParaRPr lang="de-DE" baseline="0" noProof="0" dirty="0">
                        <a:solidFill>
                          <a:schemeClr val="accent5">
                            <a:lumMod val="50000"/>
                          </a:schemeClr>
                        </a:solidFill>
                      </a:endParaRPr>
                    </a:p>
                    <a:p>
                      <a:pPr marL="285750" indent="-285750">
                        <a:spcBef>
                          <a:spcPts val="300"/>
                        </a:spcBef>
                        <a:spcAft>
                          <a:spcPts val="300"/>
                        </a:spcAft>
                        <a:buFont typeface="Arial" panose="020B0604020202020204" pitchFamily="34" charset="0"/>
                        <a:buChar char="•"/>
                      </a:pPr>
                      <a:r>
                        <a:rPr lang="de-DE" baseline="0" noProof="0" dirty="0">
                          <a:solidFill>
                            <a:schemeClr val="accent5">
                              <a:lumMod val="50000"/>
                            </a:schemeClr>
                          </a:solidFill>
                        </a:rPr>
                        <a:t>Sicherstellen, dass die falsch gekennzeichneten Produkte </a:t>
                      </a:r>
                      <a:r>
                        <a:rPr lang="de-DE" b="1" baseline="0" noProof="0" dirty="0">
                          <a:solidFill>
                            <a:schemeClr val="accent5">
                              <a:lumMod val="50000"/>
                            </a:schemeClr>
                          </a:solidFill>
                        </a:rPr>
                        <a:t>nicht als MSC-zertifiziert verkauft werden </a:t>
                      </a:r>
                      <a:r>
                        <a:rPr lang="de-DE" baseline="0" noProof="0" dirty="0">
                          <a:solidFill>
                            <a:schemeClr val="accent5">
                              <a:lumMod val="50000"/>
                            </a:schemeClr>
                          </a:solidFill>
                        </a:rPr>
                        <a:t>(z.B. durch Entfernen des MSC-Siegels in der Fischtheke)</a:t>
                      </a:r>
                      <a:endParaRPr lang="de-DE" noProof="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58891197"/>
                  </a:ext>
                </a:extLst>
              </a:tr>
            </a:tbl>
          </a:graphicData>
        </a:graphic>
      </p:graphicFrame>
      <p:sp>
        <p:nvSpPr>
          <p:cNvPr id="4" name="Inhaltsplatzhalter 1">
            <a:extLst>
              <a:ext uri="{FF2B5EF4-FFF2-40B4-BE49-F238E27FC236}">
                <a16:creationId xmlns:a16="http://schemas.microsoft.com/office/drawing/2014/main" id="{5CB9A9AC-0C20-4E2B-B945-BDB0A7CE6B22}"/>
              </a:ext>
            </a:extLst>
          </p:cNvPr>
          <p:cNvSpPr txBox="1">
            <a:spLocks/>
          </p:cNvSpPr>
          <p:nvPr/>
        </p:nvSpPr>
        <p:spPr>
          <a:xfrm>
            <a:off x="437242" y="1520754"/>
            <a:ext cx="11660415" cy="50396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defRPr/>
            </a:pPr>
            <a:r>
              <a:rPr lang="de-DE" sz="2200" dirty="0">
                <a:solidFill>
                  <a:schemeClr val="accent5">
                    <a:lumMod val="50000"/>
                  </a:schemeClr>
                </a:solidFill>
              </a:rPr>
              <a:t>Prinzip 5 befasst sich mit den Strukturen und Verfahrensweisen, die erforderlich sind, um die Einhaltung des Standards zu jeder Zeit zu gewährleisten.</a:t>
            </a:r>
          </a:p>
          <a:p>
            <a:pPr marL="0" indent="0">
              <a:lnSpc>
                <a:spcPct val="100000"/>
              </a:lnSpc>
              <a:spcBef>
                <a:spcPts val="0"/>
              </a:spcBef>
              <a:spcAft>
                <a:spcPts val="600"/>
              </a:spcAft>
              <a:buFont typeface="Arial" panose="020B0604020202020204" pitchFamily="34" charset="0"/>
              <a:buNone/>
              <a:defRPr/>
            </a:pPr>
            <a:r>
              <a:rPr lang="de-DE" sz="2200" dirty="0">
                <a:solidFill>
                  <a:schemeClr val="accent5">
                    <a:lumMod val="50000"/>
                  </a:schemeClr>
                </a:solidFill>
              </a:rPr>
              <a:t>Relevant im verarbeitenden Vertrieb ist insbesondere der </a:t>
            </a:r>
            <a:r>
              <a:rPr lang="de-DE" sz="2200" b="1" dirty="0">
                <a:solidFill>
                  <a:schemeClr val="accent5">
                    <a:lumMod val="50000"/>
                  </a:schemeClr>
                </a:solidFill>
              </a:rPr>
              <a:t>Umgang mit nicht konformen Produkten</a:t>
            </a:r>
          </a:p>
        </p:txBody>
      </p:sp>
      <p:sp>
        <p:nvSpPr>
          <p:cNvPr id="7" name="Title 3">
            <a:extLst>
              <a:ext uri="{FF2B5EF4-FFF2-40B4-BE49-F238E27FC236}">
                <a16:creationId xmlns:a16="http://schemas.microsoft.com/office/drawing/2014/main" id="{165CAAD1-EBF8-4DD5-A045-920557E095FC}"/>
              </a:ext>
            </a:extLst>
          </p:cNvPr>
          <p:cNvSpPr>
            <a:spLocks noGrp="1"/>
          </p:cNvSpPr>
          <p:nvPr>
            <p:ph type="title"/>
          </p:nvPr>
        </p:nvSpPr>
        <p:spPr>
          <a:xfrm>
            <a:off x="542924" y="180071"/>
            <a:ext cx="9961246" cy="932296"/>
          </a:xfrm>
        </p:spPr>
        <p:txBody>
          <a:bodyPr>
            <a:noAutofit/>
          </a:bodyPr>
          <a:lstStyle/>
          <a:p>
            <a:r>
              <a:rPr lang="en-US" sz="3200" dirty="0" err="1"/>
              <a:t>Prinzip</a:t>
            </a:r>
            <a:r>
              <a:rPr lang="en-US" sz="3200" dirty="0"/>
              <a:t> 5: </a:t>
            </a:r>
            <a:r>
              <a:rPr lang="de-DE" sz="3200" dirty="0">
                <a:cs typeface="Arial" panose="020B0604020202020204" pitchFamily="34" charset="0"/>
              </a:rPr>
              <a:t>Das Managementsystem des Unternehmens</a:t>
            </a:r>
            <a:br>
              <a:rPr lang="de-DE" sz="3200" dirty="0">
                <a:cs typeface="Arial" panose="020B0604020202020204" pitchFamily="34" charset="0"/>
              </a:rPr>
            </a:br>
            <a:r>
              <a:rPr lang="de-DE" sz="3200" dirty="0">
                <a:cs typeface="Arial" panose="020B0604020202020204" pitchFamily="34" charset="0"/>
              </a:rPr>
              <a:t>setzt die Anforderungen des MSC-Standards um</a:t>
            </a:r>
            <a:endParaRPr lang="en-DE" sz="3200" dirty="0"/>
          </a:p>
        </p:txBody>
      </p:sp>
    </p:spTree>
    <p:extLst>
      <p:ext uri="{BB962C8B-B14F-4D97-AF65-F5344CB8AC3E}">
        <p14:creationId xmlns:p14="http://schemas.microsoft.com/office/powerpoint/2010/main" val="17095291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1">
            <a:extLst>
              <a:ext uri="{FF2B5EF4-FFF2-40B4-BE49-F238E27FC236}">
                <a16:creationId xmlns:a16="http://schemas.microsoft.com/office/drawing/2014/main" id="{3436BED3-089B-4CFB-ABA0-B17ECA0A8F4C}"/>
              </a:ext>
            </a:extLst>
          </p:cNvPr>
          <p:cNvSpPr>
            <a:spLocks noGrp="1"/>
          </p:cNvSpPr>
          <p:nvPr>
            <p:ph type="body" sz="quarter" idx="11"/>
          </p:nvPr>
        </p:nvSpPr>
        <p:spPr>
          <a:xfrm>
            <a:off x="444499" y="2767491"/>
            <a:ext cx="7754955" cy="3683644"/>
          </a:xfrm>
        </p:spPr>
        <p:txBody>
          <a:bodyPr>
            <a:normAutofit/>
          </a:bodyPr>
          <a:lstStyle/>
          <a:p>
            <a:pPr marL="0" indent="0">
              <a:lnSpc>
                <a:spcPct val="100000"/>
              </a:lnSpc>
              <a:spcBef>
                <a:spcPts val="0"/>
              </a:spcBef>
              <a:spcAft>
                <a:spcPts val="600"/>
              </a:spcAft>
              <a:buNone/>
              <a:defRPr/>
            </a:pPr>
            <a:r>
              <a:rPr lang="de-DE" sz="2200" dirty="0">
                <a:solidFill>
                  <a:schemeClr val="accent5">
                    <a:lumMod val="50000"/>
                  </a:schemeClr>
                </a:solidFill>
              </a:rPr>
              <a:t>1) Fischarten</a:t>
            </a:r>
            <a:r>
              <a:rPr lang="de-DE" sz="2200" b="0" dirty="0">
                <a:solidFill>
                  <a:schemeClr val="accent5">
                    <a:lumMod val="50000"/>
                  </a:schemeClr>
                </a:solidFill>
              </a:rPr>
              <a:t>, die als zertifiziert gehandhabt werden</a:t>
            </a:r>
          </a:p>
          <a:p>
            <a:pPr marL="0" indent="0">
              <a:lnSpc>
                <a:spcPct val="100000"/>
              </a:lnSpc>
              <a:spcBef>
                <a:spcPts val="0"/>
              </a:spcBef>
              <a:spcAft>
                <a:spcPts val="600"/>
              </a:spcAft>
              <a:buNone/>
              <a:defRPr/>
            </a:pPr>
            <a:r>
              <a:rPr lang="de-DE" sz="2200" dirty="0">
                <a:solidFill>
                  <a:schemeClr val="accent5">
                    <a:lumMod val="50000"/>
                  </a:schemeClr>
                </a:solidFill>
              </a:rPr>
              <a:t>2) Ausgeführte Aktivitäten</a:t>
            </a:r>
          </a:p>
          <a:p>
            <a:pPr marL="0" indent="0">
              <a:spcBef>
                <a:spcPts val="0"/>
              </a:spcBef>
              <a:buNone/>
              <a:defRPr/>
            </a:pPr>
            <a:endParaRPr lang="de-DE" sz="2200" dirty="0">
              <a:solidFill>
                <a:schemeClr val="accent5">
                  <a:lumMod val="50000"/>
                </a:schemeClr>
              </a:solidFill>
            </a:endParaRPr>
          </a:p>
          <a:p>
            <a:pPr marL="0" indent="0">
              <a:spcBef>
                <a:spcPts val="0"/>
              </a:spcBef>
              <a:buNone/>
              <a:defRPr/>
            </a:pPr>
            <a:endParaRPr lang="de-DE" sz="2200" dirty="0">
              <a:solidFill>
                <a:schemeClr val="accent5">
                  <a:lumMod val="50000"/>
                </a:schemeClr>
              </a:solidFill>
            </a:endParaRPr>
          </a:p>
          <a:p>
            <a:pPr marL="0" indent="0">
              <a:spcBef>
                <a:spcPts val="0"/>
              </a:spcBef>
              <a:buNone/>
              <a:defRPr/>
            </a:pPr>
            <a:endParaRPr lang="de-DE" sz="2200" dirty="0">
              <a:solidFill>
                <a:schemeClr val="accent5">
                  <a:lumMod val="50000"/>
                </a:schemeClr>
              </a:solidFill>
            </a:endParaRPr>
          </a:p>
          <a:p>
            <a:pPr marL="0" indent="0">
              <a:spcBef>
                <a:spcPts val="0"/>
              </a:spcBef>
              <a:buNone/>
              <a:defRPr/>
            </a:pPr>
            <a:endParaRPr lang="de-DE" sz="2200" dirty="0">
              <a:solidFill>
                <a:schemeClr val="accent5">
                  <a:lumMod val="50000"/>
                </a:schemeClr>
              </a:solidFill>
            </a:endParaRPr>
          </a:p>
          <a:p>
            <a:pPr marL="0" indent="0">
              <a:spcBef>
                <a:spcPts val="0"/>
              </a:spcBef>
              <a:buNone/>
              <a:defRPr/>
            </a:pPr>
            <a:endParaRPr lang="de-DE" sz="2200" dirty="0">
              <a:solidFill>
                <a:schemeClr val="accent5">
                  <a:lumMod val="50000"/>
                </a:schemeClr>
              </a:solidFill>
            </a:endParaRPr>
          </a:p>
          <a:p>
            <a:pPr marL="0" indent="0">
              <a:spcBef>
                <a:spcPts val="0"/>
              </a:spcBef>
              <a:buNone/>
              <a:defRPr/>
            </a:pPr>
            <a:endParaRPr lang="de-DE" sz="2200" dirty="0">
              <a:solidFill>
                <a:schemeClr val="accent5">
                  <a:lumMod val="50000"/>
                </a:schemeClr>
              </a:solidFill>
            </a:endParaRPr>
          </a:p>
          <a:p>
            <a:pPr marL="0" indent="0">
              <a:spcBef>
                <a:spcPts val="0"/>
              </a:spcBef>
              <a:buNone/>
              <a:defRPr/>
            </a:pPr>
            <a:endParaRPr lang="de-DE" sz="2200" dirty="0">
              <a:solidFill>
                <a:schemeClr val="accent5">
                  <a:lumMod val="50000"/>
                </a:schemeClr>
              </a:solidFill>
            </a:endParaRPr>
          </a:p>
          <a:p>
            <a:pPr marL="0" indent="0">
              <a:spcBef>
                <a:spcPts val="0"/>
              </a:spcBef>
              <a:buNone/>
              <a:defRPr/>
            </a:pPr>
            <a:endParaRPr lang="de-DE" sz="2200" dirty="0">
              <a:solidFill>
                <a:schemeClr val="accent5">
                  <a:lumMod val="50000"/>
                </a:schemeClr>
              </a:solidFill>
            </a:endParaRPr>
          </a:p>
          <a:p>
            <a:pPr marL="0" indent="0">
              <a:spcBef>
                <a:spcPts val="0"/>
              </a:spcBef>
              <a:buNone/>
              <a:defRPr/>
            </a:pPr>
            <a:r>
              <a:rPr lang="de-DE" sz="2200" dirty="0">
                <a:solidFill>
                  <a:schemeClr val="accent5">
                    <a:lumMod val="50000"/>
                  </a:schemeClr>
                </a:solidFill>
              </a:rPr>
              <a:t>3) Genutzte Zertifizierungsprogramme: MSC und/oder ASC</a:t>
            </a:r>
          </a:p>
        </p:txBody>
      </p:sp>
      <p:pic>
        <p:nvPicPr>
          <p:cNvPr id="6" name="Picture 5">
            <a:extLst>
              <a:ext uri="{FF2B5EF4-FFF2-40B4-BE49-F238E27FC236}">
                <a16:creationId xmlns:a16="http://schemas.microsoft.com/office/drawing/2014/main" id="{D296D384-7538-473A-9163-75C22D9FAC2E}"/>
              </a:ext>
            </a:extLst>
          </p:cNvPr>
          <p:cNvPicPr>
            <a:picLocks noChangeAspect="1"/>
          </p:cNvPicPr>
          <p:nvPr/>
        </p:nvPicPr>
        <p:blipFill>
          <a:blip r:embed="rId3"/>
          <a:stretch>
            <a:fillRect/>
          </a:stretch>
        </p:blipFill>
        <p:spPr>
          <a:xfrm>
            <a:off x="8383993" y="1257301"/>
            <a:ext cx="3808007" cy="5600700"/>
          </a:xfrm>
          <a:prstGeom prst="rect">
            <a:avLst/>
          </a:prstGeom>
        </p:spPr>
      </p:pic>
      <p:graphicFrame>
        <p:nvGraphicFramePr>
          <p:cNvPr id="2" name="Tabelle 2">
            <a:extLst>
              <a:ext uri="{FF2B5EF4-FFF2-40B4-BE49-F238E27FC236}">
                <a16:creationId xmlns:a16="http://schemas.microsoft.com/office/drawing/2014/main" id="{3B2F461E-098B-4B51-8D35-13DAC14B2F55}"/>
              </a:ext>
            </a:extLst>
          </p:cNvPr>
          <p:cNvGraphicFramePr>
            <a:graphicFrameLocks noGrp="1"/>
          </p:cNvGraphicFramePr>
          <p:nvPr>
            <p:extLst>
              <p:ext uri="{D42A27DB-BD31-4B8C-83A1-F6EECF244321}">
                <p14:modId xmlns:p14="http://schemas.microsoft.com/office/powerpoint/2010/main" val="2189090656"/>
              </p:ext>
            </p:extLst>
          </p:nvPr>
        </p:nvGraphicFramePr>
        <p:xfrm>
          <a:off x="542924" y="3667720"/>
          <a:ext cx="7336075" cy="2194560"/>
        </p:xfrm>
        <a:graphic>
          <a:graphicData uri="http://schemas.openxmlformats.org/drawingml/2006/table">
            <a:tbl>
              <a:tblPr firstRow="1" bandRow="1">
                <a:tableStyleId>{2D5ABB26-0587-4C30-8999-92F81FD0307C}</a:tableStyleId>
              </a:tblPr>
              <a:tblGrid>
                <a:gridCol w="4053614">
                  <a:extLst>
                    <a:ext uri="{9D8B030D-6E8A-4147-A177-3AD203B41FA5}">
                      <a16:colId xmlns:a16="http://schemas.microsoft.com/office/drawing/2014/main" val="464532338"/>
                    </a:ext>
                  </a:extLst>
                </a:gridCol>
                <a:gridCol w="3282461">
                  <a:extLst>
                    <a:ext uri="{9D8B030D-6E8A-4147-A177-3AD203B41FA5}">
                      <a16:colId xmlns:a16="http://schemas.microsoft.com/office/drawing/2014/main" val="3576754715"/>
                    </a:ext>
                  </a:extLst>
                </a:gridCol>
              </a:tblGrid>
              <a:tr h="0">
                <a:tc>
                  <a:txBody>
                    <a:bodyPr/>
                    <a:lstStyle/>
                    <a:p>
                      <a:pPr marL="0" indent="-285750">
                        <a:buFont typeface="Arial" panose="020B0604020202020204" pitchFamily="34" charset="0"/>
                        <a:buChar char="•"/>
                      </a:pPr>
                      <a:r>
                        <a:rPr lang="en-US" sz="1800" kern="1200" dirty="0">
                          <a:solidFill>
                            <a:schemeClr val="accent5">
                              <a:lumMod val="50000"/>
                            </a:schemeClr>
                          </a:solidFill>
                          <a:latin typeface="+mn-lt"/>
                          <a:ea typeface="+mn-ea"/>
                          <a:cs typeface="Arial" panose="020B0604020202020204" pitchFamily="34" charset="0"/>
                        </a:rPr>
                        <a:t>Restaurant/Essen </a:t>
                      </a:r>
                      <a:r>
                        <a:rPr lang="en-US" sz="1800" kern="1200" dirty="0" err="1">
                          <a:solidFill>
                            <a:schemeClr val="accent5">
                              <a:lumMod val="50000"/>
                            </a:schemeClr>
                          </a:solidFill>
                          <a:latin typeface="+mn-lt"/>
                          <a:ea typeface="+mn-ea"/>
                          <a:cs typeface="Arial" panose="020B0604020202020204" pitchFamily="34" charset="0"/>
                        </a:rPr>
                        <a:t>zum</a:t>
                      </a:r>
                      <a:r>
                        <a:rPr lang="en-US" sz="1800" kern="1200" dirty="0">
                          <a:solidFill>
                            <a:schemeClr val="accent5">
                              <a:lumMod val="50000"/>
                            </a:schemeClr>
                          </a:solidFill>
                          <a:latin typeface="+mn-lt"/>
                          <a:ea typeface="+mn-ea"/>
                          <a:cs typeface="Arial" panose="020B0604020202020204" pitchFamily="34" charset="0"/>
                        </a:rPr>
                        <a:t> </a:t>
                      </a:r>
                      <a:r>
                        <a:rPr lang="en-US" sz="1800" kern="1200" dirty="0" err="1">
                          <a:solidFill>
                            <a:schemeClr val="accent5">
                              <a:lumMod val="50000"/>
                            </a:schemeClr>
                          </a:solidFill>
                          <a:latin typeface="+mn-lt"/>
                          <a:ea typeface="+mn-ea"/>
                          <a:cs typeface="Arial" panose="020B0604020202020204" pitchFamily="34" charset="0"/>
                        </a:rPr>
                        <a:t>Mitnehmen</a:t>
                      </a:r>
                      <a:endParaRPr lang="en-DE" sz="1800" kern="1200" dirty="0">
                        <a:solidFill>
                          <a:schemeClr val="accent5">
                            <a:lumMod val="50000"/>
                          </a:schemeClr>
                        </a:solidFill>
                        <a:latin typeface="+mn-lt"/>
                        <a:ea typeface="+mn-ea"/>
                        <a:cs typeface="Arial" panose="020B0604020202020204" pitchFamily="34" charset="0"/>
                      </a:endParaRPr>
                    </a:p>
                  </a:txBody>
                  <a:tcPr/>
                </a:tc>
                <a:tc>
                  <a:txBody>
                    <a:bodyPr/>
                    <a:lstStyle/>
                    <a:p>
                      <a:pPr marL="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800">
                          <a:solidFill>
                            <a:schemeClr val="accent5">
                              <a:lumMod val="50000"/>
                            </a:schemeClr>
                          </a:solidFill>
                          <a:cs typeface="Arial" panose="020B0604020202020204" pitchFamily="34" charset="0"/>
                        </a:rPr>
                        <a:t>Verpacken oder Umpacken</a:t>
                      </a:r>
                    </a:p>
                  </a:txBody>
                  <a:tcPr/>
                </a:tc>
                <a:extLst>
                  <a:ext uri="{0D108BD9-81ED-4DB2-BD59-A6C34878D82A}">
                    <a16:rowId xmlns:a16="http://schemas.microsoft.com/office/drawing/2014/main" val="2771238167"/>
                  </a:ext>
                </a:extLst>
              </a:tr>
              <a:tr h="0">
                <a:tc>
                  <a:txBody>
                    <a:bodyPr/>
                    <a:lstStyle/>
                    <a:p>
                      <a:pPr marL="0" indent="-285750">
                        <a:buFont typeface="Arial" panose="020B0604020202020204" pitchFamily="34" charset="0"/>
                        <a:buChar char="•"/>
                      </a:pPr>
                      <a:r>
                        <a:rPr lang="en-US" sz="1800" kern="1200">
                          <a:solidFill>
                            <a:schemeClr val="accent5">
                              <a:lumMod val="50000"/>
                            </a:schemeClr>
                          </a:solidFill>
                          <a:latin typeface="+mn-lt"/>
                          <a:ea typeface="+mn-ea"/>
                          <a:cs typeface="Arial" panose="020B0604020202020204" pitchFamily="34" charset="0"/>
                        </a:rPr>
                        <a:t>Einzelhandel an Verbraucher</a:t>
                      </a:r>
                    </a:p>
                  </a:txBody>
                  <a:tcPr/>
                </a:tc>
                <a:tc>
                  <a:txBody>
                    <a:bodyPr/>
                    <a:lstStyle/>
                    <a:p>
                      <a:pPr marL="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800">
                          <a:solidFill>
                            <a:schemeClr val="accent5">
                              <a:lumMod val="50000"/>
                            </a:schemeClr>
                          </a:solidFill>
                          <a:cs typeface="Arial" panose="020B0604020202020204" pitchFamily="34" charset="0"/>
                        </a:rPr>
                        <a:t>Erstverarbeitung</a:t>
                      </a:r>
                    </a:p>
                  </a:txBody>
                  <a:tcPr/>
                </a:tc>
                <a:extLst>
                  <a:ext uri="{0D108BD9-81ED-4DB2-BD59-A6C34878D82A}">
                    <a16:rowId xmlns:a16="http://schemas.microsoft.com/office/drawing/2014/main" val="664032082"/>
                  </a:ext>
                </a:extLst>
              </a:tr>
              <a:tr h="0">
                <a:tc>
                  <a:txBody>
                    <a:bodyPr/>
                    <a:lstStyle/>
                    <a:p>
                      <a:pPr marL="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800" dirty="0">
                          <a:solidFill>
                            <a:schemeClr val="accent5">
                              <a:lumMod val="50000"/>
                            </a:schemeClr>
                          </a:solidFill>
                          <a:cs typeface="Arial" panose="020B0604020202020204" pitchFamily="34" charset="0"/>
                        </a:rPr>
                        <a:t>Lagerung</a:t>
                      </a:r>
                    </a:p>
                  </a:txBody>
                  <a:tcPr/>
                </a:tc>
                <a:tc>
                  <a:txBody>
                    <a:bodyPr/>
                    <a:lstStyle/>
                    <a:p>
                      <a:pPr marL="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800" kern="1200">
                          <a:solidFill>
                            <a:schemeClr val="accent5">
                              <a:lumMod val="50000"/>
                            </a:schemeClr>
                          </a:solidFill>
                          <a:latin typeface="+mn-lt"/>
                          <a:ea typeface="+mn-ea"/>
                          <a:cs typeface="Arial" panose="020B0604020202020204" pitchFamily="34" charset="0"/>
                        </a:rPr>
                        <a:t>Vertrieb</a:t>
                      </a:r>
                    </a:p>
                  </a:txBody>
                  <a:tcPr/>
                </a:tc>
                <a:extLst>
                  <a:ext uri="{0D108BD9-81ED-4DB2-BD59-A6C34878D82A}">
                    <a16:rowId xmlns:a16="http://schemas.microsoft.com/office/drawing/2014/main" val="439325708"/>
                  </a:ext>
                </a:extLst>
              </a:tr>
              <a:tr h="0">
                <a:tc>
                  <a:txBody>
                    <a:bodyPr/>
                    <a:lstStyle/>
                    <a:p>
                      <a:pPr marL="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800" dirty="0">
                          <a:solidFill>
                            <a:schemeClr val="accent5">
                              <a:lumMod val="50000"/>
                            </a:schemeClr>
                          </a:solidFill>
                          <a:cs typeface="Arial" panose="020B0604020202020204" pitchFamily="34" charset="0"/>
                        </a:rPr>
                        <a:t>Transport</a:t>
                      </a:r>
                    </a:p>
                  </a:txBody>
                  <a:tcPr/>
                </a:tc>
                <a:tc>
                  <a:txBody>
                    <a:bodyPr/>
                    <a:lstStyle/>
                    <a:p>
                      <a:pPr marL="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800" dirty="0">
                          <a:solidFill>
                            <a:schemeClr val="accent5">
                              <a:lumMod val="50000"/>
                            </a:schemeClr>
                          </a:solidFill>
                          <a:cs typeface="Arial" panose="020B0604020202020204" pitchFamily="34" charset="0"/>
                        </a:rPr>
                        <a:t>Großhandel</a:t>
                      </a:r>
                    </a:p>
                  </a:txBody>
                  <a:tcPr/>
                </a:tc>
                <a:extLst>
                  <a:ext uri="{0D108BD9-81ED-4DB2-BD59-A6C34878D82A}">
                    <a16:rowId xmlns:a16="http://schemas.microsoft.com/office/drawing/2014/main" val="1379007681"/>
                  </a:ext>
                </a:extLst>
              </a:tr>
              <a:tr h="0">
                <a:tc>
                  <a:txBody>
                    <a:bodyPr/>
                    <a:lstStyle/>
                    <a:p>
                      <a:pPr marL="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800" dirty="0">
                          <a:solidFill>
                            <a:schemeClr val="accent5">
                              <a:lumMod val="50000"/>
                            </a:schemeClr>
                          </a:solidFill>
                          <a:cs typeface="Arial" panose="020B0604020202020204" pitchFamily="34" charset="0"/>
                        </a:rPr>
                        <a:t>Handel mit Fischöl/Fischmehl</a:t>
                      </a:r>
                    </a:p>
                  </a:txBody>
                  <a:tcPr/>
                </a:tc>
                <a:tc>
                  <a:txBody>
                    <a:bodyPr/>
                    <a:lstStyle/>
                    <a:p>
                      <a:pPr marL="0" indent="-285750">
                        <a:buFont typeface="Arial" panose="020B0604020202020204" pitchFamily="34" charset="0"/>
                        <a:buChar char="•"/>
                      </a:pPr>
                      <a:r>
                        <a:rPr lang="en-US" sz="1800" kern="1200" dirty="0" err="1">
                          <a:solidFill>
                            <a:schemeClr val="accent5">
                              <a:lumMod val="50000"/>
                            </a:schemeClr>
                          </a:solidFill>
                          <a:latin typeface="+mn-lt"/>
                          <a:ea typeface="+mn-ea"/>
                          <a:cs typeface="Arial" panose="020B0604020202020204" pitchFamily="34" charset="0"/>
                        </a:rPr>
                        <a:t>Manuelle</a:t>
                      </a:r>
                      <a:r>
                        <a:rPr lang="en-US" sz="1800" kern="1200" dirty="0">
                          <a:solidFill>
                            <a:schemeClr val="accent5">
                              <a:lumMod val="50000"/>
                            </a:schemeClr>
                          </a:solidFill>
                          <a:latin typeface="+mn-lt"/>
                          <a:ea typeface="+mn-ea"/>
                          <a:cs typeface="Arial" panose="020B0604020202020204" pitchFamily="34" charset="0"/>
                        </a:rPr>
                        <a:t> </a:t>
                      </a:r>
                      <a:r>
                        <a:rPr lang="en-US" sz="1800" kern="1200" dirty="0" err="1">
                          <a:solidFill>
                            <a:schemeClr val="accent5">
                              <a:lumMod val="50000"/>
                            </a:schemeClr>
                          </a:solidFill>
                          <a:latin typeface="+mn-lt"/>
                          <a:ea typeface="+mn-ea"/>
                          <a:cs typeface="Arial" panose="020B0604020202020204" pitchFamily="34" charset="0"/>
                        </a:rPr>
                        <a:t>Entladung</a:t>
                      </a:r>
                      <a:endParaRPr lang="en-US" sz="1800" kern="1200" dirty="0">
                        <a:solidFill>
                          <a:schemeClr val="accent5">
                            <a:lumMod val="50000"/>
                          </a:schemeClr>
                        </a:solidFill>
                        <a:latin typeface="+mn-lt"/>
                        <a:ea typeface="+mn-ea"/>
                        <a:cs typeface="Arial" panose="020B0604020202020204" pitchFamily="34" charset="0"/>
                      </a:endParaRPr>
                    </a:p>
                  </a:txBody>
                  <a:tcPr/>
                </a:tc>
                <a:extLst>
                  <a:ext uri="{0D108BD9-81ED-4DB2-BD59-A6C34878D82A}">
                    <a16:rowId xmlns:a16="http://schemas.microsoft.com/office/drawing/2014/main" val="2608965020"/>
                  </a:ext>
                </a:extLst>
              </a:tr>
              <a:tr h="0">
                <a:tc>
                  <a:txBody>
                    <a:bodyPr/>
                    <a:lstStyle/>
                    <a:p>
                      <a:pPr marL="0" indent="-285750">
                        <a:buFont typeface="Arial" panose="020B0604020202020204" pitchFamily="34" charset="0"/>
                        <a:buChar char="•"/>
                      </a:pPr>
                      <a:r>
                        <a:rPr lang="en-US" sz="1800" kern="1200" err="1">
                          <a:solidFill>
                            <a:schemeClr val="accent5">
                              <a:lumMod val="50000"/>
                            </a:schemeClr>
                          </a:solidFill>
                          <a:latin typeface="+mn-lt"/>
                          <a:ea typeface="+mn-ea"/>
                          <a:cs typeface="Arial" panose="020B0604020202020204" pitchFamily="34" charset="0"/>
                        </a:rPr>
                        <a:t>Auftragsverarbeitung</a:t>
                      </a:r>
                      <a:r>
                        <a:rPr lang="en-US" sz="1800" kern="1200">
                          <a:solidFill>
                            <a:schemeClr val="accent5">
                              <a:lumMod val="50000"/>
                            </a:schemeClr>
                          </a:solidFill>
                          <a:latin typeface="+mn-lt"/>
                          <a:ea typeface="+mn-ea"/>
                          <a:cs typeface="Arial" panose="020B0604020202020204" pitchFamily="34" charset="0"/>
                        </a:rPr>
                        <a:t>/</a:t>
                      </a:r>
                      <a:r>
                        <a:rPr lang="en-US" sz="1800" kern="1200" err="1">
                          <a:solidFill>
                            <a:schemeClr val="accent5">
                              <a:lumMod val="50000"/>
                            </a:schemeClr>
                          </a:solidFill>
                          <a:latin typeface="+mn-lt"/>
                          <a:ea typeface="+mn-ea"/>
                          <a:cs typeface="Arial" panose="020B0604020202020204" pitchFamily="34" charset="0"/>
                        </a:rPr>
                        <a:t>Lohnherstellung</a:t>
                      </a:r>
                      <a:r>
                        <a:rPr lang="en-US" sz="1800" kern="1200">
                          <a:solidFill>
                            <a:schemeClr val="accent5">
                              <a:lumMod val="50000"/>
                            </a:schemeClr>
                          </a:solidFill>
                          <a:latin typeface="+mn-lt"/>
                          <a:ea typeface="+mn-ea"/>
                          <a:cs typeface="Arial" panose="020B0604020202020204" pitchFamily="34" charset="0"/>
                        </a:rPr>
                        <a:t> </a:t>
                      </a:r>
                    </a:p>
                  </a:txBody>
                  <a:tcPr/>
                </a:tc>
                <a:tc>
                  <a:txBody>
                    <a:bodyPr/>
                    <a:lstStyle/>
                    <a:p>
                      <a:pPr marL="0" indent="-285750">
                        <a:buFont typeface="Arial" panose="020B0604020202020204" pitchFamily="34" charset="0"/>
                        <a:buChar char="•"/>
                      </a:pPr>
                      <a:r>
                        <a:rPr lang="en-US" sz="1800" kern="1200" dirty="0">
                          <a:solidFill>
                            <a:schemeClr val="accent5">
                              <a:lumMod val="50000"/>
                            </a:schemeClr>
                          </a:solidFill>
                          <a:latin typeface="+mn-lt"/>
                          <a:ea typeface="+mn-ea"/>
                          <a:cs typeface="Arial" panose="020B0604020202020204" pitchFamily="34" charset="0"/>
                        </a:rPr>
                        <a:t>MSC </a:t>
                      </a:r>
                      <a:r>
                        <a:rPr lang="en-US" sz="1800" kern="1200" dirty="0" err="1">
                          <a:solidFill>
                            <a:schemeClr val="accent5">
                              <a:lumMod val="50000"/>
                            </a:schemeClr>
                          </a:solidFill>
                          <a:latin typeface="+mn-lt"/>
                          <a:ea typeface="+mn-ea"/>
                          <a:cs typeface="Arial" panose="020B0604020202020204" pitchFamily="34" charset="0"/>
                        </a:rPr>
                        <a:t>Fischfang</a:t>
                      </a:r>
                      <a:r>
                        <a:rPr lang="en-US" sz="1800" kern="1200" dirty="0">
                          <a:solidFill>
                            <a:schemeClr val="accent5">
                              <a:lumMod val="50000"/>
                            </a:schemeClr>
                          </a:solidFill>
                          <a:latin typeface="+mn-lt"/>
                          <a:ea typeface="+mn-ea"/>
                          <a:cs typeface="Arial" panose="020B0604020202020204" pitchFamily="34" charset="0"/>
                        </a:rPr>
                        <a:t>/</a:t>
                      </a:r>
                      <a:r>
                        <a:rPr lang="en-US" sz="1800" kern="1200" dirty="0" err="1">
                          <a:solidFill>
                            <a:schemeClr val="accent5">
                              <a:lumMod val="50000"/>
                            </a:schemeClr>
                          </a:solidFill>
                          <a:latin typeface="+mn-lt"/>
                          <a:ea typeface="+mn-ea"/>
                          <a:cs typeface="Arial" panose="020B0604020202020204" pitchFamily="34" charset="0"/>
                        </a:rPr>
                        <a:t>Entnahme</a:t>
                      </a:r>
                      <a:endParaRPr lang="en-US" sz="1800" kern="1200" dirty="0">
                        <a:solidFill>
                          <a:schemeClr val="accent5">
                            <a:lumMod val="50000"/>
                          </a:schemeClr>
                        </a:solidFill>
                        <a:latin typeface="+mn-lt"/>
                        <a:ea typeface="+mn-ea"/>
                        <a:cs typeface="Arial" panose="020B0604020202020204" pitchFamily="34" charset="0"/>
                      </a:endParaRPr>
                    </a:p>
                  </a:txBody>
                  <a:tcPr/>
                </a:tc>
                <a:extLst>
                  <a:ext uri="{0D108BD9-81ED-4DB2-BD59-A6C34878D82A}">
                    <a16:rowId xmlns:a16="http://schemas.microsoft.com/office/drawing/2014/main" val="762858676"/>
                  </a:ext>
                </a:extLst>
              </a:tr>
            </a:tbl>
          </a:graphicData>
        </a:graphic>
      </p:graphicFrame>
      <p:sp>
        <p:nvSpPr>
          <p:cNvPr id="9" name="Title 3">
            <a:extLst>
              <a:ext uri="{FF2B5EF4-FFF2-40B4-BE49-F238E27FC236}">
                <a16:creationId xmlns:a16="http://schemas.microsoft.com/office/drawing/2014/main" id="{5EA20A11-1F05-49CE-AC3A-57D2944D2FFD}"/>
              </a:ext>
            </a:extLst>
          </p:cNvPr>
          <p:cNvSpPr>
            <a:spLocks noGrp="1"/>
          </p:cNvSpPr>
          <p:nvPr>
            <p:ph type="title"/>
          </p:nvPr>
        </p:nvSpPr>
        <p:spPr>
          <a:xfrm>
            <a:off x="542924" y="180071"/>
            <a:ext cx="9961246" cy="932296"/>
          </a:xfrm>
        </p:spPr>
        <p:txBody>
          <a:bodyPr>
            <a:noAutofit/>
          </a:bodyPr>
          <a:lstStyle/>
          <a:p>
            <a:r>
              <a:rPr lang="en-US" sz="3200" dirty="0" err="1"/>
              <a:t>Prinzip</a:t>
            </a:r>
            <a:r>
              <a:rPr lang="en-US" sz="3200" dirty="0"/>
              <a:t> 5: </a:t>
            </a:r>
            <a:r>
              <a:rPr lang="de-DE" sz="3200" dirty="0">
                <a:cs typeface="Arial" panose="020B0604020202020204" pitchFamily="34" charset="0"/>
              </a:rPr>
              <a:t>Das Managementsystem des Unternehmens</a:t>
            </a:r>
            <a:br>
              <a:rPr lang="de-DE" sz="3200" dirty="0">
                <a:cs typeface="Arial" panose="020B0604020202020204" pitchFamily="34" charset="0"/>
              </a:rPr>
            </a:br>
            <a:r>
              <a:rPr lang="de-DE" sz="3200" dirty="0">
                <a:cs typeface="Arial" panose="020B0604020202020204" pitchFamily="34" charset="0"/>
              </a:rPr>
              <a:t>setzt die Anforderungen dieses Standards um</a:t>
            </a:r>
            <a:endParaRPr lang="en-DE" sz="3200" dirty="0"/>
          </a:p>
        </p:txBody>
      </p:sp>
      <p:sp>
        <p:nvSpPr>
          <p:cNvPr id="12" name="Text Placeholder 2">
            <a:extLst>
              <a:ext uri="{FF2B5EF4-FFF2-40B4-BE49-F238E27FC236}">
                <a16:creationId xmlns:a16="http://schemas.microsoft.com/office/drawing/2014/main" id="{F9CA9FA0-EC6A-42A4-92F7-31DC0973BEFF}"/>
              </a:ext>
            </a:extLst>
          </p:cNvPr>
          <p:cNvSpPr txBox="1">
            <a:spLocks/>
          </p:cNvSpPr>
          <p:nvPr/>
        </p:nvSpPr>
        <p:spPr>
          <a:xfrm>
            <a:off x="444500" y="1501943"/>
            <a:ext cx="7037968" cy="13690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7" indent="0">
              <a:lnSpc>
                <a:spcPct val="100000"/>
              </a:lnSpc>
              <a:spcBef>
                <a:spcPts val="0"/>
              </a:spcBef>
              <a:buClr>
                <a:srgbClr val="595959"/>
              </a:buClr>
              <a:buFont typeface="Arial" panose="020B0604020202020204" pitchFamily="34" charset="0"/>
              <a:buNone/>
              <a:defRPr/>
            </a:pPr>
            <a:r>
              <a:rPr lang="de-DE" altLang="de-DE" sz="2200" b="1" dirty="0">
                <a:solidFill>
                  <a:schemeClr val="accent5">
                    <a:lumMod val="50000"/>
                  </a:schemeClr>
                </a:solidFill>
                <a:cs typeface="Arial" pitchFamily="34" charset="0"/>
              </a:rPr>
              <a:t>Auch der Zertifikatsumfang und Mitteilungen im Falle von Änderungen fallen unter Prinzip 5. Zum Zertifikatsumfang gehören:</a:t>
            </a:r>
            <a:endParaRPr lang="de-DE" altLang="de-DE" sz="2200" dirty="0">
              <a:solidFill>
                <a:schemeClr val="accent5">
                  <a:lumMod val="50000"/>
                </a:schemeClr>
              </a:solidFill>
              <a:cs typeface="Arial" pitchFamily="34" charset="0"/>
            </a:endParaRPr>
          </a:p>
        </p:txBody>
      </p:sp>
    </p:spTree>
    <p:extLst>
      <p:ext uri="{BB962C8B-B14F-4D97-AF65-F5344CB8AC3E}">
        <p14:creationId xmlns:p14="http://schemas.microsoft.com/office/powerpoint/2010/main" val="5705156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E2DFECD-E823-4DFF-8D2E-1C93317ECF25}"/>
              </a:ext>
            </a:extLst>
          </p:cNvPr>
          <p:cNvSpPr>
            <a:spLocks noGrp="1"/>
          </p:cNvSpPr>
          <p:nvPr>
            <p:ph type="body" sz="quarter" idx="11"/>
          </p:nvPr>
        </p:nvSpPr>
        <p:spPr>
          <a:xfrm>
            <a:off x="355110" y="1379601"/>
            <a:ext cx="8025029" cy="5005137"/>
          </a:xfrm>
        </p:spPr>
        <p:txBody>
          <a:bodyPr>
            <a:noAutofit/>
          </a:bodyPr>
          <a:lstStyle/>
          <a:p>
            <a:pPr marL="0" indent="0">
              <a:lnSpc>
                <a:spcPct val="100000"/>
              </a:lnSpc>
              <a:spcBef>
                <a:spcPts val="0"/>
              </a:spcBef>
              <a:buNone/>
            </a:pPr>
            <a:r>
              <a:rPr lang="en-US" sz="2200" b="1" dirty="0" err="1">
                <a:solidFill>
                  <a:schemeClr val="accent5">
                    <a:lumMod val="50000"/>
                  </a:schemeClr>
                </a:solidFill>
              </a:rPr>
              <a:t>Welche</a:t>
            </a:r>
            <a:r>
              <a:rPr lang="en-US" sz="2200" b="1" dirty="0">
                <a:solidFill>
                  <a:schemeClr val="accent5">
                    <a:lumMod val="50000"/>
                  </a:schemeClr>
                </a:solidFill>
              </a:rPr>
              <a:t> </a:t>
            </a:r>
            <a:r>
              <a:rPr lang="en-US" sz="2200" b="1" dirty="0" err="1">
                <a:solidFill>
                  <a:schemeClr val="accent5">
                    <a:lumMod val="50000"/>
                  </a:schemeClr>
                </a:solidFill>
              </a:rPr>
              <a:t>Änderungen</a:t>
            </a:r>
            <a:r>
              <a:rPr lang="en-US" sz="2200" b="1" dirty="0">
                <a:solidFill>
                  <a:schemeClr val="accent5">
                    <a:lumMod val="50000"/>
                  </a:schemeClr>
                </a:solidFill>
              </a:rPr>
              <a:t> </a:t>
            </a:r>
            <a:r>
              <a:rPr lang="en-US" sz="2200" b="1" dirty="0" err="1">
                <a:solidFill>
                  <a:schemeClr val="accent5">
                    <a:lumMod val="50000"/>
                  </a:schemeClr>
                </a:solidFill>
              </a:rPr>
              <a:t>müssen</a:t>
            </a:r>
            <a:r>
              <a:rPr lang="en-US" sz="2200" b="1" dirty="0">
                <a:solidFill>
                  <a:schemeClr val="accent5">
                    <a:lumMod val="50000"/>
                  </a:schemeClr>
                </a:solidFill>
              </a:rPr>
              <a:t> der </a:t>
            </a:r>
            <a:r>
              <a:rPr lang="en-US" sz="2200" b="1" dirty="0" err="1">
                <a:solidFill>
                  <a:schemeClr val="accent5">
                    <a:lumMod val="50000"/>
                  </a:schemeClr>
                </a:solidFill>
              </a:rPr>
              <a:t>Zertifizierungsstelle</a:t>
            </a:r>
            <a:r>
              <a:rPr lang="en-US" sz="2200" b="1" dirty="0">
                <a:solidFill>
                  <a:schemeClr val="accent5">
                    <a:lumMod val="50000"/>
                  </a:schemeClr>
                </a:solidFill>
              </a:rPr>
              <a:t> </a:t>
            </a:r>
            <a:r>
              <a:rPr lang="en-US" sz="2200" b="1" dirty="0" err="1">
                <a:solidFill>
                  <a:schemeClr val="accent5">
                    <a:lumMod val="50000"/>
                  </a:schemeClr>
                </a:solidFill>
              </a:rPr>
              <a:t>vom</a:t>
            </a:r>
            <a:r>
              <a:rPr lang="en-US" sz="2200" b="1" dirty="0">
                <a:solidFill>
                  <a:schemeClr val="accent5">
                    <a:lumMod val="50000"/>
                  </a:schemeClr>
                </a:solidFill>
              </a:rPr>
              <a:t> </a:t>
            </a:r>
            <a:r>
              <a:rPr lang="en-US" sz="2200" b="1" dirty="0" err="1">
                <a:solidFill>
                  <a:schemeClr val="accent5">
                    <a:lumMod val="50000"/>
                  </a:schemeClr>
                </a:solidFill>
              </a:rPr>
              <a:t>Zertifizierungsbeauftragten</a:t>
            </a:r>
            <a:r>
              <a:rPr lang="en-US" sz="2200" b="1" dirty="0">
                <a:solidFill>
                  <a:schemeClr val="accent5">
                    <a:lumMod val="50000"/>
                  </a:schemeClr>
                </a:solidFill>
              </a:rPr>
              <a:t> </a:t>
            </a:r>
            <a:r>
              <a:rPr lang="en-US" sz="2200" b="1" dirty="0" err="1">
                <a:solidFill>
                  <a:schemeClr val="accent5">
                    <a:lumMod val="50000"/>
                  </a:schemeClr>
                </a:solidFill>
              </a:rPr>
              <a:t>gemeldet</a:t>
            </a:r>
            <a:r>
              <a:rPr lang="en-US" sz="2200" b="1" dirty="0">
                <a:solidFill>
                  <a:schemeClr val="accent5">
                    <a:lumMod val="50000"/>
                  </a:schemeClr>
                </a:solidFill>
              </a:rPr>
              <a:t> </a:t>
            </a:r>
            <a:r>
              <a:rPr lang="en-US" sz="2200" b="1" dirty="0" err="1">
                <a:solidFill>
                  <a:schemeClr val="accent5">
                    <a:lumMod val="50000"/>
                  </a:schemeClr>
                </a:solidFill>
              </a:rPr>
              <a:t>werden</a:t>
            </a:r>
            <a:r>
              <a:rPr lang="en-US" sz="2200" b="1" dirty="0">
                <a:solidFill>
                  <a:schemeClr val="accent5">
                    <a:lumMod val="50000"/>
                  </a:schemeClr>
                </a:solidFill>
              </a:rPr>
              <a:t> und </a:t>
            </a:r>
            <a:r>
              <a:rPr lang="en-US" sz="2200" b="1" dirty="0" err="1">
                <a:solidFill>
                  <a:schemeClr val="accent5">
                    <a:lumMod val="50000"/>
                  </a:schemeClr>
                </a:solidFill>
              </a:rPr>
              <a:t>wann</a:t>
            </a:r>
            <a:r>
              <a:rPr lang="en-US" sz="2200" b="1" dirty="0">
                <a:solidFill>
                  <a:schemeClr val="accent5">
                    <a:lumMod val="50000"/>
                  </a:schemeClr>
                </a:solidFill>
              </a:rPr>
              <a:t>?</a:t>
            </a:r>
          </a:p>
          <a:p>
            <a:pPr marL="0" indent="0">
              <a:lnSpc>
                <a:spcPct val="100000"/>
              </a:lnSpc>
              <a:spcBef>
                <a:spcPts val="0"/>
              </a:spcBef>
              <a:buNone/>
            </a:pPr>
            <a:endParaRPr lang="de-DE" sz="2200" b="1" dirty="0">
              <a:solidFill>
                <a:schemeClr val="accent5">
                  <a:lumMod val="50000"/>
                </a:schemeClr>
              </a:solidFill>
            </a:endParaRPr>
          </a:p>
          <a:p>
            <a:pPr marL="0" indent="0">
              <a:lnSpc>
                <a:spcPct val="100000"/>
              </a:lnSpc>
              <a:spcBef>
                <a:spcPts val="0"/>
              </a:spcBef>
              <a:buNone/>
            </a:pPr>
            <a:r>
              <a:rPr lang="de-DE" sz="2200" b="1" dirty="0">
                <a:solidFill>
                  <a:schemeClr val="accent5">
                    <a:lumMod val="50000"/>
                  </a:schemeClr>
                </a:solidFill>
              </a:rPr>
              <a:t>Schriftlich, innerhalb von 10 Tagen</a:t>
            </a:r>
            <a:endParaRPr lang="de-DE" sz="2200" dirty="0">
              <a:solidFill>
                <a:schemeClr val="accent5">
                  <a:lumMod val="50000"/>
                </a:schemeClr>
              </a:solidFill>
            </a:endParaRPr>
          </a:p>
          <a:p>
            <a:pPr marL="285750" indent="-285750">
              <a:lnSpc>
                <a:spcPct val="100000"/>
              </a:lnSpc>
              <a:spcBef>
                <a:spcPts val="0"/>
              </a:spcBef>
            </a:pPr>
            <a:r>
              <a:rPr lang="de-DE" sz="2000" dirty="0">
                <a:solidFill>
                  <a:schemeClr val="accent5">
                    <a:lumMod val="50000"/>
                  </a:schemeClr>
                </a:solidFill>
              </a:rPr>
              <a:t>Neuer Zertifizierungsbeauftragter</a:t>
            </a:r>
          </a:p>
          <a:p>
            <a:pPr marL="285750" indent="-285750">
              <a:lnSpc>
                <a:spcPct val="100000"/>
              </a:lnSpc>
              <a:spcBef>
                <a:spcPts val="0"/>
              </a:spcBef>
            </a:pPr>
            <a:r>
              <a:rPr lang="de-DE" sz="2000" dirty="0">
                <a:solidFill>
                  <a:schemeClr val="accent5">
                    <a:lumMod val="50000"/>
                  </a:schemeClr>
                </a:solidFill>
              </a:rPr>
              <a:t>Neue zertifizierte Lieferanten</a:t>
            </a:r>
          </a:p>
          <a:p>
            <a:pPr marL="285750" indent="-285750">
              <a:lnSpc>
                <a:spcPct val="100000"/>
              </a:lnSpc>
              <a:spcBef>
                <a:spcPts val="0"/>
              </a:spcBef>
            </a:pPr>
            <a:r>
              <a:rPr lang="de-DE" sz="2000" dirty="0">
                <a:solidFill>
                  <a:schemeClr val="accent5">
                    <a:lumMod val="50000"/>
                  </a:schemeClr>
                </a:solidFill>
              </a:rPr>
              <a:t>Neue zertifizierte Fischarten</a:t>
            </a:r>
          </a:p>
          <a:p>
            <a:pPr marL="0" indent="0">
              <a:lnSpc>
                <a:spcPct val="100000"/>
              </a:lnSpc>
              <a:spcBef>
                <a:spcPts val="0"/>
              </a:spcBef>
              <a:buNone/>
            </a:pPr>
            <a:endParaRPr lang="de-DE" sz="2200" dirty="0">
              <a:solidFill>
                <a:schemeClr val="accent5">
                  <a:lumMod val="50000"/>
                </a:schemeClr>
              </a:solidFill>
            </a:endParaRPr>
          </a:p>
          <a:p>
            <a:pPr marL="0" indent="0">
              <a:lnSpc>
                <a:spcPct val="100000"/>
              </a:lnSpc>
              <a:spcBef>
                <a:spcPts val="0"/>
              </a:spcBef>
              <a:buNone/>
            </a:pPr>
            <a:r>
              <a:rPr lang="de-DE" sz="2200" b="1" dirty="0">
                <a:solidFill>
                  <a:schemeClr val="accent5">
                    <a:lumMod val="50000"/>
                  </a:schemeClr>
                </a:solidFill>
              </a:rPr>
              <a:t>Schriftlich, vorab</a:t>
            </a:r>
            <a:endParaRPr lang="de-DE" sz="2200" dirty="0">
              <a:solidFill>
                <a:schemeClr val="accent5">
                  <a:lumMod val="50000"/>
                </a:schemeClr>
              </a:solidFill>
            </a:endParaRPr>
          </a:p>
          <a:p>
            <a:pPr marL="285750" indent="-285750">
              <a:lnSpc>
                <a:spcPct val="100000"/>
              </a:lnSpc>
              <a:spcBef>
                <a:spcPts val="0"/>
              </a:spcBef>
            </a:pPr>
            <a:r>
              <a:rPr lang="de-DE" sz="2000" dirty="0">
                <a:solidFill>
                  <a:schemeClr val="accent5">
                    <a:lumMod val="50000"/>
                  </a:schemeClr>
                </a:solidFill>
              </a:rPr>
              <a:t>Neue Aktivität/Tätigkeit</a:t>
            </a:r>
          </a:p>
          <a:p>
            <a:pPr marL="285750" indent="-285750">
              <a:lnSpc>
                <a:spcPct val="100000"/>
              </a:lnSpc>
              <a:spcBef>
                <a:spcPts val="0"/>
              </a:spcBef>
            </a:pPr>
            <a:r>
              <a:rPr lang="de-DE" sz="2000" dirty="0">
                <a:solidFill>
                  <a:schemeClr val="accent5">
                    <a:lumMod val="50000"/>
                  </a:schemeClr>
                </a:solidFill>
              </a:rPr>
              <a:t>Weitere Zertifizierungsprogramme</a:t>
            </a:r>
          </a:p>
          <a:p>
            <a:pPr marL="285750" indent="-285750">
              <a:lnSpc>
                <a:spcPct val="100000"/>
              </a:lnSpc>
              <a:spcBef>
                <a:spcPts val="0"/>
              </a:spcBef>
            </a:pPr>
            <a:r>
              <a:rPr lang="de-DE" sz="2000" dirty="0">
                <a:solidFill>
                  <a:schemeClr val="accent5">
                    <a:lumMod val="50000"/>
                  </a:schemeClr>
                </a:solidFill>
              </a:rPr>
              <a:t>Beauftragung von neuen Subunternehmen, die in Lohnverarbeitung oder Umverpackung tätig sind</a:t>
            </a:r>
          </a:p>
          <a:p>
            <a:pPr marL="0" indent="0">
              <a:lnSpc>
                <a:spcPct val="100000"/>
              </a:lnSpc>
              <a:spcBef>
                <a:spcPts val="0"/>
              </a:spcBef>
              <a:buNone/>
            </a:pPr>
            <a:endParaRPr lang="de-DE" sz="2200" b="1" dirty="0">
              <a:solidFill>
                <a:schemeClr val="accent5">
                  <a:lumMod val="50000"/>
                </a:schemeClr>
              </a:solidFill>
            </a:endParaRPr>
          </a:p>
          <a:p>
            <a:pPr marL="0" indent="0">
              <a:lnSpc>
                <a:spcPct val="100000"/>
              </a:lnSpc>
              <a:spcBef>
                <a:spcPts val="0"/>
              </a:spcBef>
              <a:buNone/>
            </a:pPr>
            <a:r>
              <a:rPr lang="de-DE" sz="2200" b="1" dirty="0">
                <a:solidFill>
                  <a:schemeClr val="accent5">
                    <a:lumMod val="50000"/>
                  </a:schemeClr>
                </a:solidFill>
              </a:rPr>
              <a:t>Bei nächstem Audit</a:t>
            </a:r>
            <a:endParaRPr lang="de-DE" sz="2200" dirty="0">
              <a:solidFill>
                <a:schemeClr val="accent5">
                  <a:lumMod val="50000"/>
                </a:schemeClr>
              </a:solidFill>
            </a:endParaRPr>
          </a:p>
          <a:p>
            <a:pPr marL="285750" indent="-285750">
              <a:lnSpc>
                <a:spcPct val="100000"/>
              </a:lnSpc>
              <a:spcBef>
                <a:spcPts val="0"/>
              </a:spcBef>
            </a:pPr>
            <a:r>
              <a:rPr lang="de-DE" sz="2000" dirty="0">
                <a:solidFill>
                  <a:schemeClr val="accent5">
                    <a:lumMod val="50000"/>
                  </a:schemeClr>
                </a:solidFill>
              </a:rPr>
              <a:t>Beauftragung von neuen Subunternehmen für Lagerung oder Transport</a:t>
            </a:r>
            <a:endParaRPr lang="en-DE" sz="2000" dirty="0">
              <a:solidFill>
                <a:schemeClr val="accent5">
                  <a:lumMod val="50000"/>
                </a:schemeClr>
              </a:solidFill>
            </a:endParaRPr>
          </a:p>
        </p:txBody>
      </p:sp>
      <p:pic>
        <p:nvPicPr>
          <p:cNvPr id="9" name="Picture 8" descr="A picture containing indoor, food, table, sitting&#10;&#10;Description automatically generated">
            <a:extLst>
              <a:ext uri="{FF2B5EF4-FFF2-40B4-BE49-F238E27FC236}">
                <a16:creationId xmlns:a16="http://schemas.microsoft.com/office/drawing/2014/main" id="{95F6362D-FEDD-4B04-883B-BE439D076365}"/>
              </a:ext>
            </a:extLst>
          </p:cNvPr>
          <p:cNvPicPr>
            <a:picLocks noChangeAspect="1"/>
          </p:cNvPicPr>
          <p:nvPr/>
        </p:nvPicPr>
        <p:blipFill>
          <a:blip r:embed="rId3"/>
          <a:stretch>
            <a:fillRect/>
          </a:stretch>
        </p:blipFill>
        <p:spPr>
          <a:xfrm>
            <a:off x="8458199" y="1264291"/>
            <a:ext cx="3733801" cy="5593709"/>
          </a:xfrm>
          <a:prstGeom prst="rect">
            <a:avLst/>
          </a:prstGeom>
        </p:spPr>
      </p:pic>
      <p:sp>
        <p:nvSpPr>
          <p:cNvPr id="10" name="Title 3">
            <a:extLst>
              <a:ext uri="{FF2B5EF4-FFF2-40B4-BE49-F238E27FC236}">
                <a16:creationId xmlns:a16="http://schemas.microsoft.com/office/drawing/2014/main" id="{D3DFE578-BC4A-4A3D-9781-3149FF11C66F}"/>
              </a:ext>
            </a:extLst>
          </p:cNvPr>
          <p:cNvSpPr>
            <a:spLocks noGrp="1"/>
          </p:cNvSpPr>
          <p:nvPr>
            <p:ph type="title"/>
          </p:nvPr>
        </p:nvSpPr>
        <p:spPr>
          <a:xfrm>
            <a:off x="542924" y="180071"/>
            <a:ext cx="9961246" cy="932296"/>
          </a:xfrm>
        </p:spPr>
        <p:txBody>
          <a:bodyPr>
            <a:noAutofit/>
          </a:bodyPr>
          <a:lstStyle/>
          <a:p>
            <a:r>
              <a:rPr lang="en-US" sz="3200" dirty="0" err="1"/>
              <a:t>Prinzip</a:t>
            </a:r>
            <a:r>
              <a:rPr lang="en-US" sz="3200" dirty="0"/>
              <a:t> 5: </a:t>
            </a:r>
            <a:r>
              <a:rPr lang="de-DE" sz="3200" dirty="0">
                <a:cs typeface="Arial" panose="020B0604020202020204" pitchFamily="34" charset="0"/>
              </a:rPr>
              <a:t>Das Managementsystem des Unternehmens</a:t>
            </a:r>
            <a:br>
              <a:rPr lang="de-DE" sz="3200" dirty="0">
                <a:cs typeface="Arial" panose="020B0604020202020204" pitchFamily="34" charset="0"/>
              </a:rPr>
            </a:br>
            <a:r>
              <a:rPr lang="de-DE" sz="3200" dirty="0">
                <a:cs typeface="Arial" panose="020B0604020202020204" pitchFamily="34" charset="0"/>
              </a:rPr>
              <a:t>setzt die Anforderungen dieses Standards um</a:t>
            </a:r>
            <a:endParaRPr lang="en-DE" sz="3200" dirty="0"/>
          </a:p>
        </p:txBody>
      </p:sp>
    </p:spTree>
    <p:extLst>
      <p:ext uri="{BB962C8B-B14F-4D97-AF65-F5344CB8AC3E}">
        <p14:creationId xmlns:p14="http://schemas.microsoft.com/office/powerpoint/2010/main" val="20366162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0118318-7446-4868-A312-B4346D1ED639}"/>
              </a:ext>
            </a:extLst>
          </p:cNvPr>
          <p:cNvSpPr>
            <a:spLocks noGrp="1"/>
          </p:cNvSpPr>
          <p:nvPr>
            <p:ph type="body" sz="quarter" idx="11"/>
          </p:nvPr>
        </p:nvSpPr>
        <p:spPr>
          <a:xfrm>
            <a:off x="444600" y="1613700"/>
            <a:ext cx="6694488" cy="4572000"/>
          </a:xfrm>
        </p:spPr>
        <p:txBody>
          <a:bodyPr vert="horz" lIns="91440" tIns="45720" rIns="91440" bIns="45720" rtlCol="0" anchor="t">
            <a:normAutofit/>
          </a:bodyPr>
          <a:lstStyle/>
          <a:p>
            <a:pPr marL="340995" lvl="1" indent="-340995">
              <a:lnSpc>
                <a:spcPct val="100000"/>
              </a:lnSpc>
              <a:spcBef>
                <a:spcPts val="0"/>
              </a:spcBef>
              <a:spcAft>
                <a:spcPts val="600"/>
              </a:spcAft>
              <a:buClr>
                <a:srgbClr val="595959"/>
              </a:buClr>
            </a:pPr>
            <a:r>
              <a:rPr lang="de-DE" altLang="de-DE" sz="2200" dirty="0">
                <a:cs typeface="Arial"/>
              </a:rPr>
              <a:t>Die Zertifizierung erfolgt anhand eines Audits durch eine unabhängige Zertifizierungsstelle (nicht durch den MSC).</a:t>
            </a:r>
            <a:endParaRPr lang="en-US" dirty="0">
              <a:cs typeface="Arial"/>
            </a:endParaRPr>
          </a:p>
          <a:p>
            <a:pPr marL="340995" lvl="1" indent="-340995">
              <a:lnSpc>
                <a:spcPct val="100000"/>
              </a:lnSpc>
              <a:spcBef>
                <a:spcPts val="0"/>
              </a:spcBef>
              <a:spcAft>
                <a:spcPts val="600"/>
              </a:spcAft>
              <a:buClr>
                <a:srgbClr val="595959"/>
              </a:buClr>
            </a:pPr>
            <a:r>
              <a:rPr lang="de-DE" altLang="de-DE" sz="2200" dirty="0">
                <a:cs typeface="Arial"/>
              </a:rPr>
              <a:t>Die Dauer des Audits ist abhängig von der Größe des Betriebes, dem Umfang des Zertifikats, etc.</a:t>
            </a:r>
          </a:p>
          <a:p>
            <a:pPr marL="340995" lvl="1" indent="-340995">
              <a:lnSpc>
                <a:spcPct val="100000"/>
              </a:lnSpc>
              <a:spcBef>
                <a:spcPts val="0"/>
              </a:spcBef>
              <a:spcAft>
                <a:spcPts val="600"/>
              </a:spcAft>
              <a:buClr>
                <a:srgbClr val="595959"/>
              </a:buClr>
            </a:pPr>
            <a:r>
              <a:rPr lang="de-DE" altLang="de-DE" sz="2200" dirty="0">
                <a:cs typeface="Arial"/>
              </a:rPr>
              <a:t>Das Zertifikat ist 3 Jahre gültig.</a:t>
            </a:r>
          </a:p>
          <a:p>
            <a:pPr marL="340995" lvl="1" indent="-340995">
              <a:lnSpc>
                <a:spcPct val="100000"/>
              </a:lnSpc>
              <a:spcBef>
                <a:spcPts val="0"/>
              </a:spcBef>
              <a:spcAft>
                <a:spcPts val="600"/>
              </a:spcAft>
              <a:buClr>
                <a:srgbClr val="595959"/>
              </a:buClr>
            </a:pPr>
            <a:r>
              <a:rPr lang="de-DE" altLang="de-DE" sz="2200" dirty="0">
                <a:cs typeface="Arial"/>
              </a:rPr>
              <a:t>Kontrollaudits finden ca. alle 12 Monate statt.</a:t>
            </a:r>
          </a:p>
          <a:p>
            <a:pPr marL="340995" lvl="1" indent="-340995">
              <a:lnSpc>
                <a:spcPct val="100000"/>
              </a:lnSpc>
              <a:spcBef>
                <a:spcPts val="0"/>
              </a:spcBef>
              <a:spcAft>
                <a:spcPts val="600"/>
              </a:spcAft>
              <a:buClr>
                <a:srgbClr val="595959"/>
              </a:buClr>
            </a:pPr>
            <a:r>
              <a:rPr lang="de-DE" altLang="de-DE" sz="2200" dirty="0">
                <a:cs typeface="Arial"/>
              </a:rPr>
              <a:t>Audits können auch unangekündigt innerhalb von 90 Tagen vor/nach dem ursprünglich fälligen Datum des Kontrollaudits stattfinden.</a:t>
            </a:r>
          </a:p>
          <a:p>
            <a:pPr marL="340995" lvl="1" indent="-340995">
              <a:lnSpc>
                <a:spcPct val="100000"/>
              </a:lnSpc>
              <a:spcBef>
                <a:spcPts val="0"/>
              </a:spcBef>
              <a:spcAft>
                <a:spcPts val="600"/>
              </a:spcAft>
              <a:buClr>
                <a:srgbClr val="595959"/>
              </a:buClr>
            </a:pPr>
            <a:endParaRPr lang="de-DE" altLang="de-DE" sz="2200" dirty="0">
              <a:cs typeface="Arial" panose="020B0604020202020204" pitchFamily="34" charset="0"/>
            </a:endParaRPr>
          </a:p>
          <a:p>
            <a:endParaRPr lang="en-DE" dirty="0"/>
          </a:p>
        </p:txBody>
      </p:sp>
      <p:sp>
        <p:nvSpPr>
          <p:cNvPr id="4" name="Title 3">
            <a:extLst>
              <a:ext uri="{FF2B5EF4-FFF2-40B4-BE49-F238E27FC236}">
                <a16:creationId xmlns:a16="http://schemas.microsoft.com/office/drawing/2014/main" id="{AB9877C4-CA97-45C3-B0E2-67310AAF3A7D}"/>
              </a:ext>
            </a:extLst>
          </p:cNvPr>
          <p:cNvSpPr>
            <a:spLocks noGrp="1"/>
          </p:cNvSpPr>
          <p:nvPr>
            <p:ph type="title"/>
          </p:nvPr>
        </p:nvSpPr>
        <p:spPr/>
        <p:txBody>
          <a:bodyPr>
            <a:normAutofit/>
          </a:bodyPr>
          <a:lstStyle/>
          <a:p>
            <a:r>
              <a:rPr lang="en-US" sz="4000" err="1"/>
              <a:t>Überblick</a:t>
            </a:r>
            <a:r>
              <a:rPr lang="en-US" sz="4000"/>
              <a:t>: Audit</a:t>
            </a:r>
            <a:endParaRPr lang="en-DE" sz="4000"/>
          </a:p>
        </p:txBody>
      </p:sp>
      <p:pic>
        <p:nvPicPr>
          <p:cNvPr id="6" name="Picture 11">
            <a:extLst>
              <a:ext uri="{FF2B5EF4-FFF2-40B4-BE49-F238E27FC236}">
                <a16:creationId xmlns:a16="http://schemas.microsoft.com/office/drawing/2014/main" id="{F506DC58-3AD4-4A61-9C73-EC523C3CB53B}"/>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4387" r="11321"/>
          <a:stretch/>
        </p:blipFill>
        <p:spPr>
          <a:xfrm>
            <a:off x="8232000" y="3726037"/>
            <a:ext cx="3960000" cy="3131963"/>
          </a:xfrm>
          <a:prstGeom prst="rect">
            <a:avLst/>
          </a:prstGeom>
        </p:spPr>
      </p:pic>
      <p:pic>
        <p:nvPicPr>
          <p:cNvPr id="5" name="Picture 6" descr="A person standing on a cart&#10;&#10;Description generated with very high confidence">
            <a:extLst>
              <a:ext uri="{FF2B5EF4-FFF2-40B4-BE49-F238E27FC236}">
                <a16:creationId xmlns:a16="http://schemas.microsoft.com/office/drawing/2014/main" id="{8D1C021C-90F0-47BF-9E6F-D34EB91E253D}"/>
              </a:ext>
            </a:extLst>
          </p:cNvPr>
          <p:cNvPicPr>
            <a:picLocks noChangeAspect="1"/>
          </p:cNvPicPr>
          <p:nvPr/>
        </p:nvPicPr>
        <p:blipFill rotWithShape="1">
          <a:blip r:embed="rId4"/>
          <a:srcRect l="15708"/>
          <a:stretch/>
        </p:blipFill>
        <p:spPr>
          <a:xfrm>
            <a:off x="8232000" y="1267180"/>
            <a:ext cx="3960000" cy="2670620"/>
          </a:xfrm>
          <a:prstGeom prst="rect">
            <a:avLst/>
          </a:prstGeom>
        </p:spPr>
      </p:pic>
    </p:spTree>
    <p:extLst>
      <p:ext uri="{BB962C8B-B14F-4D97-AF65-F5344CB8AC3E}">
        <p14:creationId xmlns:p14="http://schemas.microsoft.com/office/powerpoint/2010/main" val="8918314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90E606-CB28-44E6-ACF6-4DAA2B80A220}"/>
              </a:ext>
            </a:extLst>
          </p:cNvPr>
          <p:cNvSpPr>
            <a:spLocks noGrp="1"/>
          </p:cNvSpPr>
          <p:nvPr>
            <p:ph type="body" sz="quarter" idx="11"/>
          </p:nvPr>
        </p:nvSpPr>
        <p:spPr>
          <a:xfrm>
            <a:off x="381196" y="1319329"/>
            <a:ext cx="8124322" cy="5358600"/>
          </a:xfrm>
        </p:spPr>
        <p:txBody>
          <a:bodyPr>
            <a:noAutofit/>
          </a:bodyPr>
          <a:lstStyle/>
          <a:p>
            <a:pPr marL="0" indent="0">
              <a:lnSpc>
                <a:spcPct val="100000"/>
              </a:lnSpc>
              <a:spcBef>
                <a:spcPts val="0"/>
              </a:spcBef>
              <a:spcAft>
                <a:spcPts val="600"/>
              </a:spcAft>
              <a:buNone/>
            </a:pPr>
            <a:r>
              <a:rPr lang="de-DE" altLang="de-DE" sz="2200" b="1" dirty="0">
                <a:solidFill>
                  <a:schemeClr val="accent5">
                    <a:lumMod val="50000"/>
                  </a:schemeClr>
                </a:solidFill>
                <a:cs typeface="Arial" panose="020B0604020202020204" pitchFamily="34" charset="0"/>
              </a:rPr>
              <a:t>Allgemeines:</a:t>
            </a:r>
          </a:p>
          <a:p>
            <a:pPr marL="341313" lvl="1" indent="-341313">
              <a:lnSpc>
                <a:spcPct val="100000"/>
              </a:lnSpc>
              <a:spcBef>
                <a:spcPts val="0"/>
              </a:spcBef>
              <a:spcAft>
                <a:spcPts val="600"/>
              </a:spcAft>
              <a:buClr>
                <a:srgbClr val="595959"/>
              </a:buClr>
            </a:pPr>
            <a:r>
              <a:rPr lang="de-DE" altLang="de-DE" sz="2200" dirty="0">
                <a:solidFill>
                  <a:schemeClr val="accent5">
                    <a:lumMod val="50000"/>
                  </a:schemeClr>
                </a:solidFill>
                <a:cs typeface="Arial" panose="020B0604020202020204" pitchFamily="34" charset="0"/>
              </a:rPr>
              <a:t>Verfahrensanweisungen zur Handhabung von MSC-Ware</a:t>
            </a:r>
          </a:p>
          <a:p>
            <a:pPr marL="341313" lvl="1" indent="-341313">
              <a:lnSpc>
                <a:spcPct val="100000"/>
              </a:lnSpc>
              <a:spcBef>
                <a:spcPts val="0"/>
              </a:spcBef>
              <a:spcAft>
                <a:spcPts val="600"/>
              </a:spcAft>
              <a:buClr>
                <a:srgbClr val="595959"/>
              </a:buClr>
            </a:pPr>
            <a:r>
              <a:rPr lang="de-DE" altLang="de-DE" sz="2200" dirty="0">
                <a:solidFill>
                  <a:schemeClr val="accent5">
                    <a:lumMod val="50000"/>
                  </a:schemeClr>
                </a:solidFill>
                <a:cs typeface="Arial" panose="020B0604020202020204" pitchFamily="34" charset="0"/>
              </a:rPr>
              <a:t>Schulungsnachweise der Mitarbeiter</a:t>
            </a:r>
          </a:p>
          <a:p>
            <a:pPr marL="341313" lvl="1" indent="-341313">
              <a:lnSpc>
                <a:spcPct val="100000"/>
              </a:lnSpc>
              <a:spcBef>
                <a:spcPts val="0"/>
              </a:spcBef>
              <a:spcAft>
                <a:spcPts val="600"/>
              </a:spcAft>
              <a:buClr>
                <a:srgbClr val="595959"/>
              </a:buClr>
            </a:pPr>
            <a:r>
              <a:rPr lang="de-DE" altLang="de-DE" sz="2200" dirty="0">
                <a:solidFill>
                  <a:schemeClr val="accent5">
                    <a:lumMod val="50000"/>
                  </a:schemeClr>
                </a:solidFill>
                <a:cs typeface="Arial" panose="020B0604020202020204" pitchFamily="34" charset="0"/>
              </a:rPr>
              <a:t>MSC-zertifizierte Fischarten stimmen mit Ihrem Zertifikat      überein</a:t>
            </a:r>
          </a:p>
          <a:p>
            <a:pPr marL="0" indent="0">
              <a:lnSpc>
                <a:spcPct val="100000"/>
              </a:lnSpc>
              <a:spcBef>
                <a:spcPts val="0"/>
              </a:spcBef>
              <a:spcAft>
                <a:spcPts val="600"/>
              </a:spcAft>
              <a:buClr>
                <a:srgbClr val="595959"/>
              </a:buClr>
              <a:buNone/>
            </a:pPr>
            <a:r>
              <a:rPr lang="de-DE" altLang="de-DE" sz="2200" b="1" dirty="0">
                <a:solidFill>
                  <a:schemeClr val="accent5">
                    <a:lumMod val="50000"/>
                  </a:schemeClr>
                </a:solidFill>
                <a:cs typeface="Arial" panose="020B0604020202020204" pitchFamily="34" charset="0"/>
              </a:rPr>
              <a:t>Einkauf/Verkauf:</a:t>
            </a:r>
          </a:p>
          <a:p>
            <a:pPr marL="341313" lvl="1" indent="-341313">
              <a:lnSpc>
                <a:spcPct val="100000"/>
              </a:lnSpc>
              <a:spcBef>
                <a:spcPts val="0"/>
              </a:spcBef>
              <a:spcAft>
                <a:spcPts val="600"/>
              </a:spcAft>
              <a:buClr>
                <a:srgbClr val="595959"/>
              </a:buClr>
            </a:pPr>
            <a:r>
              <a:rPr lang="de-DE" altLang="de-DE" sz="2200" dirty="0">
                <a:solidFill>
                  <a:schemeClr val="accent5">
                    <a:lumMod val="50000"/>
                  </a:schemeClr>
                </a:solidFill>
                <a:cs typeface="Arial" panose="020B0604020202020204" pitchFamily="34" charset="0"/>
              </a:rPr>
              <a:t>Nachweis gültiger Zertifizierung der Lieferanten </a:t>
            </a:r>
          </a:p>
          <a:p>
            <a:pPr marL="341313" lvl="1" indent="-341313">
              <a:lnSpc>
                <a:spcPct val="100000"/>
              </a:lnSpc>
              <a:spcBef>
                <a:spcPts val="0"/>
              </a:spcBef>
              <a:spcAft>
                <a:spcPts val="600"/>
              </a:spcAft>
              <a:buClr>
                <a:srgbClr val="595959"/>
              </a:buClr>
            </a:pPr>
            <a:r>
              <a:rPr lang="de-DE" altLang="de-DE" sz="2200" dirty="0">
                <a:solidFill>
                  <a:schemeClr val="accent5">
                    <a:lumMod val="50000"/>
                  </a:schemeClr>
                </a:solidFill>
                <a:cs typeface="Arial" panose="020B0604020202020204" pitchFamily="34" charset="0"/>
              </a:rPr>
              <a:t>Aufzeichnungen zu zertifizierten Warenein- und </a:t>
            </a:r>
            <a:br>
              <a:rPr lang="de-DE" altLang="de-DE" sz="2200" dirty="0">
                <a:solidFill>
                  <a:schemeClr val="accent5">
                    <a:lumMod val="50000"/>
                  </a:schemeClr>
                </a:solidFill>
                <a:cs typeface="Arial" panose="020B0604020202020204" pitchFamily="34" charset="0"/>
              </a:rPr>
            </a:br>
            <a:r>
              <a:rPr lang="de-DE" altLang="de-DE" sz="2200" dirty="0">
                <a:solidFill>
                  <a:schemeClr val="accent5">
                    <a:lumMod val="50000"/>
                  </a:schemeClr>
                </a:solidFill>
                <a:cs typeface="Arial" panose="020B0604020202020204" pitchFamily="34" charset="0"/>
              </a:rPr>
              <a:t>-ausgängen</a:t>
            </a:r>
          </a:p>
          <a:p>
            <a:pPr marL="341313" lvl="1" indent="-341313">
              <a:lnSpc>
                <a:spcPct val="100000"/>
              </a:lnSpc>
              <a:spcBef>
                <a:spcPts val="0"/>
              </a:spcBef>
              <a:spcAft>
                <a:spcPts val="600"/>
              </a:spcAft>
              <a:buClr>
                <a:srgbClr val="595959"/>
              </a:buClr>
            </a:pPr>
            <a:r>
              <a:rPr lang="de-DE" altLang="de-DE" sz="2200" dirty="0">
                <a:solidFill>
                  <a:schemeClr val="accent5">
                    <a:lumMod val="50000"/>
                  </a:schemeClr>
                </a:solidFill>
                <a:cs typeface="Arial" panose="020B0604020202020204" pitchFamily="34" charset="0"/>
              </a:rPr>
              <a:t>Ggf. Lieferscheine/Rechnungen mit MSC-Angabe</a:t>
            </a:r>
          </a:p>
          <a:p>
            <a:pPr marL="0" marR="0" lvl="0" indent="0" algn="l" defTabSz="914400" rtl="0" eaLnBrk="1" fontAlgn="auto" latinLnBrk="0" hangingPunct="1">
              <a:lnSpc>
                <a:spcPct val="100000"/>
              </a:lnSpc>
              <a:spcBef>
                <a:spcPts val="0"/>
              </a:spcBef>
              <a:spcAft>
                <a:spcPts val="600"/>
              </a:spcAft>
              <a:buClr>
                <a:srgbClr val="595959"/>
              </a:buClr>
              <a:buSzTx/>
              <a:buFont typeface="Arial" panose="020B0604020202020204" pitchFamily="34" charset="0"/>
              <a:buNone/>
              <a:tabLst/>
              <a:defRPr/>
            </a:pPr>
            <a:r>
              <a:rPr kumimoji="0" lang="de-DE" altLang="de-DE" sz="2200" b="1" i="0" u="none" strike="noStrike" kern="1200" cap="none" spc="0" normalizeH="0" baseline="0" noProof="0" dirty="0">
                <a:ln>
                  <a:noFill/>
                </a:ln>
                <a:solidFill>
                  <a:srgbClr val="5B9BD5">
                    <a:lumMod val="50000"/>
                  </a:srgbClr>
                </a:solidFill>
                <a:effectLst/>
                <a:uLnTx/>
                <a:uFillTx/>
                <a:latin typeface="Calibri" panose="020F0502020204030204"/>
                <a:ea typeface="+mn-ea"/>
                <a:cs typeface="Arial" panose="020B0604020202020204" pitchFamily="34" charset="0"/>
              </a:rPr>
              <a:t>Handhabung der Ware:</a:t>
            </a:r>
          </a:p>
          <a:p>
            <a:pPr marL="341313" marR="0" lvl="1" indent="-341313" algn="l" defTabSz="914400" rtl="0" eaLnBrk="1" fontAlgn="auto" latinLnBrk="0" hangingPunct="1">
              <a:lnSpc>
                <a:spcPct val="100000"/>
              </a:lnSpc>
              <a:spcBef>
                <a:spcPts val="0"/>
              </a:spcBef>
              <a:spcAft>
                <a:spcPts val="600"/>
              </a:spcAft>
              <a:buClr>
                <a:srgbClr val="595959"/>
              </a:buClr>
              <a:buSzTx/>
              <a:buFont typeface="Arial" panose="020B0604020202020204" pitchFamily="34" charset="0"/>
              <a:buChar char="•"/>
              <a:tabLst/>
              <a:defRPr/>
            </a:pPr>
            <a:r>
              <a:rPr kumimoji="0" lang="de-DE" altLang="de-DE" sz="2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Arial" panose="020B0604020202020204" pitchFamily="34" charset="0"/>
              </a:rPr>
              <a:t>Die Rückverfolgbarkeit der Ware vom Ort der Ausgabe (z.B. Auslage in der Theke) zurück zu einer zertifizierten Lieferung muss dargelegt und nachgewiesen werden</a:t>
            </a:r>
            <a:endParaRPr lang="en-DE" sz="2200" dirty="0"/>
          </a:p>
        </p:txBody>
      </p:sp>
      <p:sp>
        <p:nvSpPr>
          <p:cNvPr id="5" name="Title 3">
            <a:extLst>
              <a:ext uri="{FF2B5EF4-FFF2-40B4-BE49-F238E27FC236}">
                <a16:creationId xmlns:a16="http://schemas.microsoft.com/office/drawing/2014/main" id="{5B0563CD-CCC9-4810-83D1-3E6EAECB7FED}"/>
              </a:ext>
            </a:extLst>
          </p:cNvPr>
          <p:cNvSpPr>
            <a:spLocks noGrp="1"/>
          </p:cNvSpPr>
          <p:nvPr>
            <p:ph type="title"/>
          </p:nvPr>
        </p:nvSpPr>
        <p:spPr>
          <a:xfrm>
            <a:off x="542924" y="180071"/>
            <a:ext cx="9715892" cy="932296"/>
          </a:xfrm>
        </p:spPr>
        <p:txBody>
          <a:bodyPr>
            <a:noAutofit/>
          </a:bodyPr>
          <a:lstStyle/>
          <a:p>
            <a:pPr>
              <a:lnSpc>
                <a:spcPct val="100000"/>
              </a:lnSpc>
              <a:spcBef>
                <a:spcPts val="0"/>
              </a:spcBef>
              <a:spcAft>
                <a:spcPts val="600"/>
              </a:spcAft>
            </a:pPr>
            <a:r>
              <a:rPr lang="de-DE" altLang="de-DE" sz="4000">
                <a:cs typeface="Arial" panose="020B0604020202020204" pitchFamily="34" charset="0"/>
              </a:rPr>
              <a:t>Dokumentation für das Audit</a:t>
            </a:r>
          </a:p>
        </p:txBody>
      </p:sp>
      <p:pic>
        <p:nvPicPr>
          <p:cNvPr id="4" name="Picture 3" descr="A picture containing person, table, sitting, cake&#10;&#10;Description automatically generated">
            <a:extLst>
              <a:ext uri="{FF2B5EF4-FFF2-40B4-BE49-F238E27FC236}">
                <a16:creationId xmlns:a16="http://schemas.microsoft.com/office/drawing/2014/main" id="{42D813C6-9CC5-4050-93E6-CA8F7D92B994}"/>
              </a:ext>
            </a:extLst>
          </p:cNvPr>
          <p:cNvPicPr>
            <a:picLocks noChangeAspect="1"/>
          </p:cNvPicPr>
          <p:nvPr/>
        </p:nvPicPr>
        <p:blipFill>
          <a:blip r:embed="rId3"/>
          <a:stretch>
            <a:fillRect/>
          </a:stretch>
        </p:blipFill>
        <p:spPr>
          <a:xfrm>
            <a:off x="8505518" y="1378377"/>
            <a:ext cx="3576283" cy="5358600"/>
          </a:xfrm>
          <a:prstGeom prst="rect">
            <a:avLst/>
          </a:prstGeom>
        </p:spPr>
      </p:pic>
    </p:spTree>
    <p:extLst>
      <p:ext uri="{BB962C8B-B14F-4D97-AF65-F5344CB8AC3E}">
        <p14:creationId xmlns:p14="http://schemas.microsoft.com/office/powerpoint/2010/main" val="22845479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F45761-440C-47E8-98A5-2D6290D819D3}"/>
              </a:ext>
            </a:extLst>
          </p:cNvPr>
          <p:cNvSpPr>
            <a:spLocks noGrp="1"/>
          </p:cNvSpPr>
          <p:nvPr>
            <p:ph idx="1"/>
          </p:nvPr>
        </p:nvSpPr>
        <p:spPr/>
        <p:txBody>
          <a:bodyPr/>
          <a:lstStyle/>
          <a:p>
            <a:pPr marL="457200" lvl="1" indent="-457200">
              <a:spcBef>
                <a:spcPts val="600"/>
              </a:spcBef>
              <a:buFont typeface="Wingdings" panose="05000000000000000000" pitchFamily="2" charset="2"/>
              <a:buChar char="q"/>
              <a:defRPr/>
            </a:pPr>
            <a:r>
              <a:rPr lang="de-DE" sz="2200" dirty="0">
                <a:solidFill>
                  <a:schemeClr val="accent5">
                    <a:lumMod val="50000"/>
                  </a:schemeClr>
                </a:solidFill>
                <a:cs typeface="Arial" pitchFamily="34" charset="0"/>
              </a:rPr>
              <a:t>Wir prüfen beim Wareneingang, dass wir die bestellte MSC-zertifizierte Ware von einem zertifizierten Lieferanten erhalten haben.</a:t>
            </a:r>
          </a:p>
          <a:p>
            <a:pPr marL="457200" lvl="1" indent="-457200">
              <a:spcBef>
                <a:spcPts val="600"/>
              </a:spcBef>
              <a:buFont typeface="Wingdings" panose="05000000000000000000" pitchFamily="2" charset="2"/>
              <a:buChar char="q"/>
              <a:defRPr/>
            </a:pPr>
            <a:r>
              <a:rPr lang="de-DE" sz="2200" dirty="0">
                <a:solidFill>
                  <a:schemeClr val="accent5">
                    <a:lumMod val="50000"/>
                  </a:schemeClr>
                </a:solidFill>
                <a:cs typeface="Arial" pitchFamily="34" charset="0"/>
              </a:rPr>
              <a:t>Wareneingangsbelege für MSC-zertifizierte Ware werden als Nachweis für das Audit aufgehoben.</a:t>
            </a:r>
          </a:p>
          <a:p>
            <a:pPr marL="457200" lvl="1" indent="-457200">
              <a:spcBef>
                <a:spcPts val="600"/>
              </a:spcBef>
              <a:buFont typeface="Wingdings" panose="05000000000000000000" pitchFamily="2" charset="2"/>
              <a:buChar char="q"/>
              <a:defRPr/>
            </a:pPr>
            <a:r>
              <a:rPr lang="de-DE" sz="2200" dirty="0">
                <a:solidFill>
                  <a:schemeClr val="accent5">
                    <a:lumMod val="50000"/>
                  </a:schemeClr>
                </a:solidFill>
                <a:cs typeface="Arial" pitchFamily="34" charset="0"/>
              </a:rPr>
              <a:t>Wir lagern MSC-zertifizierte Ware gesondert von anderer Ware.</a:t>
            </a:r>
          </a:p>
          <a:p>
            <a:pPr marL="457200" lvl="1" indent="-457200">
              <a:spcBef>
                <a:spcPts val="600"/>
              </a:spcBef>
              <a:buFont typeface="Wingdings" panose="05000000000000000000" pitchFamily="2" charset="2"/>
              <a:buChar char="q"/>
              <a:defRPr/>
            </a:pPr>
            <a:r>
              <a:rPr lang="de-DE" sz="2200" dirty="0">
                <a:solidFill>
                  <a:schemeClr val="accent5">
                    <a:lumMod val="50000"/>
                  </a:schemeClr>
                </a:solidFill>
                <a:cs typeface="Arial" pitchFamily="34" charset="0"/>
              </a:rPr>
              <a:t>Wir kennzeichnen ausschließlich MSC-zertifizierte Ware als „MSC“.</a:t>
            </a:r>
          </a:p>
          <a:p>
            <a:pPr marL="457200" lvl="1" indent="-457200">
              <a:spcBef>
                <a:spcPts val="600"/>
              </a:spcBef>
              <a:buFont typeface="Wingdings" panose="05000000000000000000" pitchFamily="2" charset="2"/>
              <a:buChar char="q"/>
              <a:defRPr/>
            </a:pPr>
            <a:r>
              <a:rPr lang="de-DE" sz="2200" dirty="0">
                <a:solidFill>
                  <a:schemeClr val="accent5">
                    <a:lumMod val="50000"/>
                  </a:schemeClr>
                </a:solidFill>
                <a:cs typeface="Arial" pitchFamily="34" charset="0"/>
              </a:rPr>
              <a:t>MSC-zertifizierte Ware kann immer eindeutig also solche identifiziert und damit von anderer Ware unterschieden werden.</a:t>
            </a:r>
          </a:p>
          <a:p>
            <a:pPr marL="457200" lvl="1" indent="-457200">
              <a:spcBef>
                <a:spcPts val="600"/>
              </a:spcBef>
              <a:buFont typeface="Wingdings" panose="05000000000000000000" pitchFamily="2" charset="2"/>
              <a:buChar char="q"/>
              <a:defRPr/>
            </a:pPr>
            <a:r>
              <a:rPr lang="de-DE" sz="2200" dirty="0">
                <a:solidFill>
                  <a:schemeClr val="accent5">
                    <a:lumMod val="50000"/>
                  </a:schemeClr>
                </a:solidFill>
                <a:cs typeface="Arial" pitchFamily="34" charset="0"/>
              </a:rPr>
              <a:t>Zahlen über Verkauf und Weiterverarbeitung von MSC-zertifizierter Ware sind vollständig vorhanden.</a:t>
            </a:r>
          </a:p>
          <a:p>
            <a:pPr marL="457200" lvl="1" indent="-457200">
              <a:spcBef>
                <a:spcPts val="600"/>
              </a:spcBef>
              <a:buFont typeface="Wingdings" panose="05000000000000000000" pitchFamily="2" charset="2"/>
              <a:buChar char="q"/>
              <a:defRPr/>
            </a:pPr>
            <a:r>
              <a:rPr lang="de-DE" sz="2200" dirty="0">
                <a:solidFill>
                  <a:schemeClr val="accent5">
                    <a:lumMod val="50000"/>
                  </a:schemeClr>
                </a:solidFill>
                <a:cs typeface="Arial" pitchFamily="34" charset="0"/>
              </a:rPr>
              <a:t>Nehmen wir neue Fischarten oder neue Lieferanten in unser MSC-Sortiment auf, informiert der Zertifizierungsbeauftragte unseren Zertifizierer innerhalb von 10 Tagen nach der 1. Lieferung.</a:t>
            </a:r>
          </a:p>
        </p:txBody>
      </p:sp>
      <p:sp>
        <p:nvSpPr>
          <p:cNvPr id="3" name="Title 2">
            <a:extLst>
              <a:ext uri="{FF2B5EF4-FFF2-40B4-BE49-F238E27FC236}">
                <a16:creationId xmlns:a16="http://schemas.microsoft.com/office/drawing/2014/main" id="{E6A8BA66-59AA-4211-9CBA-694A37E5E478}"/>
              </a:ext>
            </a:extLst>
          </p:cNvPr>
          <p:cNvSpPr>
            <a:spLocks noGrp="1"/>
          </p:cNvSpPr>
          <p:nvPr>
            <p:ph type="title"/>
          </p:nvPr>
        </p:nvSpPr>
        <p:spPr/>
        <p:txBody>
          <a:bodyPr>
            <a:normAutofit/>
          </a:bodyPr>
          <a:lstStyle/>
          <a:p>
            <a:r>
              <a:rPr lang="en-US" sz="4000" dirty="0" err="1"/>
              <a:t>Beispiel</a:t>
            </a:r>
            <a:r>
              <a:rPr lang="en-US" sz="4000" dirty="0"/>
              <a:t>: </a:t>
            </a:r>
            <a:r>
              <a:rPr lang="en-US" sz="4000" dirty="0" err="1"/>
              <a:t>Checkliste</a:t>
            </a:r>
            <a:r>
              <a:rPr lang="en-US" sz="4000" dirty="0"/>
              <a:t> für das Audit</a:t>
            </a:r>
            <a:endParaRPr lang="en-DE" sz="4000" dirty="0"/>
          </a:p>
        </p:txBody>
      </p:sp>
    </p:spTree>
    <p:extLst>
      <p:ext uri="{BB962C8B-B14F-4D97-AF65-F5344CB8AC3E}">
        <p14:creationId xmlns:p14="http://schemas.microsoft.com/office/powerpoint/2010/main" val="37355116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A7CCDE-A184-4BF1-8EA9-5B58A1BD328D}"/>
              </a:ext>
            </a:extLst>
          </p:cNvPr>
          <p:cNvSpPr>
            <a:spLocks noGrp="1"/>
          </p:cNvSpPr>
          <p:nvPr>
            <p:ph idx="1"/>
          </p:nvPr>
        </p:nvSpPr>
        <p:spPr>
          <a:xfrm>
            <a:off x="219023" y="5652333"/>
            <a:ext cx="5635677" cy="676406"/>
          </a:xfrm>
        </p:spPr>
        <p:txBody>
          <a:bodyPr>
            <a:normAutofit fontScale="55000" lnSpcReduction="20000"/>
          </a:bodyPr>
          <a:lstStyle/>
          <a:p>
            <a:pPr marL="0" indent="0">
              <a:buNone/>
            </a:pPr>
            <a:r>
              <a:rPr lang="en-US" dirty="0"/>
              <a:t>Für Restaurants:</a:t>
            </a:r>
          </a:p>
          <a:p>
            <a:pPr marL="0" indent="0">
              <a:buNone/>
            </a:pPr>
            <a:r>
              <a:rPr lang="de-DE" b="0" noProof="0" dirty="0">
                <a:hlinkClick r:id="rId3"/>
              </a:rPr>
              <a:t>https://www.youtube.com/watch?v=cRHudT4h7uA&amp;feature=youtu.be</a:t>
            </a:r>
            <a:r>
              <a:rPr lang="de-DE" b="0" noProof="0" dirty="0"/>
              <a:t> </a:t>
            </a:r>
            <a:endParaRPr lang="en-DE" b="1" dirty="0"/>
          </a:p>
        </p:txBody>
      </p:sp>
      <p:sp>
        <p:nvSpPr>
          <p:cNvPr id="3" name="Title 2">
            <a:extLst>
              <a:ext uri="{FF2B5EF4-FFF2-40B4-BE49-F238E27FC236}">
                <a16:creationId xmlns:a16="http://schemas.microsoft.com/office/drawing/2014/main" id="{CC292893-77A8-4172-A757-04473277C64F}"/>
              </a:ext>
            </a:extLst>
          </p:cNvPr>
          <p:cNvSpPr>
            <a:spLocks noGrp="1"/>
          </p:cNvSpPr>
          <p:nvPr>
            <p:ph type="title"/>
          </p:nvPr>
        </p:nvSpPr>
        <p:spPr>
          <a:xfrm>
            <a:off x="542924" y="180071"/>
            <a:ext cx="9359065" cy="932296"/>
          </a:xfrm>
        </p:spPr>
        <p:txBody>
          <a:bodyPr>
            <a:normAutofit/>
          </a:bodyPr>
          <a:lstStyle/>
          <a:p>
            <a:r>
              <a:rPr lang="en-US" sz="4000" err="1"/>
              <a:t>Schulungsvideos</a:t>
            </a:r>
            <a:r>
              <a:rPr lang="en-US" sz="4000"/>
              <a:t> des MSC</a:t>
            </a:r>
            <a:endParaRPr lang="en-DE" sz="4000"/>
          </a:p>
        </p:txBody>
      </p:sp>
      <p:sp>
        <p:nvSpPr>
          <p:cNvPr id="5" name="Content Placeholder 1">
            <a:extLst>
              <a:ext uri="{FF2B5EF4-FFF2-40B4-BE49-F238E27FC236}">
                <a16:creationId xmlns:a16="http://schemas.microsoft.com/office/drawing/2014/main" id="{B0FA0452-BD5F-9A0B-139A-441375085517}"/>
              </a:ext>
            </a:extLst>
          </p:cNvPr>
          <p:cNvSpPr txBox="1">
            <a:spLocks/>
          </p:cNvSpPr>
          <p:nvPr/>
        </p:nvSpPr>
        <p:spPr>
          <a:xfrm>
            <a:off x="6337300" y="5614233"/>
            <a:ext cx="5635677" cy="676406"/>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Für </a:t>
            </a:r>
            <a:r>
              <a:rPr lang="en-US" dirty="0" err="1"/>
              <a:t>Fischtheken</a:t>
            </a:r>
            <a:r>
              <a:rPr lang="en-US" dirty="0"/>
              <a:t>:</a:t>
            </a:r>
          </a:p>
          <a:p>
            <a:pPr marL="0" indent="0">
              <a:buFont typeface="Arial" panose="020B0604020202020204" pitchFamily="34" charset="0"/>
              <a:buNone/>
            </a:pPr>
            <a:r>
              <a:rPr lang="de-DE" noProof="0" dirty="0">
                <a:hlinkClick r:id="rId4"/>
              </a:rPr>
              <a:t>https://www.youtube.com/watch?v=8FQHhHfmr_g&amp;feature=youtu.be</a:t>
            </a:r>
            <a:r>
              <a:rPr lang="de-DE" noProof="0" dirty="0"/>
              <a:t> </a:t>
            </a:r>
            <a:endParaRPr lang="en-DE" b="1" dirty="0"/>
          </a:p>
        </p:txBody>
      </p:sp>
      <p:pic>
        <p:nvPicPr>
          <p:cNvPr id="7" name="Grafik 6">
            <a:extLst>
              <a:ext uri="{FF2B5EF4-FFF2-40B4-BE49-F238E27FC236}">
                <a16:creationId xmlns:a16="http://schemas.microsoft.com/office/drawing/2014/main" id="{65EA8593-DA55-7654-FDB9-2154FFA9721A}"/>
              </a:ext>
            </a:extLst>
          </p:cNvPr>
          <p:cNvPicPr>
            <a:picLocks noChangeAspect="1"/>
          </p:cNvPicPr>
          <p:nvPr/>
        </p:nvPicPr>
        <p:blipFill>
          <a:blip r:embed="rId5"/>
          <a:stretch>
            <a:fillRect/>
          </a:stretch>
        </p:blipFill>
        <p:spPr>
          <a:xfrm>
            <a:off x="2857224" y="1539050"/>
            <a:ext cx="6477551" cy="3686599"/>
          </a:xfrm>
          <a:prstGeom prst="rect">
            <a:avLst/>
          </a:prstGeom>
        </p:spPr>
      </p:pic>
    </p:spTree>
    <p:extLst>
      <p:ext uri="{BB962C8B-B14F-4D97-AF65-F5344CB8AC3E}">
        <p14:creationId xmlns:p14="http://schemas.microsoft.com/office/powerpoint/2010/main" val="13085454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9002211-FA87-4F2D-B8E2-710386EB6DD1}"/>
              </a:ext>
            </a:extLst>
          </p:cNvPr>
          <p:cNvSpPr>
            <a:spLocks noGrp="1"/>
          </p:cNvSpPr>
          <p:nvPr>
            <p:ph type="ctrTitle"/>
          </p:nvPr>
        </p:nvSpPr>
        <p:spPr>
          <a:xfrm>
            <a:off x="0" y="0"/>
            <a:ext cx="7434072" cy="6858000"/>
          </a:xfrm>
        </p:spPr>
        <p:txBody>
          <a:bodyPr tIns="2304000" anchor="b"/>
          <a:lstStyle/>
          <a:p>
            <a:pPr marL="611505">
              <a:lnSpc>
                <a:spcPct val="150000"/>
              </a:lnSpc>
            </a:pPr>
            <a:r>
              <a:rPr lang="de-DE" sz="2800" dirty="0">
                <a:solidFill>
                  <a:schemeClr val="bg1"/>
                </a:solidFill>
                <a:ea typeface="+mn-ea"/>
                <a:cs typeface="+mn-cs"/>
              </a:rPr>
              <a:t>Module des Schulungsmaterials</a:t>
            </a:r>
            <a:br>
              <a:rPr lang="de-DE" sz="2200" dirty="0">
                <a:solidFill>
                  <a:schemeClr val="bg1"/>
                </a:solidFill>
                <a:ea typeface="+mn-ea"/>
                <a:cs typeface="+mn-cs"/>
              </a:rPr>
            </a:br>
            <a:br>
              <a:rPr lang="de-DE" sz="2200" dirty="0">
                <a:solidFill>
                  <a:schemeClr val="bg1"/>
                </a:solidFill>
                <a:ea typeface="+mn-ea"/>
                <a:cs typeface="+mn-cs"/>
              </a:rPr>
            </a:br>
            <a:r>
              <a:rPr lang="de-DE" sz="2200" dirty="0">
                <a:solidFill>
                  <a:schemeClr val="bg1"/>
                </a:solidFill>
                <a:ea typeface="+mn-ea"/>
                <a:cs typeface="+mn-cs"/>
              </a:rPr>
              <a:t>1) Über den MSC</a:t>
            </a:r>
            <a:br>
              <a:rPr lang="de-DE" sz="2200" dirty="0">
                <a:solidFill>
                  <a:schemeClr val="bg1"/>
                </a:solidFill>
                <a:ea typeface="+mn-ea"/>
                <a:cs typeface="+mn-cs"/>
              </a:rPr>
            </a:br>
            <a:r>
              <a:rPr lang="de-DE" sz="2200" dirty="0">
                <a:solidFill>
                  <a:schemeClr val="bg1"/>
                </a:solidFill>
                <a:ea typeface="+mn-ea"/>
                <a:cs typeface="+mn-cs"/>
              </a:rPr>
              <a:t>2) 	Der MSC-Umweltstandard für nachhaltige Fischerei</a:t>
            </a:r>
            <a:br>
              <a:rPr lang="de-DE" sz="2200" dirty="0">
                <a:solidFill>
                  <a:schemeClr val="bg1"/>
                </a:solidFill>
                <a:ea typeface="+mn-ea"/>
                <a:cs typeface="+mn-cs"/>
              </a:rPr>
            </a:br>
            <a:r>
              <a:rPr lang="de-DE" sz="2200" dirty="0">
                <a:solidFill>
                  <a:schemeClr val="bg1"/>
                </a:solidFill>
              </a:rPr>
              <a:t>3) 	Der MSC-Lieferkettenstandard für Unternehmen</a:t>
            </a:r>
            <a:br>
              <a:rPr lang="de-DE" sz="2200" dirty="0">
                <a:solidFill>
                  <a:schemeClr val="bg1"/>
                </a:solidFill>
                <a:ea typeface="+mn-ea"/>
                <a:cs typeface="+mn-cs"/>
              </a:rPr>
            </a:br>
            <a:r>
              <a:rPr lang="de-DE" sz="2200" dirty="0">
                <a:solidFill>
                  <a:srgbClr val="FFC000"/>
                </a:solidFill>
              </a:rPr>
              <a:t>4) 	Das MSC-Siegel nutzen</a:t>
            </a:r>
            <a:br>
              <a:rPr lang="de-DE" sz="2200" dirty="0">
                <a:solidFill>
                  <a:schemeClr val="bg1"/>
                </a:solidFill>
                <a:ea typeface="+mn-ea"/>
                <a:cs typeface="+mn-cs"/>
              </a:rPr>
            </a:br>
            <a:r>
              <a:rPr lang="de-DE" sz="2200" dirty="0">
                <a:solidFill>
                  <a:schemeClr val="bg1"/>
                </a:solidFill>
                <a:ea typeface="+mn-ea"/>
                <a:cs typeface="+mn-cs"/>
              </a:rPr>
              <a:t>5) 	Kommunikation Ihres MSC-Engagements</a:t>
            </a:r>
            <a:br>
              <a:rPr lang="de-DE" sz="2000" dirty="0">
                <a:latin typeface="Calibri" panose="020F0502020204030204" pitchFamily="34" charset="0"/>
                <a:cs typeface="Calibri" panose="020F0502020204030204" pitchFamily="34" charset="0"/>
              </a:rPr>
            </a:br>
            <a:br>
              <a:rPr lang="de-DE" sz="2000" dirty="0"/>
            </a:br>
            <a:endParaRPr lang="en-DE" sz="2000" dirty="0">
              <a:cs typeface="Calibri" panose="020F0502020204030204"/>
            </a:endParaRPr>
          </a:p>
        </p:txBody>
      </p:sp>
    </p:spTree>
    <p:extLst>
      <p:ext uri="{BB962C8B-B14F-4D97-AF65-F5344CB8AC3E}">
        <p14:creationId xmlns:p14="http://schemas.microsoft.com/office/powerpoint/2010/main" val="40756249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6F23F8D-58E0-4295-8D73-FC88B9E4FF50}"/>
              </a:ext>
            </a:extLst>
          </p:cNvPr>
          <p:cNvSpPr>
            <a:spLocks noGrp="1"/>
          </p:cNvSpPr>
          <p:nvPr>
            <p:ph type="body" sz="quarter" idx="11"/>
          </p:nvPr>
        </p:nvSpPr>
        <p:spPr>
          <a:xfrm>
            <a:off x="444599" y="1510828"/>
            <a:ext cx="7011277" cy="3748925"/>
          </a:xfrm>
        </p:spPr>
        <p:txBody>
          <a:bodyPr>
            <a:normAutofit/>
          </a:bodyPr>
          <a:lstStyle/>
          <a:p>
            <a:pPr marL="0" indent="0">
              <a:lnSpc>
                <a:spcPct val="100000"/>
              </a:lnSpc>
              <a:spcBef>
                <a:spcPts val="0"/>
              </a:spcBef>
              <a:spcAft>
                <a:spcPts val="600"/>
              </a:spcAft>
              <a:buNone/>
            </a:pPr>
            <a:r>
              <a:rPr lang="de-DE" sz="2200" b="1" dirty="0">
                <a:solidFill>
                  <a:schemeClr val="accent5">
                    <a:lumMod val="50000"/>
                  </a:schemeClr>
                </a:solidFill>
              </a:rPr>
              <a:t>Das MSC-Siegel ist eine rechtliche geschützte Marke. Dies gilt auch für das Kürzel „MSC“ sowie den Namen „Marine Stewardship Council“. Die Verwendung ist daher diese Voraussetzungen geknüpft:</a:t>
            </a:r>
          </a:p>
          <a:p>
            <a:pPr marL="0" indent="0">
              <a:lnSpc>
                <a:spcPct val="100000"/>
              </a:lnSpc>
              <a:spcBef>
                <a:spcPts val="0"/>
              </a:spcBef>
              <a:spcAft>
                <a:spcPts val="600"/>
              </a:spcAft>
              <a:buNone/>
            </a:pPr>
            <a:endParaRPr lang="de-DE" sz="2200" b="1" dirty="0">
              <a:solidFill>
                <a:schemeClr val="accent5">
                  <a:lumMod val="50000"/>
                </a:schemeClr>
              </a:solidFill>
            </a:endParaRPr>
          </a:p>
          <a:p>
            <a:pPr>
              <a:lnSpc>
                <a:spcPct val="100000"/>
              </a:lnSpc>
              <a:spcBef>
                <a:spcPts val="0"/>
              </a:spcBef>
              <a:spcAft>
                <a:spcPts val="600"/>
              </a:spcAft>
            </a:pPr>
            <a:r>
              <a:rPr lang="de-DE" sz="2200" dirty="0">
                <a:solidFill>
                  <a:schemeClr val="accent5">
                    <a:lumMod val="50000"/>
                  </a:schemeClr>
                </a:solidFill>
              </a:rPr>
              <a:t>Ihr Unternehmen ist nach dem MSC- </a:t>
            </a:r>
            <a:r>
              <a:rPr lang="de-DE" sz="2400" dirty="0">
                <a:solidFill>
                  <a:schemeClr val="accent5">
                    <a:lumMod val="50000"/>
                  </a:schemeClr>
                </a:solidFill>
              </a:rPr>
              <a:t>Lieferkettens</a:t>
            </a:r>
            <a:r>
              <a:rPr lang="de-DE" sz="2200" dirty="0">
                <a:solidFill>
                  <a:schemeClr val="accent5">
                    <a:lumMod val="50000"/>
                  </a:schemeClr>
                </a:solidFill>
              </a:rPr>
              <a:t>tandard zertifiziert.</a:t>
            </a:r>
          </a:p>
          <a:p>
            <a:pPr>
              <a:lnSpc>
                <a:spcPct val="100000"/>
              </a:lnSpc>
              <a:spcBef>
                <a:spcPts val="0"/>
              </a:spcBef>
              <a:spcAft>
                <a:spcPts val="600"/>
              </a:spcAft>
            </a:pPr>
            <a:r>
              <a:rPr lang="de-DE" sz="2200" dirty="0">
                <a:solidFill>
                  <a:schemeClr val="accent5">
                    <a:lumMod val="50000"/>
                  </a:schemeClr>
                </a:solidFill>
              </a:rPr>
              <a:t>Sie haben eine Lizenzvereinbarung mit dem MSC unterschrieben. </a:t>
            </a:r>
          </a:p>
          <a:p>
            <a:pPr marL="0" indent="0">
              <a:lnSpc>
                <a:spcPct val="100000"/>
              </a:lnSpc>
              <a:spcBef>
                <a:spcPts val="0"/>
              </a:spcBef>
              <a:spcAft>
                <a:spcPts val="600"/>
              </a:spcAft>
              <a:buNone/>
            </a:pPr>
            <a:endParaRPr lang="en-DE" sz="2200" dirty="0"/>
          </a:p>
        </p:txBody>
      </p:sp>
      <p:sp>
        <p:nvSpPr>
          <p:cNvPr id="4" name="Title 3">
            <a:extLst>
              <a:ext uri="{FF2B5EF4-FFF2-40B4-BE49-F238E27FC236}">
                <a16:creationId xmlns:a16="http://schemas.microsoft.com/office/drawing/2014/main" id="{E1761970-6B49-490A-BFD6-AB6B5D0F158F}"/>
              </a:ext>
            </a:extLst>
          </p:cNvPr>
          <p:cNvSpPr>
            <a:spLocks noGrp="1"/>
          </p:cNvSpPr>
          <p:nvPr>
            <p:ph type="title"/>
          </p:nvPr>
        </p:nvSpPr>
        <p:spPr>
          <a:xfrm>
            <a:off x="303439" y="209100"/>
            <a:ext cx="10667871" cy="932296"/>
          </a:xfrm>
        </p:spPr>
        <p:txBody>
          <a:bodyPr>
            <a:noAutofit/>
          </a:bodyPr>
          <a:lstStyle/>
          <a:p>
            <a:r>
              <a:rPr lang="en-US" sz="3800" dirty="0" err="1"/>
              <a:t>Voraussetzung</a:t>
            </a:r>
            <a:r>
              <a:rPr lang="en-US" sz="3800" dirty="0"/>
              <a:t> MSC-</a:t>
            </a:r>
            <a:r>
              <a:rPr lang="en-US" sz="3800" dirty="0" err="1"/>
              <a:t>Siegelnutzung</a:t>
            </a:r>
            <a:endParaRPr lang="en-DE" sz="3800" dirty="0"/>
          </a:p>
        </p:txBody>
      </p:sp>
      <p:sp>
        <p:nvSpPr>
          <p:cNvPr id="2" name="Textfeld 17">
            <a:extLst>
              <a:ext uri="{FF2B5EF4-FFF2-40B4-BE49-F238E27FC236}">
                <a16:creationId xmlns:a16="http://schemas.microsoft.com/office/drawing/2014/main" id="{92D9D944-E0A3-0448-A9F1-33B7E3E7B763}"/>
              </a:ext>
            </a:extLst>
          </p:cNvPr>
          <p:cNvSpPr txBox="1"/>
          <p:nvPr/>
        </p:nvSpPr>
        <p:spPr>
          <a:xfrm>
            <a:off x="3216806" y="6279568"/>
            <a:ext cx="4502061" cy="369332"/>
          </a:xfrm>
          <a:prstGeom prst="rect">
            <a:avLst/>
          </a:prstGeom>
          <a:noFill/>
          <a:ln w="28575">
            <a:solidFill>
              <a:srgbClr val="546688"/>
            </a:solid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46688"/>
                </a:solidFill>
                <a:effectLst/>
                <a:uLnTx/>
                <a:uFillTx/>
                <a:latin typeface="Calibri" panose="020F0502020204030204"/>
                <a:ea typeface="+mn-ea"/>
                <a:cs typeface="+mn-cs"/>
                <a:sym typeface="Wingdings" panose="05000000000000000000" pitchFamily="2" charset="2"/>
              </a:rPr>
              <a:t> </a:t>
            </a:r>
            <a:r>
              <a:rPr kumimoji="0" lang="en-US" sz="1800" b="1" i="0" u="none" strike="noStrike" kern="1200" cap="none" spc="0" normalizeH="0" baseline="0" noProof="0" dirty="0">
                <a:ln>
                  <a:noFill/>
                </a:ln>
                <a:solidFill>
                  <a:srgbClr val="546688"/>
                </a:solidFill>
                <a:effectLst/>
                <a:uLnTx/>
                <a:uFillTx/>
                <a:latin typeface="Calibri" panose="020F0502020204030204"/>
                <a:ea typeface="+mn-ea"/>
                <a:cs typeface="+mn-cs"/>
              </a:rPr>
              <a:t>Download: </a:t>
            </a:r>
            <a:r>
              <a:rPr kumimoji="0" lang="en-US" sz="1800" b="1" i="0" u="none" strike="noStrike" kern="1200" cap="none" spc="0" normalizeH="0" baseline="0" noProof="0" dirty="0">
                <a:ln>
                  <a:noFill/>
                </a:ln>
                <a:solidFill>
                  <a:srgbClr val="546688"/>
                </a:solidFill>
                <a:effectLst/>
                <a:uLnTx/>
                <a:uFillTx/>
                <a:latin typeface="Calibri" panose="020F0502020204030204"/>
                <a:ea typeface="+mn-ea"/>
                <a:cs typeface="+mn-cs"/>
                <a:hlinkClick r:id="rId3"/>
              </a:rPr>
              <a:t>MSC-Siegel </a:t>
            </a:r>
            <a:r>
              <a:rPr kumimoji="0" lang="en-US" sz="1800" b="1" i="0" u="none" strike="noStrike" kern="1200" cap="none" spc="0" normalizeH="0" baseline="0" noProof="0" dirty="0" err="1">
                <a:ln>
                  <a:noFill/>
                </a:ln>
                <a:solidFill>
                  <a:srgbClr val="546688"/>
                </a:solidFill>
                <a:effectLst/>
                <a:uLnTx/>
                <a:uFillTx/>
                <a:latin typeface="Calibri" panose="020F0502020204030204"/>
                <a:ea typeface="+mn-ea"/>
                <a:cs typeface="+mn-cs"/>
                <a:hlinkClick r:id="rId3"/>
              </a:rPr>
              <a:t>Nutzungsrichtlinien</a:t>
            </a:r>
            <a:endParaRPr kumimoji="0" lang="de-DE" sz="1800" b="1" i="0" u="none" strike="noStrike" kern="1200" cap="none" spc="0" normalizeH="0" baseline="0" noProof="0" dirty="0">
              <a:ln>
                <a:noFill/>
              </a:ln>
              <a:solidFill>
                <a:srgbClr val="546688"/>
              </a:solidFill>
              <a:effectLst/>
              <a:uLnTx/>
              <a:uFillTx/>
              <a:latin typeface="Calibri" panose="020F0502020204030204"/>
              <a:ea typeface="+mn-ea"/>
              <a:cs typeface="+mn-cs"/>
            </a:endParaRPr>
          </a:p>
        </p:txBody>
      </p:sp>
      <p:pic>
        <p:nvPicPr>
          <p:cNvPr id="7" name="Grafik 6">
            <a:extLst>
              <a:ext uri="{FF2B5EF4-FFF2-40B4-BE49-F238E27FC236}">
                <a16:creationId xmlns:a16="http://schemas.microsoft.com/office/drawing/2014/main" id="{30101646-B094-39EE-38A3-7D370D4DC772}"/>
              </a:ext>
            </a:extLst>
          </p:cNvPr>
          <p:cNvPicPr>
            <a:picLocks noChangeAspect="1"/>
          </p:cNvPicPr>
          <p:nvPr/>
        </p:nvPicPr>
        <p:blipFill>
          <a:blip r:embed="rId4"/>
          <a:stretch>
            <a:fillRect/>
          </a:stretch>
        </p:blipFill>
        <p:spPr>
          <a:xfrm>
            <a:off x="8467021" y="1255290"/>
            <a:ext cx="3724979" cy="5602710"/>
          </a:xfrm>
          <a:prstGeom prst="rect">
            <a:avLst/>
          </a:prstGeom>
        </p:spPr>
      </p:pic>
    </p:spTree>
    <p:extLst>
      <p:ext uri="{BB962C8B-B14F-4D97-AF65-F5344CB8AC3E}">
        <p14:creationId xmlns:p14="http://schemas.microsoft.com/office/powerpoint/2010/main" val="12142442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9002211-FA87-4F2D-B8E2-710386EB6DD1}"/>
              </a:ext>
            </a:extLst>
          </p:cNvPr>
          <p:cNvSpPr>
            <a:spLocks noGrp="1"/>
          </p:cNvSpPr>
          <p:nvPr>
            <p:ph type="ctrTitle"/>
          </p:nvPr>
        </p:nvSpPr>
        <p:spPr>
          <a:xfrm>
            <a:off x="0" y="0"/>
            <a:ext cx="7434072" cy="6858000"/>
          </a:xfrm>
        </p:spPr>
        <p:txBody>
          <a:bodyPr tIns="2304000" anchor="b"/>
          <a:lstStyle/>
          <a:p>
            <a:pPr marL="611505">
              <a:lnSpc>
                <a:spcPct val="150000"/>
              </a:lnSpc>
            </a:pPr>
            <a:r>
              <a:rPr lang="de-DE" sz="2800" dirty="0">
                <a:solidFill>
                  <a:schemeClr val="bg1"/>
                </a:solidFill>
                <a:ea typeface="+mn-ea"/>
                <a:cs typeface="+mn-cs"/>
              </a:rPr>
              <a:t>Module des Schulungsmaterials</a:t>
            </a:r>
            <a:br>
              <a:rPr lang="de-DE" sz="2200" dirty="0">
                <a:solidFill>
                  <a:schemeClr val="bg1"/>
                </a:solidFill>
                <a:ea typeface="+mn-ea"/>
                <a:cs typeface="+mn-cs"/>
              </a:rPr>
            </a:br>
            <a:br>
              <a:rPr lang="de-DE" sz="2200" dirty="0">
                <a:solidFill>
                  <a:schemeClr val="bg1"/>
                </a:solidFill>
                <a:ea typeface="+mn-ea"/>
                <a:cs typeface="+mn-cs"/>
              </a:rPr>
            </a:br>
            <a:r>
              <a:rPr lang="de-DE" sz="2200" dirty="0">
                <a:solidFill>
                  <a:srgbClr val="FFC000"/>
                </a:solidFill>
              </a:rPr>
              <a:t>1) Über den MSC</a:t>
            </a:r>
            <a:br>
              <a:rPr lang="de-DE" sz="2200" dirty="0">
                <a:solidFill>
                  <a:schemeClr val="bg1"/>
                </a:solidFill>
                <a:ea typeface="+mn-ea"/>
                <a:cs typeface="+mn-cs"/>
              </a:rPr>
            </a:br>
            <a:r>
              <a:rPr lang="de-DE" sz="2200" dirty="0">
                <a:solidFill>
                  <a:schemeClr val="bg1"/>
                </a:solidFill>
                <a:ea typeface="+mn-ea"/>
                <a:cs typeface="+mn-cs"/>
              </a:rPr>
              <a:t>2) 	Der MSC-Umweltstandard für nachhaltige Fischerei</a:t>
            </a:r>
            <a:br>
              <a:rPr lang="de-DE" sz="2200" dirty="0">
                <a:solidFill>
                  <a:schemeClr val="bg1"/>
                </a:solidFill>
                <a:ea typeface="+mn-ea"/>
                <a:cs typeface="+mn-cs"/>
              </a:rPr>
            </a:br>
            <a:r>
              <a:rPr lang="de-DE" sz="2200" dirty="0">
                <a:solidFill>
                  <a:schemeClr val="bg1"/>
                </a:solidFill>
                <a:ea typeface="+mn-ea"/>
                <a:cs typeface="+mn-cs"/>
              </a:rPr>
              <a:t>3) 	Der MSC-Lieferkettenstandard für Unternehmen</a:t>
            </a:r>
            <a:br>
              <a:rPr lang="de-DE" sz="2200" dirty="0">
                <a:solidFill>
                  <a:schemeClr val="bg1"/>
                </a:solidFill>
                <a:ea typeface="+mn-ea"/>
                <a:cs typeface="+mn-cs"/>
              </a:rPr>
            </a:br>
            <a:r>
              <a:rPr lang="de-DE" sz="2200" dirty="0">
                <a:solidFill>
                  <a:schemeClr val="bg1"/>
                </a:solidFill>
                <a:ea typeface="+mn-ea"/>
                <a:cs typeface="+mn-cs"/>
              </a:rPr>
              <a:t>4) 	Das MSC-Siegel nutzen</a:t>
            </a:r>
            <a:br>
              <a:rPr lang="de-DE" sz="2200" dirty="0">
                <a:solidFill>
                  <a:schemeClr val="bg1"/>
                </a:solidFill>
                <a:ea typeface="+mn-ea"/>
                <a:cs typeface="+mn-cs"/>
              </a:rPr>
            </a:br>
            <a:r>
              <a:rPr lang="de-DE" sz="2200" dirty="0">
                <a:solidFill>
                  <a:schemeClr val="bg1"/>
                </a:solidFill>
                <a:ea typeface="+mn-ea"/>
                <a:cs typeface="+mn-cs"/>
              </a:rPr>
              <a:t>5) 	Kommunikation Ihres MSC-Engagements</a:t>
            </a:r>
            <a:br>
              <a:rPr lang="de-DE" sz="2000" dirty="0">
                <a:latin typeface="Calibri" panose="020F0502020204030204" pitchFamily="34" charset="0"/>
                <a:cs typeface="Calibri" panose="020F0502020204030204" pitchFamily="34" charset="0"/>
              </a:rPr>
            </a:br>
            <a:br>
              <a:rPr lang="de-DE" sz="2000" dirty="0"/>
            </a:br>
            <a:endParaRPr lang="en-DE" sz="2000" dirty="0">
              <a:cs typeface="Calibri" panose="020F0502020204030204"/>
            </a:endParaRPr>
          </a:p>
        </p:txBody>
      </p:sp>
    </p:spTree>
    <p:extLst>
      <p:ext uri="{BB962C8B-B14F-4D97-AF65-F5344CB8AC3E}">
        <p14:creationId xmlns:p14="http://schemas.microsoft.com/office/powerpoint/2010/main" val="2679185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427" y="164736"/>
            <a:ext cx="9988273" cy="932296"/>
          </a:xfrm>
        </p:spPr>
        <p:txBody>
          <a:bodyPr>
            <a:normAutofit/>
          </a:bodyPr>
          <a:lstStyle/>
          <a:p>
            <a:r>
              <a:rPr lang="de-DE" dirty="0">
                <a:latin typeface="Calibri" panose="020F0502020204030204" pitchFamily="34" charset="0"/>
              </a:rPr>
              <a:t>Prozess MSC-Siegelnutzung</a:t>
            </a:r>
            <a:endParaRPr lang="en-GB" dirty="0">
              <a:latin typeface="Calibri" panose="020F0502020204030204" pitchFamily="34" charset="0"/>
            </a:endParaRPr>
          </a:p>
        </p:txBody>
      </p:sp>
      <p:sp>
        <p:nvSpPr>
          <p:cNvPr id="3" name="Slide Number Placeholder 2"/>
          <p:cNvSpPr>
            <a:spLocks noGrp="1"/>
          </p:cNvSpPr>
          <p:nvPr>
            <p:ph type="sldNum" sz="quarter" idx="4294967295"/>
          </p:nvPr>
        </p:nvSpPr>
        <p:spPr>
          <a:xfrm>
            <a:off x="11288713" y="6465888"/>
            <a:ext cx="90328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F3EA18-ED86-8245-8BBF-AF158A42CC4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TextBox 5"/>
          <p:cNvSpPr txBox="1"/>
          <p:nvPr/>
        </p:nvSpPr>
        <p:spPr>
          <a:xfrm>
            <a:off x="363333" y="2464867"/>
            <a:ext cx="2127524"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mn-cs"/>
              </a:rPr>
              <a:t>1. Sie beantragen die Lizenzvereinbarung</a:t>
            </a:r>
            <a:endParaRPr kumimoji="0" lang="en-GB" sz="18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mn-cs"/>
            </a:endParaRPr>
          </a:p>
        </p:txBody>
      </p:sp>
      <p:sp>
        <p:nvSpPr>
          <p:cNvPr id="8" name="TextBox 7"/>
          <p:cNvSpPr txBox="1"/>
          <p:nvPr/>
        </p:nvSpPr>
        <p:spPr>
          <a:xfrm>
            <a:off x="3252494" y="2476899"/>
            <a:ext cx="1858879"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mn-cs"/>
              </a:rPr>
              <a:t>2. Beide Seiten unterschreiben</a:t>
            </a:r>
            <a:endParaRPr kumimoji="0" lang="en-GB" sz="18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mn-cs"/>
            </a:endParaRPr>
          </a:p>
        </p:txBody>
      </p:sp>
      <p:sp>
        <p:nvSpPr>
          <p:cNvPr id="9" name="TextBox 8"/>
          <p:cNvSpPr txBox="1"/>
          <p:nvPr/>
        </p:nvSpPr>
        <p:spPr>
          <a:xfrm>
            <a:off x="5829300" y="2388856"/>
            <a:ext cx="2286000" cy="923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mn-cs"/>
              </a:rPr>
              <a:t>3. Sie erhalten die Logos und gestalten Ihre Verpackungen</a:t>
            </a:r>
            <a:endParaRPr kumimoji="0" lang="en-GB" sz="18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mn-cs"/>
            </a:endParaRPr>
          </a:p>
        </p:txBody>
      </p:sp>
      <p:sp>
        <p:nvSpPr>
          <p:cNvPr id="10" name="TextBox 9"/>
          <p:cNvSpPr txBox="1"/>
          <p:nvPr/>
        </p:nvSpPr>
        <p:spPr>
          <a:xfrm>
            <a:off x="8789189" y="2226292"/>
            <a:ext cx="2664554" cy="1200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mn-cs"/>
              </a:rPr>
              <a:t>4. Sie schicken uns Ihr Layout mit einem ausgefüllten</a:t>
            </a:r>
            <a:r>
              <a:rPr lang="de-DE" dirty="0">
                <a:solidFill>
                  <a:prstClr val="white"/>
                </a:solidFill>
                <a:latin typeface="Calibri Light" panose="020F0302020204030204" pitchFamily="34" charset="0"/>
              </a:rPr>
              <a:t> Produkt-</a:t>
            </a:r>
            <a:r>
              <a:rPr kumimoji="0" lang="de-DE" sz="18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mn-cs"/>
              </a:rPr>
              <a:t> Genehmigungsformular</a:t>
            </a:r>
            <a:endParaRPr kumimoji="0" lang="en-GB" sz="18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mn-cs"/>
            </a:endParaRPr>
          </a:p>
        </p:txBody>
      </p:sp>
      <p:sp>
        <p:nvSpPr>
          <p:cNvPr id="11" name="TextBox 10"/>
          <p:cNvSpPr txBox="1"/>
          <p:nvPr/>
        </p:nvSpPr>
        <p:spPr>
          <a:xfrm>
            <a:off x="8792240" y="4256084"/>
            <a:ext cx="2809636" cy="1200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mn-cs"/>
              </a:rPr>
              <a:t>5. Wir prüfen Verpackung und Formular und erteilen die Freigabe oder bitten um Anpassung</a:t>
            </a:r>
            <a:endParaRPr kumimoji="0" lang="en-GB" sz="18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mn-cs"/>
            </a:endParaRPr>
          </a:p>
        </p:txBody>
      </p:sp>
      <p:sp>
        <p:nvSpPr>
          <p:cNvPr id="12" name="TextBox 11"/>
          <p:cNvSpPr txBox="1"/>
          <p:nvPr/>
        </p:nvSpPr>
        <p:spPr>
          <a:xfrm>
            <a:off x="5692063" y="4248511"/>
            <a:ext cx="2442411" cy="1200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mn-cs"/>
              </a:rPr>
              <a:t>6. Die Verpackung kann gedruckt werden und das Produkt geht in den Verkauf</a:t>
            </a:r>
            <a:endParaRPr kumimoji="0" lang="en-GB" sz="18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mn-cs"/>
            </a:endParaRPr>
          </a:p>
        </p:txBody>
      </p:sp>
      <p:sp>
        <p:nvSpPr>
          <p:cNvPr id="13" name="TextBox 12"/>
          <p:cNvSpPr txBox="1"/>
          <p:nvPr/>
        </p:nvSpPr>
        <p:spPr>
          <a:xfrm>
            <a:off x="2801431" y="4224446"/>
            <a:ext cx="2225842" cy="1200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mn-cs"/>
              </a:rPr>
              <a:t>7. Sie berichten uns Ihre Verkäufe der MSC-gekenn-zeichneten Produkte</a:t>
            </a:r>
            <a:endParaRPr kumimoji="0" lang="en-GB" sz="18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mn-cs"/>
            </a:endParaRPr>
          </a:p>
        </p:txBody>
      </p:sp>
      <p:sp>
        <p:nvSpPr>
          <p:cNvPr id="14" name="TextBox 13"/>
          <p:cNvSpPr txBox="1"/>
          <p:nvPr/>
        </p:nvSpPr>
        <p:spPr>
          <a:xfrm>
            <a:off x="363333" y="4233378"/>
            <a:ext cx="1773308" cy="1200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mn-cs"/>
              </a:rPr>
              <a:t>8. Wir schicken Ihnen die Gebühren-rechnung</a:t>
            </a:r>
            <a:endParaRPr kumimoji="0" lang="en-GB" sz="18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mn-cs"/>
            </a:endParaRPr>
          </a:p>
        </p:txBody>
      </p:sp>
      <p:sp>
        <p:nvSpPr>
          <p:cNvPr id="15" name="Right Arrow 14"/>
          <p:cNvSpPr/>
          <p:nvPr/>
        </p:nvSpPr>
        <p:spPr>
          <a:xfrm>
            <a:off x="5123406" y="2660015"/>
            <a:ext cx="703850" cy="300789"/>
          </a:xfrm>
          <a:prstGeom prst="rightArrow">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ight Arrow 15"/>
          <p:cNvSpPr/>
          <p:nvPr/>
        </p:nvSpPr>
        <p:spPr>
          <a:xfrm>
            <a:off x="2504934" y="2660014"/>
            <a:ext cx="715599" cy="300789"/>
          </a:xfrm>
          <a:prstGeom prst="rightArrow">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ight Arrow 16"/>
          <p:cNvSpPr/>
          <p:nvPr/>
        </p:nvSpPr>
        <p:spPr>
          <a:xfrm>
            <a:off x="8131422" y="2656588"/>
            <a:ext cx="653677" cy="300789"/>
          </a:xfrm>
          <a:prstGeom prst="rightArrow">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Down Arrow 17"/>
          <p:cNvSpPr/>
          <p:nvPr/>
        </p:nvSpPr>
        <p:spPr>
          <a:xfrm>
            <a:off x="9901989" y="3453069"/>
            <a:ext cx="541422" cy="783409"/>
          </a:xfrm>
          <a:prstGeom prst="downArrow">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Left Arrow 19"/>
          <p:cNvSpPr/>
          <p:nvPr/>
        </p:nvSpPr>
        <p:spPr>
          <a:xfrm>
            <a:off x="8148520" y="4662183"/>
            <a:ext cx="643780" cy="324853"/>
          </a:xfrm>
          <a:prstGeom prst="leftArrow">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Left Arrow 20"/>
          <p:cNvSpPr/>
          <p:nvPr/>
        </p:nvSpPr>
        <p:spPr>
          <a:xfrm>
            <a:off x="5034296" y="4627051"/>
            <a:ext cx="643721" cy="324853"/>
          </a:xfrm>
          <a:prstGeom prst="leftArrow">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Left Arrow 21"/>
          <p:cNvSpPr/>
          <p:nvPr/>
        </p:nvSpPr>
        <p:spPr>
          <a:xfrm>
            <a:off x="2143663" y="4662182"/>
            <a:ext cx="643721" cy="324853"/>
          </a:xfrm>
          <a:prstGeom prst="leftArrow">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6316" y="1344981"/>
            <a:ext cx="881311" cy="881311"/>
          </a:xfrm>
          <a:prstGeom prst="rect">
            <a:avLst/>
          </a:prstGeom>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1352" y="1452531"/>
            <a:ext cx="610265" cy="820765"/>
          </a:xfrm>
          <a:prstGeom prst="rect">
            <a:avLst/>
          </a:prstGeom>
        </p:spPr>
      </p:pic>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30191" y="1311455"/>
            <a:ext cx="603356" cy="603356"/>
          </a:xfrm>
          <a:prstGeom prst="rect">
            <a:avLst/>
          </a:prstGeom>
        </p:spPr>
      </p:pic>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32500" y="1313061"/>
            <a:ext cx="698697" cy="698697"/>
          </a:xfrm>
          <a:prstGeom prst="rect">
            <a:avLst/>
          </a:prstGeom>
        </p:spPr>
      </p:pic>
      <p:pic>
        <p:nvPicPr>
          <p:cNvPr id="29" name="Picture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31197" y="1263327"/>
            <a:ext cx="808576" cy="808576"/>
          </a:xfrm>
          <a:prstGeom prst="rect">
            <a:avLst/>
          </a:prstGeom>
        </p:spPr>
      </p:pic>
      <p:pic>
        <p:nvPicPr>
          <p:cNvPr id="30" name="Picture 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08226" y="5424775"/>
            <a:ext cx="1303421" cy="1303421"/>
          </a:xfrm>
          <a:prstGeom prst="rect">
            <a:avLst/>
          </a:prstGeom>
        </p:spPr>
      </p:pic>
      <p:pic>
        <p:nvPicPr>
          <p:cNvPr id="31" name="Picture 3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92150" y="5760973"/>
            <a:ext cx="717296" cy="704385"/>
          </a:xfrm>
          <a:prstGeom prst="rect">
            <a:avLst/>
          </a:prstGeom>
        </p:spPr>
      </p:pic>
      <p:pic>
        <p:nvPicPr>
          <p:cNvPr id="32" name="Picture 3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3333" y="5698749"/>
            <a:ext cx="1557948" cy="766609"/>
          </a:xfrm>
          <a:prstGeom prst="rect">
            <a:avLst/>
          </a:prstGeom>
        </p:spPr>
      </p:pic>
      <p:pic>
        <p:nvPicPr>
          <p:cNvPr id="33" name="Picture 3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87840" y="5760973"/>
            <a:ext cx="667251" cy="667251"/>
          </a:xfrm>
          <a:prstGeom prst="rect">
            <a:avLst/>
          </a:prstGeom>
        </p:spPr>
      </p:pic>
      <p:sp>
        <p:nvSpPr>
          <p:cNvPr id="4" name="Curved Down Arrow 3"/>
          <p:cNvSpPr/>
          <p:nvPr/>
        </p:nvSpPr>
        <p:spPr>
          <a:xfrm rot="16200000">
            <a:off x="7866664" y="3533250"/>
            <a:ext cx="1328454" cy="484350"/>
          </a:xfrm>
          <a:prstGeom prst="curvedDownArrow">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p:cNvSpPr txBox="1"/>
          <p:nvPr/>
        </p:nvSpPr>
        <p:spPr>
          <a:xfrm>
            <a:off x="8361779" y="3611411"/>
            <a:ext cx="175968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max. 3 Tage</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19ADC38C-23D7-4E06-BDA4-9ABDBFE433B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80477" y="1452531"/>
            <a:ext cx="1145116" cy="811440"/>
          </a:xfrm>
          <a:prstGeom prst="rect">
            <a:avLst/>
          </a:prstGeom>
        </p:spPr>
      </p:pic>
    </p:spTree>
    <p:extLst>
      <p:ext uri="{BB962C8B-B14F-4D97-AF65-F5344CB8AC3E}">
        <p14:creationId xmlns:p14="http://schemas.microsoft.com/office/powerpoint/2010/main" val="7831176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2A5A0-6105-594F-3A87-E36DBAC9F07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F91DFF4-C0CE-E411-FC3A-8F5D89FD182D}"/>
              </a:ext>
            </a:extLst>
          </p:cNvPr>
          <p:cNvSpPr>
            <a:spLocks noGrp="1"/>
          </p:cNvSpPr>
          <p:nvPr>
            <p:ph type="title"/>
          </p:nvPr>
        </p:nvSpPr>
        <p:spPr>
          <a:xfrm>
            <a:off x="303439" y="209100"/>
            <a:ext cx="10667871" cy="932296"/>
          </a:xfrm>
        </p:spPr>
        <p:txBody>
          <a:bodyPr>
            <a:noAutofit/>
          </a:bodyPr>
          <a:lstStyle/>
          <a:p>
            <a:r>
              <a:rPr lang="en-US" sz="3800" dirty="0" err="1"/>
              <a:t>Nutzung</a:t>
            </a:r>
            <a:r>
              <a:rPr lang="en-US" sz="3800" dirty="0"/>
              <a:t> des MSC-</a:t>
            </a:r>
            <a:r>
              <a:rPr lang="en-US" sz="3800" dirty="0" err="1"/>
              <a:t>Siegels</a:t>
            </a:r>
            <a:r>
              <a:rPr lang="en-US" sz="3800" dirty="0"/>
              <a:t> auf </a:t>
            </a:r>
            <a:r>
              <a:rPr lang="en-US" sz="3800" dirty="0" err="1"/>
              <a:t>Speisekarten</a:t>
            </a:r>
            <a:endParaRPr lang="en-DE" sz="3800" dirty="0"/>
          </a:p>
        </p:txBody>
      </p:sp>
      <p:sp>
        <p:nvSpPr>
          <p:cNvPr id="5" name="Text Placeholder 2">
            <a:extLst>
              <a:ext uri="{FF2B5EF4-FFF2-40B4-BE49-F238E27FC236}">
                <a16:creationId xmlns:a16="http://schemas.microsoft.com/office/drawing/2014/main" id="{789A08DD-A67F-A42D-F176-B549DA66E9E1}"/>
              </a:ext>
            </a:extLst>
          </p:cNvPr>
          <p:cNvSpPr txBox="1">
            <a:spLocks/>
          </p:cNvSpPr>
          <p:nvPr/>
        </p:nvSpPr>
        <p:spPr>
          <a:xfrm>
            <a:off x="431900" y="1677199"/>
            <a:ext cx="5296362" cy="474926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de-DE" altLang="de-DE" sz="2400" b="0" i="0" u="none" strike="noStrike" kern="1200" cap="none" spc="0" normalizeH="0" baseline="0" noProof="0">
                <a:ln>
                  <a:noFill/>
                </a:ln>
                <a:solidFill>
                  <a:schemeClr val="accent5">
                    <a:lumMod val="50000"/>
                  </a:schemeClr>
                </a:solidFill>
                <a:effectLst/>
                <a:uLnTx/>
                <a:uFillTx/>
                <a:latin typeface="Calibri" panose="020F0502020204030204"/>
                <a:ea typeface="+mn-ea"/>
                <a:cs typeface="Arial" panose="020B0604020202020204" pitchFamily="34" charset="0"/>
              </a:rPr>
              <a:t>Auf den Speisekarten muss deutlich zu erkennen sein, in welchem Gericht MSC-zertifizierte Ware enthalten ist.</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de-DE" sz="2400">
              <a:solidFill>
                <a:schemeClr val="accent5">
                  <a:lumMod val="50000"/>
                </a:schemeClr>
              </a:solidFill>
              <a:latin typeface="Calibri" panose="020F0502020204030204"/>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None/>
              <a:tabLst/>
              <a:defRPr/>
            </a:pPr>
            <a:r>
              <a:rPr lang="de-DE" sz="2400">
                <a:solidFill>
                  <a:schemeClr val="accent5">
                    <a:lumMod val="50000"/>
                  </a:schemeClr>
                </a:solidFill>
                <a:latin typeface="Calibri" panose="020F0502020204030204"/>
                <a:cs typeface="Arial" panose="020B0604020202020204" pitchFamily="34" charset="0"/>
              </a:rPr>
              <a:t>Mögliche Kennzeichnungen für Speisen mit MSC-zertifiziertem Fisch:</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e-DE" sz="2400" b="0" i="0" u="none" strike="noStrike" kern="1200" cap="none" spc="0" normalizeH="0" baseline="0" noProof="0">
                <a:ln>
                  <a:noFill/>
                </a:ln>
                <a:solidFill>
                  <a:schemeClr val="accent5">
                    <a:lumMod val="50000"/>
                  </a:schemeClr>
                </a:solidFill>
                <a:effectLst/>
                <a:uLnTx/>
                <a:uFillTx/>
                <a:latin typeface="Calibri" panose="020F0502020204030204"/>
                <a:ea typeface="+mn-ea"/>
                <a:cs typeface="Arial" panose="020B0604020202020204" pitchFamily="34" charset="0"/>
              </a:rPr>
              <a:t>Blaues Oval</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de-DE" sz="2400">
                <a:solidFill>
                  <a:schemeClr val="accent5">
                    <a:lumMod val="50000"/>
                  </a:schemeClr>
                </a:solidFill>
                <a:latin typeface="Calibri" panose="020F0502020204030204"/>
                <a:cs typeface="Arial" panose="020B0604020202020204" pitchFamily="34" charset="0"/>
              </a:rPr>
              <a:t>MSC-Siegel</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de-DE" sz="2400">
                <a:solidFill>
                  <a:schemeClr val="accent5">
                    <a:lumMod val="50000"/>
                  </a:schemeClr>
                </a:solidFill>
                <a:latin typeface="Calibri" panose="020F0502020204030204"/>
                <a:cs typeface="Arial" panose="020B0604020202020204" pitchFamily="34" charset="0"/>
              </a:rPr>
              <a:t>Abkürzung MSC</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de-DE" sz="2400">
              <a:solidFill>
                <a:schemeClr val="accent5">
                  <a:lumMod val="50000"/>
                </a:schemeClr>
              </a:solidFill>
              <a:latin typeface="Calibri" panose="020F0502020204030204"/>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None/>
              <a:tabLst/>
              <a:defRPr/>
            </a:pPr>
            <a:r>
              <a:rPr lang="de-DE" sz="2400">
                <a:solidFill>
                  <a:schemeClr val="accent5">
                    <a:lumMod val="50000"/>
                  </a:schemeClr>
                </a:solidFill>
                <a:latin typeface="Calibri" panose="020F0502020204030204"/>
                <a:cs typeface="Arial" panose="020B0604020202020204" pitchFamily="34" charset="0"/>
              </a:rPr>
              <a:t>Zusätzlich muss das MSC-Siegel inkl. der Zertifizierungsnummer und Begleittext in der Legende der Speisekarte abgebildet sein</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DE" sz="2800" b="0" i="0" u="none" strike="noStrike" kern="1200" cap="none" spc="0" normalizeH="0" baseline="0" noProof="0">
              <a:ln>
                <a:noFill/>
              </a:ln>
              <a:solidFill>
                <a:srgbClr val="4472C4">
                  <a:lumMod val="50000"/>
                </a:srgbClr>
              </a:solidFill>
              <a:effectLst/>
              <a:uLnTx/>
              <a:uFillTx/>
              <a:latin typeface="Calibri" panose="020F0502020204030204"/>
              <a:ea typeface="+mn-ea"/>
              <a:cs typeface="+mn-cs"/>
            </a:endParaRPr>
          </a:p>
        </p:txBody>
      </p:sp>
      <p:pic>
        <p:nvPicPr>
          <p:cNvPr id="6" name="Picture 8">
            <a:extLst>
              <a:ext uri="{FF2B5EF4-FFF2-40B4-BE49-F238E27FC236}">
                <a16:creationId xmlns:a16="http://schemas.microsoft.com/office/drawing/2014/main" id="{32E93CB2-02C7-B810-E9D8-0F8EBC860C74}"/>
              </a:ext>
            </a:extLst>
          </p:cNvPr>
          <p:cNvPicPr>
            <a:picLocks noChangeAspect="1"/>
          </p:cNvPicPr>
          <p:nvPr/>
        </p:nvPicPr>
        <p:blipFill>
          <a:blip r:embed="rId3"/>
          <a:stretch>
            <a:fillRect/>
          </a:stretch>
        </p:blipFill>
        <p:spPr>
          <a:xfrm>
            <a:off x="9308538" y="4280193"/>
            <a:ext cx="2471733" cy="2162766"/>
          </a:xfrm>
          <a:prstGeom prst="rect">
            <a:avLst/>
          </a:prstGeom>
        </p:spPr>
      </p:pic>
      <p:pic>
        <p:nvPicPr>
          <p:cNvPr id="7" name="Picture 11">
            <a:extLst>
              <a:ext uri="{FF2B5EF4-FFF2-40B4-BE49-F238E27FC236}">
                <a16:creationId xmlns:a16="http://schemas.microsoft.com/office/drawing/2014/main" id="{9D33B576-7938-4C81-F752-82BB94018242}"/>
              </a:ext>
            </a:extLst>
          </p:cNvPr>
          <p:cNvPicPr>
            <a:picLocks noChangeAspect="1"/>
          </p:cNvPicPr>
          <p:nvPr/>
        </p:nvPicPr>
        <p:blipFill>
          <a:blip r:embed="rId4"/>
          <a:stretch>
            <a:fillRect/>
          </a:stretch>
        </p:blipFill>
        <p:spPr>
          <a:xfrm>
            <a:off x="9308538" y="1677199"/>
            <a:ext cx="2510659" cy="2162766"/>
          </a:xfrm>
          <a:prstGeom prst="rect">
            <a:avLst/>
          </a:prstGeom>
        </p:spPr>
      </p:pic>
      <p:pic>
        <p:nvPicPr>
          <p:cNvPr id="11" name="Content Placeholder 9" descr="A screenshot of a social media post&#10;&#10;Description automatically generated">
            <a:extLst>
              <a:ext uri="{FF2B5EF4-FFF2-40B4-BE49-F238E27FC236}">
                <a16:creationId xmlns:a16="http://schemas.microsoft.com/office/drawing/2014/main" id="{A9EC7911-5988-DB30-ED83-8AA7C063199B}"/>
              </a:ext>
            </a:extLst>
          </p:cNvPr>
          <p:cNvPicPr>
            <a:picLocks noChangeAspect="1"/>
          </p:cNvPicPr>
          <p:nvPr/>
        </p:nvPicPr>
        <p:blipFill>
          <a:blip r:embed="rId5"/>
          <a:stretch>
            <a:fillRect/>
          </a:stretch>
        </p:blipFill>
        <p:spPr>
          <a:xfrm>
            <a:off x="5854700" y="1693694"/>
            <a:ext cx="3327400" cy="4749265"/>
          </a:xfrm>
          <a:prstGeom prst="rect">
            <a:avLst/>
          </a:prstGeom>
        </p:spPr>
      </p:pic>
    </p:spTree>
    <p:extLst>
      <p:ext uri="{BB962C8B-B14F-4D97-AF65-F5344CB8AC3E}">
        <p14:creationId xmlns:p14="http://schemas.microsoft.com/office/powerpoint/2010/main" val="20307295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5BD359-CA61-A7DD-0BE0-54361FCFBCF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9E885CA-F055-4396-B1E9-3E351D69ACAB}"/>
              </a:ext>
            </a:extLst>
          </p:cNvPr>
          <p:cNvSpPr>
            <a:spLocks noGrp="1"/>
          </p:cNvSpPr>
          <p:nvPr>
            <p:ph type="title"/>
          </p:nvPr>
        </p:nvSpPr>
        <p:spPr>
          <a:xfrm>
            <a:off x="303439" y="209100"/>
            <a:ext cx="10667871" cy="932296"/>
          </a:xfrm>
        </p:spPr>
        <p:txBody>
          <a:bodyPr>
            <a:noAutofit/>
          </a:bodyPr>
          <a:lstStyle/>
          <a:p>
            <a:r>
              <a:rPr lang="en-US" sz="3800" dirty="0" err="1"/>
              <a:t>Nutzung</a:t>
            </a:r>
            <a:r>
              <a:rPr lang="en-US" sz="3800" dirty="0"/>
              <a:t> des MSC-</a:t>
            </a:r>
            <a:r>
              <a:rPr lang="en-US" sz="3800" dirty="0" err="1"/>
              <a:t>Siegels</a:t>
            </a:r>
            <a:r>
              <a:rPr lang="en-US" sz="3800" dirty="0"/>
              <a:t> in </a:t>
            </a:r>
            <a:r>
              <a:rPr lang="en-US" sz="3800" dirty="0" err="1"/>
              <a:t>Fischtheken</a:t>
            </a:r>
            <a:endParaRPr lang="en-DE" sz="3800" dirty="0"/>
          </a:p>
        </p:txBody>
      </p:sp>
      <p:sp>
        <p:nvSpPr>
          <p:cNvPr id="8" name="Text Placeholder 2">
            <a:extLst>
              <a:ext uri="{FF2B5EF4-FFF2-40B4-BE49-F238E27FC236}">
                <a16:creationId xmlns:a16="http://schemas.microsoft.com/office/drawing/2014/main" id="{063162C2-51AA-BFBA-CBBF-DD6FCD04D342}"/>
              </a:ext>
            </a:extLst>
          </p:cNvPr>
          <p:cNvSpPr>
            <a:spLocks noGrp="1"/>
          </p:cNvSpPr>
          <p:nvPr>
            <p:ph type="body" sz="quarter" idx="11"/>
          </p:nvPr>
        </p:nvSpPr>
        <p:spPr>
          <a:xfrm>
            <a:off x="374506" y="1663142"/>
            <a:ext cx="7381036" cy="2254997"/>
          </a:xfrm>
        </p:spPr>
        <p:txBody>
          <a:bodyPr/>
          <a:lstStyle/>
          <a:p>
            <a:pPr marL="0" indent="0">
              <a:spcBef>
                <a:spcPts val="600"/>
              </a:spcBef>
              <a:buClr>
                <a:srgbClr val="595959"/>
              </a:buClr>
              <a:buNone/>
            </a:pPr>
            <a:r>
              <a:rPr lang="de-DE" altLang="de-DE" sz="2200" dirty="0">
                <a:solidFill>
                  <a:schemeClr val="accent5">
                    <a:lumMod val="50000"/>
                  </a:schemeClr>
                </a:solidFill>
              </a:rPr>
              <a:t>Auf jedem Preisschild müssen die drei folgenden Elemente abgebildet sein:</a:t>
            </a:r>
          </a:p>
          <a:p>
            <a:pPr>
              <a:spcBef>
                <a:spcPts val="600"/>
              </a:spcBef>
              <a:buClr>
                <a:srgbClr val="595959"/>
              </a:buClr>
            </a:pPr>
            <a:r>
              <a:rPr lang="de-DE" altLang="de-DE" sz="2200" dirty="0">
                <a:solidFill>
                  <a:schemeClr val="accent5">
                    <a:lumMod val="50000"/>
                  </a:schemeClr>
                </a:solidFill>
              </a:rPr>
              <a:t>Das MSC-Siegel</a:t>
            </a:r>
          </a:p>
          <a:p>
            <a:pPr>
              <a:spcBef>
                <a:spcPts val="600"/>
              </a:spcBef>
              <a:buClr>
                <a:srgbClr val="595959"/>
              </a:buClr>
            </a:pPr>
            <a:r>
              <a:rPr lang="de-DE" altLang="de-DE" sz="2200" dirty="0">
                <a:solidFill>
                  <a:schemeClr val="accent5">
                    <a:lumMod val="50000"/>
                  </a:schemeClr>
                </a:solidFill>
              </a:rPr>
              <a:t>Ihre Zertifizierungsnummer</a:t>
            </a:r>
          </a:p>
          <a:p>
            <a:pPr>
              <a:spcBef>
                <a:spcPts val="600"/>
              </a:spcBef>
              <a:buClr>
                <a:srgbClr val="595959"/>
              </a:buClr>
            </a:pPr>
            <a:r>
              <a:rPr lang="de-DE" altLang="de-DE" sz="2200" dirty="0">
                <a:solidFill>
                  <a:schemeClr val="accent5">
                    <a:lumMod val="50000"/>
                  </a:schemeClr>
                </a:solidFill>
              </a:rPr>
              <a:t>Der Begleittext („Fisch mit diesem Zeichen stammt aus einer MSC-zertifizierten nachhaltigen Fischerei. www.msc.org/de“)</a:t>
            </a:r>
            <a:endParaRPr lang="de-DE" sz="2400" dirty="0">
              <a:solidFill>
                <a:srgbClr val="4C4C4C"/>
              </a:solidFill>
            </a:endParaRPr>
          </a:p>
          <a:p>
            <a:endParaRPr lang="en-DE" dirty="0"/>
          </a:p>
        </p:txBody>
      </p:sp>
      <p:pic>
        <p:nvPicPr>
          <p:cNvPr id="9" name="Content Placeholder 4">
            <a:extLst>
              <a:ext uri="{FF2B5EF4-FFF2-40B4-BE49-F238E27FC236}">
                <a16:creationId xmlns:a16="http://schemas.microsoft.com/office/drawing/2014/main" id="{9A62ADC5-24F5-0E56-F192-5D842C621012}"/>
              </a:ext>
            </a:extLst>
          </p:cNvPr>
          <p:cNvPicPr>
            <a:picLocks noChangeAspect="1"/>
          </p:cNvPicPr>
          <p:nvPr/>
        </p:nvPicPr>
        <p:blipFill>
          <a:blip r:embed="rId3"/>
          <a:stretch>
            <a:fillRect/>
          </a:stretch>
        </p:blipFill>
        <p:spPr>
          <a:xfrm>
            <a:off x="5593364" y="4067359"/>
            <a:ext cx="2162178" cy="1843395"/>
          </a:xfrm>
          <a:prstGeom prst="rect">
            <a:avLst/>
          </a:prstGeom>
        </p:spPr>
      </p:pic>
      <p:pic>
        <p:nvPicPr>
          <p:cNvPr id="10" name="Picture 7" descr="A picture containing indoor, food, table, sitting&#10;&#10;Description automatically generated">
            <a:extLst>
              <a:ext uri="{FF2B5EF4-FFF2-40B4-BE49-F238E27FC236}">
                <a16:creationId xmlns:a16="http://schemas.microsoft.com/office/drawing/2014/main" id="{A87A007B-5700-20CD-3D23-0F7E340FBC06}"/>
              </a:ext>
            </a:extLst>
          </p:cNvPr>
          <p:cNvPicPr>
            <a:picLocks noChangeAspect="1"/>
          </p:cNvPicPr>
          <p:nvPr/>
        </p:nvPicPr>
        <p:blipFill>
          <a:blip r:embed="rId4"/>
          <a:stretch>
            <a:fillRect/>
          </a:stretch>
        </p:blipFill>
        <p:spPr>
          <a:xfrm>
            <a:off x="8447665" y="1248509"/>
            <a:ext cx="3744336" cy="5609492"/>
          </a:xfrm>
          <a:prstGeom prst="rect">
            <a:avLst/>
          </a:prstGeom>
        </p:spPr>
      </p:pic>
      <p:sp>
        <p:nvSpPr>
          <p:cNvPr id="12" name="Text Placeholder 2">
            <a:extLst>
              <a:ext uri="{FF2B5EF4-FFF2-40B4-BE49-F238E27FC236}">
                <a16:creationId xmlns:a16="http://schemas.microsoft.com/office/drawing/2014/main" id="{5303E5FB-5FD0-EBA4-C509-57F891FFB5D5}"/>
              </a:ext>
            </a:extLst>
          </p:cNvPr>
          <p:cNvSpPr txBox="1">
            <a:spLocks/>
          </p:cNvSpPr>
          <p:nvPr/>
        </p:nvSpPr>
        <p:spPr>
          <a:xfrm>
            <a:off x="673200" y="4067359"/>
            <a:ext cx="4500049" cy="19397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de-DE" sz="2800" kern="1200" dirty="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Clr>
                <a:srgbClr val="595959"/>
              </a:buClr>
              <a:buFont typeface="Arial" panose="020B0604020202020204" pitchFamily="34" charset="0"/>
              <a:buNone/>
            </a:pPr>
            <a:r>
              <a:rPr lang="de-DE" altLang="de-DE" sz="2200" dirty="0">
                <a:solidFill>
                  <a:schemeClr val="accent5">
                    <a:lumMod val="50000"/>
                  </a:schemeClr>
                </a:solidFill>
              </a:rPr>
              <a:t>Alternativ können Sie auf dem Preisschild nur das Siegel abbilden, sofern Sie gut sichtbar im Thekenbereich ein Poster oder einen Aufsteller mit den drei oben genannten Elementen anbringen.</a:t>
            </a:r>
            <a:endParaRPr lang="de-DE" dirty="0"/>
          </a:p>
        </p:txBody>
      </p:sp>
    </p:spTree>
    <p:extLst>
      <p:ext uri="{BB962C8B-B14F-4D97-AF65-F5344CB8AC3E}">
        <p14:creationId xmlns:p14="http://schemas.microsoft.com/office/powerpoint/2010/main" val="14135250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drawing&#10;&#10;Description automatically generated">
            <a:extLst>
              <a:ext uri="{FF2B5EF4-FFF2-40B4-BE49-F238E27FC236}">
                <a16:creationId xmlns:a16="http://schemas.microsoft.com/office/drawing/2014/main" id="{6AB8ED31-93D8-4308-A11E-BB0E42B9F3F1}"/>
              </a:ext>
            </a:extLst>
          </p:cNvPr>
          <p:cNvPicPr>
            <a:picLocks noChangeAspect="1"/>
          </p:cNvPicPr>
          <p:nvPr/>
        </p:nvPicPr>
        <p:blipFill>
          <a:blip r:embed="rId3"/>
          <a:stretch>
            <a:fillRect/>
          </a:stretch>
        </p:blipFill>
        <p:spPr>
          <a:xfrm>
            <a:off x="1399708" y="4316301"/>
            <a:ext cx="5610821" cy="2342724"/>
          </a:xfrm>
          <a:prstGeom prst="rect">
            <a:avLst/>
          </a:prstGeom>
        </p:spPr>
      </p:pic>
      <p:sp>
        <p:nvSpPr>
          <p:cNvPr id="4" name="Title 3">
            <a:extLst>
              <a:ext uri="{FF2B5EF4-FFF2-40B4-BE49-F238E27FC236}">
                <a16:creationId xmlns:a16="http://schemas.microsoft.com/office/drawing/2014/main" id="{8FFF362D-3449-4923-A86C-13AD65B39DE9}"/>
              </a:ext>
            </a:extLst>
          </p:cNvPr>
          <p:cNvSpPr>
            <a:spLocks noGrp="1"/>
          </p:cNvSpPr>
          <p:nvPr>
            <p:ph type="title"/>
          </p:nvPr>
        </p:nvSpPr>
        <p:spPr>
          <a:xfrm>
            <a:off x="542924" y="180071"/>
            <a:ext cx="9152221" cy="932296"/>
          </a:xfrm>
        </p:spPr>
        <p:txBody>
          <a:bodyPr>
            <a:normAutofit/>
          </a:bodyPr>
          <a:lstStyle/>
          <a:p>
            <a:r>
              <a:rPr lang="en-US" sz="4000" dirty="0" err="1"/>
              <a:t>Nutzung</a:t>
            </a:r>
            <a:r>
              <a:rPr lang="en-US" sz="4000" dirty="0"/>
              <a:t> </a:t>
            </a:r>
            <a:r>
              <a:rPr lang="en-US" sz="4000"/>
              <a:t>des MSC-</a:t>
            </a:r>
            <a:r>
              <a:rPr lang="en-US" sz="4000" err="1"/>
              <a:t>Siegels</a:t>
            </a:r>
            <a:r>
              <a:rPr lang="en-US" sz="4000"/>
              <a:t> auf </a:t>
            </a:r>
            <a:r>
              <a:rPr lang="en-US" sz="4000" err="1"/>
              <a:t>Fischclips</a:t>
            </a:r>
            <a:endParaRPr lang="en-DE" sz="4000" dirty="0"/>
          </a:p>
        </p:txBody>
      </p:sp>
      <p:pic>
        <p:nvPicPr>
          <p:cNvPr id="7" name="Picture 6" descr="A picture containing indoor, food, table, sitting&#10;&#10;Description automatically generated">
            <a:extLst>
              <a:ext uri="{FF2B5EF4-FFF2-40B4-BE49-F238E27FC236}">
                <a16:creationId xmlns:a16="http://schemas.microsoft.com/office/drawing/2014/main" id="{2435EA20-F639-47E0-A74F-8A069CAC803A}"/>
              </a:ext>
            </a:extLst>
          </p:cNvPr>
          <p:cNvPicPr>
            <a:picLocks noChangeAspect="1"/>
          </p:cNvPicPr>
          <p:nvPr/>
        </p:nvPicPr>
        <p:blipFill>
          <a:blip r:embed="rId4"/>
          <a:stretch>
            <a:fillRect/>
          </a:stretch>
        </p:blipFill>
        <p:spPr>
          <a:xfrm>
            <a:off x="8447664" y="1248508"/>
            <a:ext cx="3744336" cy="5609492"/>
          </a:xfrm>
          <a:prstGeom prst="rect">
            <a:avLst/>
          </a:prstGeom>
        </p:spPr>
      </p:pic>
      <p:sp>
        <p:nvSpPr>
          <p:cNvPr id="11" name="Text Placeholder 2">
            <a:extLst>
              <a:ext uri="{FF2B5EF4-FFF2-40B4-BE49-F238E27FC236}">
                <a16:creationId xmlns:a16="http://schemas.microsoft.com/office/drawing/2014/main" id="{A7616B76-3462-4C8B-96AD-3C80CBA19B8B}"/>
              </a:ext>
            </a:extLst>
          </p:cNvPr>
          <p:cNvSpPr>
            <a:spLocks noGrp="1"/>
          </p:cNvSpPr>
          <p:nvPr>
            <p:ph type="body" sz="quarter" idx="11"/>
          </p:nvPr>
        </p:nvSpPr>
        <p:spPr>
          <a:xfrm>
            <a:off x="673200" y="1727999"/>
            <a:ext cx="7381036" cy="2550723"/>
          </a:xfrm>
        </p:spPr>
        <p:txBody>
          <a:bodyPr>
            <a:normAutofit/>
          </a:bodyPr>
          <a:lstStyle/>
          <a:p>
            <a:pPr marL="0" indent="0">
              <a:spcBef>
                <a:spcPts val="600"/>
              </a:spcBef>
              <a:buClr>
                <a:srgbClr val="595959"/>
              </a:buClr>
              <a:buNone/>
            </a:pPr>
            <a:r>
              <a:rPr lang="de-DE" altLang="de-DE" sz="2200">
                <a:solidFill>
                  <a:schemeClr val="accent5">
                    <a:lumMod val="50000"/>
                  </a:schemeClr>
                </a:solidFill>
              </a:rPr>
              <a:t>Auf jedem </a:t>
            </a:r>
            <a:r>
              <a:rPr lang="de-DE" altLang="de-DE" sz="2200" err="1">
                <a:solidFill>
                  <a:schemeClr val="accent5">
                    <a:lumMod val="50000"/>
                  </a:schemeClr>
                </a:solidFill>
              </a:rPr>
              <a:t>Fishclip</a:t>
            </a:r>
            <a:r>
              <a:rPr lang="de-DE" altLang="de-DE" sz="2200">
                <a:solidFill>
                  <a:schemeClr val="accent5">
                    <a:lumMod val="50000"/>
                  </a:schemeClr>
                </a:solidFill>
              </a:rPr>
              <a:t> müssen die vier folgenden Elemente abgebildet sein:</a:t>
            </a:r>
          </a:p>
          <a:p>
            <a:pPr>
              <a:spcBef>
                <a:spcPts val="600"/>
              </a:spcBef>
              <a:buClr>
                <a:srgbClr val="595959"/>
              </a:buClr>
            </a:pPr>
            <a:r>
              <a:rPr lang="de-DE" altLang="de-DE" sz="2200">
                <a:solidFill>
                  <a:schemeClr val="accent5">
                    <a:lumMod val="50000"/>
                  </a:schemeClr>
                </a:solidFill>
              </a:rPr>
              <a:t>Angabe der Fischart</a:t>
            </a:r>
          </a:p>
          <a:p>
            <a:pPr>
              <a:spcBef>
                <a:spcPts val="600"/>
              </a:spcBef>
              <a:buClr>
                <a:srgbClr val="595959"/>
              </a:buClr>
            </a:pPr>
            <a:r>
              <a:rPr lang="de-DE" altLang="de-DE" sz="2200">
                <a:solidFill>
                  <a:schemeClr val="accent5">
                    <a:lumMod val="50000"/>
                  </a:schemeClr>
                </a:solidFill>
              </a:rPr>
              <a:t>Das MSC-Siegel</a:t>
            </a:r>
          </a:p>
          <a:p>
            <a:pPr>
              <a:spcBef>
                <a:spcPts val="600"/>
              </a:spcBef>
              <a:buClr>
                <a:srgbClr val="595959"/>
              </a:buClr>
            </a:pPr>
            <a:r>
              <a:rPr lang="de-DE" altLang="de-DE" sz="2200">
                <a:solidFill>
                  <a:schemeClr val="accent5">
                    <a:lumMod val="50000"/>
                  </a:schemeClr>
                </a:solidFill>
              </a:rPr>
              <a:t>Die Zertifizierungsnummer des Unternehmens, das den Clip am Fisch angebracht hat</a:t>
            </a:r>
          </a:p>
          <a:p>
            <a:pPr>
              <a:spcBef>
                <a:spcPts val="600"/>
              </a:spcBef>
              <a:buClr>
                <a:srgbClr val="595959"/>
              </a:buClr>
            </a:pPr>
            <a:r>
              <a:rPr lang="de-DE" altLang="de-DE" sz="2200">
                <a:solidFill>
                  <a:schemeClr val="accent5">
                    <a:lumMod val="50000"/>
                  </a:schemeClr>
                </a:solidFill>
              </a:rPr>
              <a:t>Eine von 5 Versionen des MSC-Begleittextes (s. unten)</a:t>
            </a:r>
            <a:endParaRPr lang="de-DE" sz="2400">
              <a:solidFill>
                <a:srgbClr val="4C4C4C"/>
              </a:solidFill>
            </a:endParaRPr>
          </a:p>
          <a:p>
            <a:endParaRPr lang="en-DE"/>
          </a:p>
        </p:txBody>
      </p:sp>
    </p:spTree>
    <p:extLst>
      <p:ext uri="{BB962C8B-B14F-4D97-AF65-F5344CB8AC3E}">
        <p14:creationId xmlns:p14="http://schemas.microsoft.com/office/powerpoint/2010/main" val="35103004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9636095-5BE0-493D-997F-416CC54745DC}"/>
              </a:ext>
            </a:extLst>
          </p:cNvPr>
          <p:cNvSpPr>
            <a:spLocks noGrp="1"/>
          </p:cNvSpPr>
          <p:nvPr>
            <p:ph type="body" sz="quarter" idx="11"/>
          </p:nvPr>
        </p:nvSpPr>
        <p:spPr>
          <a:xfrm>
            <a:off x="444600" y="1777535"/>
            <a:ext cx="6694488" cy="4572000"/>
          </a:xfrm>
        </p:spPr>
        <p:txBody>
          <a:bodyPr>
            <a:normAutofit fontScale="92500" lnSpcReduction="10000"/>
          </a:bodyPr>
          <a:lstStyle/>
          <a:p>
            <a:pPr>
              <a:lnSpc>
                <a:spcPct val="100000"/>
              </a:lnSpc>
              <a:spcBef>
                <a:spcPts val="0"/>
              </a:spcBef>
              <a:spcAft>
                <a:spcPts val="600"/>
              </a:spcAft>
            </a:pPr>
            <a:r>
              <a:rPr lang="de-DE" sz="2200" dirty="0">
                <a:solidFill>
                  <a:schemeClr val="accent5">
                    <a:lumMod val="50000"/>
                  </a:schemeClr>
                </a:solidFill>
              </a:rPr>
              <a:t>Füllen Sie das Genehmigungsformular für alle Fischarten, die mit dem MSC-Siegel gekennzeichnet werden sollen, komplett aus.</a:t>
            </a:r>
          </a:p>
          <a:p>
            <a:pPr>
              <a:lnSpc>
                <a:spcPct val="100000"/>
              </a:lnSpc>
              <a:spcBef>
                <a:spcPts val="0"/>
              </a:spcBef>
              <a:spcAft>
                <a:spcPts val="600"/>
              </a:spcAft>
            </a:pPr>
            <a:r>
              <a:rPr lang="de-DE" sz="2200" dirty="0">
                <a:solidFill>
                  <a:schemeClr val="accent5">
                    <a:lumMod val="50000"/>
                  </a:schemeClr>
                </a:solidFill>
              </a:rPr>
              <a:t>Senden Sie die Entwürfe der Speisekarten sowie Materialien für die Essensausgabe (z.B. Preisschilder/Aufsteller) zusammen mit dem Formular an den MSC unter </a:t>
            </a:r>
            <a:r>
              <a:rPr lang="de-DE" sz="2200" dirty="0">
                <a:solidFill>
                  <a:schemeClr val="accent5">
                    <a:lumMod val="50000"/>
                  </a:schemeClr>
                </a:solidFill>
                <a:hlinkClick r:id="rId3"/>
              </a:rPr>
              <a:t>ecolabel@msc.org</a:t>
            </a:r>
            <a:r>
              <a:rPr lang="de-DE" sz="2200" dirty="0">
                <a:solidFill>
                  <a:schemeClr val="accent5">
                    <a:lumMod val="50000"/>
                  </a:schemeClr>
                </a:solidFill>
              </a:rPr>
              <a:t>.</a:t>
            </a:r>
          </a:p>
          <a:p>
            <a:pPr>
              <a:lnSpc>
                <a:spcPct val="100000"/>
              </a:lnSpc>
              <a:spcBef>
                <a:spcPts val="0"/>
              </a:spcBef>
              <a:spcAft>
                <a:spcPts val="600"/>
              </a:spcAft>
            </a:pPr>
            <a:r>
              <a:rPr lang="de-DE" sz="2200" dirty="0">
                <a:solidFill>
                  <a:schemeClr val="accent5">
                    <a:lumMod val="50000"/>
                  </a:schemeClr>
                </a:solidFill>
              </a:rPr>
              <a:t>Senden Sie das gestaltete Material für die Theken (z.B. Preisschilder/Aufsteller) zusammen mit dem Formular an den MSC unter ecolabel@msc.org .</a:t>
            </a:r>
          </a:p>
          <a:p>
            <a:pPr>
              <a:lnSpc>
                <a:spcPct val="100000"/>
              </a:lnSpc>
              <a:spcBef>
                <a:spcPts val="0"/>
              </a:spcBef>
              <a:spcAft>
                <a:spcPts val="600"/>
              </a:spcAft>
            </a:pPr>
            <a:r>
              <a:rPr lang="de-DE" sz="2200" dirty="0">
                <a:solidFill>
                  <a:schemeClr val="accent5">
                    <a:lumMod val="50000"/>
                  </a:schemeClr>
                </a:solidFill>
              </a:rPr>
              <a:t>Nach Erhalt aller Unterlagen bittet der MSC entweder um Anpassungen oder erteilt die Freigabe.</a:t>
            </a:r>
          </a:p>
          <a:p>
            <a:pPr>
              <a:lnSpc>
                <a:spcPct val="100000"/>
              </a:lnSpc>
              <a:spcBef>
                <a:spcPts val="0"/>
              </a:spcBef>
              <a:spcAft>
                <a:spcPts val="600"/>
              </a:spcAft>
            </a:pPr>
            <a:r>
              <a:rPr lang="de-DE" sz="2200" dirty="0">
                <a:solidFill>
                  <a:schemeClr val="accent5">
                    <a:lumMod val="50000"/>
                  </a:schemeClr>
                </a:solidFill>
              </a:rPr>
              <a:t>Der Verkauf von Produkten mit dem MSC-Siegel kann nach der schriftlichen Freigabe durch den MSC erfolgen.</a:t>
            </a:r>
          </a:p>
          <a:p>
            <a:endParaRPr lang="en-DE" dirty="0"/>
          </a:p>
        </p:txBody>
      </p:sp>
      <p:sp>
        <p:nvSpPr>
          <p:cNvPr id="4" name="Title 3">
            <a:extLst>
              <a:ext uri="{FF2B5EF4-FFF2-40B4-BE49-F238E27FC236}">
                <a16:creationId xmlns:a16="http://schemas.microsoft.com/office/drawing/2014/main" id="{CE90213D-CA88-4679-9665-3933EF85F970}"/>
              </a:ext>
            </a:extLst>
          </p:cNvPr>
          <p:cNvSpPr>
            <a:spLocks noGrp="1"/>
          </p:cNvSpPr>
          <p:nvPr>
            <p:ph type="title"/>
          </p:nvPr>
        </p:nvSpPr>
        <p:spPr>
          <a:xfrm>
            <a:off x="444600" y="217582"/>
            <a:ext cx="10392298" cy="932296"/>
          </a:xfrm>
        </p:spPr>
        <p:txBody>
          <a:bodyPr>
            <a:normAutofit fontScale="90000"/>
          </a:bodyPr>
          <a:lstStyle/>
          <a:p>
            <a:r>
              <a:rPr lang="en-US" sz="4000" dirty="0" err="1"/>
              <a:t>Anmeldung</a:t>
            </a:r>
            <a:r>
              <a:rPr lang="en-US" sz="4000" dirty="0"/>
              <a:t> und </a:t>
            </a:r>
            <a:r>
              <a:rPr lang="en-US" sz="4000" dirty="0" err="1"/>
              <a:t>Freigabe</a:t>
            </a:r>
            <a:r>
              <a:rPr lang="en-US" sz="4000" dirty="0"/>
              <a:t> von </a:t>
            </a:r>
            <a:r>
              <a:rPr lang="en-US" sz="4000" dirty="0" err="1"/>
              <a:t>Produkten</a:t>
            </a:r>
            <a:r>
              <a:rPr lang="en-US" sz="4000" dirty="0"/>
              <a:t> </a:t>
            </a:r>
            <a:r>
              <a:rPr lang="en-US" sz="4000" dirty="0" err="1"/>
              <a:t>mit</a:t>
            </a:r>
            <a:r>
              <a:rPr lang="en-US" sz="4000" dirty="0"/>
              <a:t> MSC-Siegel</a:t>
            </a:r>
            <a:endParaRPr lang="en-DE" sz="4000" dirty="0"/>
          </a:p>
        </p:txBody>
      </p:sp>
      <p:pic>
        <p:nvPicPr>
          <p:cNvPr id="18" name="Picture Placeholder 17" descr="A screenshot of a cell phone&#10;&#10;Description automatically generated">
            <a:extLst>
              <a:ext uri="{FF2B5EF4-FFF2-40B4-BE49-F238E27FC236}">
                <a16:creationId xmlns:a16="http://schemas.microsoft.com/office/drawing/2014/main" id="{CA511C7D-1C6D-4165-8CAA-40EF78B72095}"/>
              </a:ext>
            </a:extLst>
          </p:cNvPr>
          <p:cNvPicPr>
            <a:picLocks noGrp="1" noChangeAspect="1"/>
          </p:cNvPicPr>
          <p:nvPr>
            <p:ph type="pic" sz="quarter" idx="10"/>
          </p:nvPr>
        </p:nvPicPr>
        <p:blipFill>
          <a:blip r:embed="rId4"/>
          <a:srcRect t="2872" b="2872"/>
          <a:stretch>
            <a:fillRect/>
          </a:stretch>
        </p:blipFill>
        <p:spPr>
          <a:xfrm>
            <a:off x="7875270" y="1329488"/>
            <a:ext cx="4119011" cy="5468095"/>
          </a:xfrm>
          <a:ln>
            <a:solidFill>
              <a:schemeClr val="tx2"/>
            </a:solidFill>
          </a:ln>
        </p:spPr>
      </p:pic>
    </p:spTree>
    <p:extLst>
      <p:ext uri="{BB962C8B-B14F-4D97-AF65-F5344CB8AC3E}">
        <p14:creationId xmlns:p14="http://schemas.microsoft.com/office/powerpoint/2010/main" val="25137481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D9CC8A5-B5E0-4B70-B9A2-729C7B351DC6}"/>
              </a:ext>
            </a:extLst>
          </p:cNvPr>
          <p:cNvSpPr>
            <a:spLocks noGrp="1"/>
          </p:cNvSpPr>
          <p:nvPr>
            <p:ph type="body" sz="quarter" idx="11"/>
          </p:nvPr>
        </p:nvSpPr>
        <p:spPr>
          <a:xfrm>
            <a:off x="663218" y="1575600"/>
            <a:ext cx="6694488" cy="4572000"/>
          </a:xfrm>
        </p:spPr>
        <p:txBody>
          <a:bodyPr/>
          <a:lstStyle/>
          <a:p>
            <a:r>
              <a:rPr lang="de-DE" sz="2200" dirty="0">
                <a:solidFill>
                  <a:schemeClr val="accent5">
                    <a:lumMod val="50000"/>
                  </a:schemeClr>
                </a:solidFill>
              </a:rPr>
              <a:t>Senden Sie Handzettel, Anzeigen, Kataloge, Webseiten, etc., die das MSC-Siegel zeigen, vor dem Druck zur Freigabe an den MSC</a:t>
            </a:r>
          </a:p>
          <a:p>
            <a:r>
              <a:rPr lang="de-DE" sz="2200" dirty="0">
                <a:solidFill>
                  <a:schemeClr val="accent5">
                    <a:lumMod val="50000"/>
                  </a:schemeClr>
                </a:solidFill>
              </a:rPr>
              <a:t>Geben Sie an, wo und wann das Material verwendet werden soll</a:t>
            </a:r>
          </a:p>
          <a:p>
            <a:r>
              <a:rPr lang="de-DE" sz="2200" dirty="0">
                <a:solidFill>
                  <a:schemeClr val="accent5">
                    <a:lumMod val="50000"/>
                  </a:schemeClr>
                </a:solidFill>
              </a:rPr>
              <a:t>Wichtig: Sofern nicht alle verkauften Arten MSC-zertifiziert sind, vermeiden Sie den Eindruck, dass alle Fischwaren aus MSC-zertifizierter Fischerei stammen</a:t>
            </a:r>
          </a:p>
          <a:p>
            <a:pPr marL="0" indent="0">
              <a:buNone/>
            </a:pPr>
            <a:endParaRPr lang="en-DE" dirty="0"/>
          </a:p>
        </p:txBody>
      </p:sp>
      <p:pic>
        <p:nvPicPr>
          <p:cNvPr id="5" name="圖片 11">
            <a:extLst>
              <a:ext uri="{FF2B5EF4-FFF2-40B4-BE49-F238E27FC236}">
                <a16:creationId xmlns:a16="http://schemas.microsoft.com/office/drawing/2014/main" id="{DDB8D801-2AE2-4AA5-A652-2BC13B14F918}"/>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3061" r="6018"/>
          <a:stretch/>
        </p:blipFill>
        <p:spPr>
          <a:xfrm>
            <a:off x="5119579" y="4734886"/>
            <a:ext cx="2970710" cy="2091827"/>
          </a:xfrm>
          <a:prstGeom prst="rect">
            <a:avLst/>
          </a:prstGeom>
          <a:effectLst>
            <a:outerShdw blurRad="50800" dist="38100" dir="16200000" rotWithShape="0">
              <a:prstClr val="black">
                <a:alpha val="40000"/>
              </a:prstClr>
            </a:outerShdw>
          </a:effectLst>
        </p:spPr>
      </p:pic>
      <p:pic>
        <p:nvPicPr>
          <p:cNvPr id="6" name="Picture 5">
            <a:extLst>
              <a:ext uri="{FF2B5EF4-FFF2-40B4-BE49-F238E27FC236}">
                <a16:creationId xmlns:a16="http://schemas.microsoft.com/office/drawing/2014/main" id="{68D8BE4A-8C42-47BA-A3B6-D2599E4AACC5}"/>
              </a:ext>
            </a:extLst>
          </p:cNvPr>
          <p:cNvPicPr>
            <a:picLocks noChangeAspect="1"/>
          </p:cNvPicPr>
          <p:nvPr/>
        </p:nvPicPr>
        <p:blipFill>
          <a:blip r:embed="rId4"/>
          <a:stretch>
            <a:fillRect/>
          </a:stretch>
        </p:blipFill>
        <p:spPr>
          <a:xfrm>
            <a:off x="583404" y="4586102"/>
            <a:ext cx="4250892" cy="2091827"/>
          </a:xfrm>
          <a:prstGeom prst="rect">
            <a:avLst/>
          </a:prstGeom>
        </p:spPr>
      </p:pic>
      <p:sp>
        <p:nvSpPr>
          <p:cNvPr id="9" name="Title 4">
            <a:extLst>
              <a:ext uri="{FF2B5EF4-FFF2-40B4-BE49-F238E27FC236}">
                <a16:creationId xmlns:a16="http://schemas.microsoft.com/office/drawing/2014/main" id="{363CBCDA-1E69-42BB-B21F-C49B6C1E8318}"/>
              </a:ext>
            </a:extLst>
          </p:cNvPr>
          <p:cNvSpPr>
            <a:spLocks noGrp="1"/>
          </p:cNvSpPr>
          <p:nvPr>
            <p:ph type="title"/>
          </p:nvPr>
        </p:nvSpPr>
        <p:spPr>
          <a:xfrm>
            <a:off x="542924" y="180071"/>
            <a:ext cx="9844089" cy="932296"/>
          </a:xfrm>
        </p:spPr>
        <p:txBody>
          <a:bodyPr>
            <a:normAutofit fontScale="90000"/>
          </a:bodyPr>
          <a:lstStyle/>
          <a:p>
            <a:r>
              <a:rPr lang="en-US" sz="4000" err="1"/>
              <a:t>Freigabe</a:t>
            </a:r>
            <a:r>
              <a:rPr lang="en-US" sz="4000"/>
              <a:t> von </a:t>
            </a:r>
            <a:r>
              <a:rPr lang="en-US" sz="4000" err="1"/>
              <a:t>Kommunikations</a:t>
            </a:r>
            <a:r>
              <a:rPr lang="en-US" sz="4000"/>
              <a:t>- und </a:t>
            </a:r>
            <a:r>
              <a:rPr lang="en-US" sz="4000" err="1"/>
              <a:t>Werbematerialien</a:t>
            </a:r>
            <a:endParaRPr lang="en-DE" sz="4000"/>
          </a:p>
        </p:txBody>
      </p:sp>
      <p:pic>
        <p:nvPicPr>
          <p:cNvPr id="2" name="Grafik 1">
            <a:extLst>
              <a:ext uri="{FF2B5EF4-FFF2-40B4-BE49-F238E27FC236}">
                <a16:creationId xmlns:a16="http://schemas.microsoft.com/office/drawing/2014/main" id="{4732791B-1947-E1C9-1A03-DBE2FD100743}"/>
              </a:ext>
            </a:extLst>
          </p:cNvPr>
          <p:cNvPicPr>
            <a:picLocks noChangeAspect="1"/>
          </p:cNvPicPr>
          <p:nvPr/>
        </p:nvPicPr>
        <p:blipFill>
          <a:blip r:embed="rId5"/>
          <a:stretch>
            <a:fillRect/>
          </a:stretch>
        </p:blipFill>
        <p:spPr>
          <a:xfrm>
            <a:off x="8375573" y="1267483"/>
            <a:ext cx="3816427" cy="5590517"/>
          </a:xfrm>
          <a:prstGeom prst="rect">
            <a:avLst/>
          </a:prstGeom>
        </p:spPr>
      </p:pic>
    </p:spTree>
    <p:extLst>
      <p:ext uri="{BB962C8B-B14F-4D97-AF65-F5344CB8AC3E}">
        <p14:creationId xmlns:p14="http://schemas.microsoft.com/office/powerpoint/2010/main" val="16355143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A8BA66-59AA-4211-9CBA-694A37E5E478}"/>
              </a:ext>
            </a:extLst>
          </p:cNvPr>
          <p:cNvSpPr>
            <a:spLocks noGrp="1"/>
          </p:cNvSpPr>
          <p:nvPr>
            <p:ph type="title"/>
          </p:nvPr>
        </p:nvSpPr>
        <p:spPr>
          <a:xfrm>
            <a:off x="542924" y="180071"/>
            <a:ext cx="10129430" cy="932296"/>
          </a:xfrm>
        </p:spPr>
        <p:txBody>
          <a:bodyPr>
            <a:normAutofit/>
          </a:bodyPr>
          <a:lstStyle/>
          <a:p>
            <a:r>
              <a:rPr lang="en-US" sz="4000" err="1"/>
              <a:t>Checkliste</a:t>
            </a:r>
            <a:r>
              <a:rPr lang="en-US" sz="4000"/>
              <a:t> </a:t>
            </a:r>
            <a:r>
              <a:rPr lang="en-US" sz="4000" err="1"/>
              <a:t>für</a:t>
            </a:r>
            <a:r>
              <a:rPr lang="en-US" sz="4000"/>
              <a:t> die </a:t>
            </a:r>
            <a:r>
              <a:rPr lang="en-US" sz="4000" err="1"/>
              <a:t>Nutzung</a:t>
            </a:r>
            <a:r>
              <a:rPr lang="en-US" sz="4000"/>
              <a:t> des MSC-</a:t>
            </a:r>
            <a:r>
              <a:rPr lang="en-US" sz="4000" err="1"/>
              <a:t>Siegels</a:t>
            </a:r>
            <a:endParaRPr lang="en-DE" sz="4000"/>
          </a:p>
        </p:txBody>
      </p:sp>
      <p:sp>
        <p:nvSpPr>
          <p:cNvPr id="6" name="Content Placeholder 1">
            <a:extLst>
              <a:ext uri="{FF2B5EF4-FFF2-40B4-BE49-F238E27FC236}">
                <a16:creationId xmlns:a16="http://schemas.microsoft.com/office/drawing/2014/main" id="{C1D06EF4-31CA-489F-9971-89F74B62EE93}"/>
              </a:ext>
            </a:extLst>
          </p:cNvPr>
          <p:cNvSpPr>
            <a:spLocks noGrp="1"/>
          </p:cNvSpPr>
          <p:nvPr>
            <p:ph idx="1"/>
          </p:nvPr>
        </p:nvSpPr>
        <p:spPr>
          <a:xfrm>
            <a:off x="674556" y="1588957"/>
            <a:ext cx="10942822" cy="5088972"/>
          </a:xfrm>
        </p:spPr>
        <p:txBody>
          <a:bodyPr>
            <a:normAutofit/>
          </a:bodyPr>
          <a:lstStyle/>
          <a:p>
            <a:pPr marL="0" lvl="1" indent="0">
              <a:spcBef>
                <a:spcPts val="600"/>
              </a:spcBef>
              <a:buNone/>
              <a:defRPr/>
            </a:pPr>
            <a:r>
              <a:rPr lang="de-DE" altLang="de-DE" sz="2200" b="1" dirty="0">
                <a:solidFill>
                  <a:schemeClr val="accent5">
                    <a:lumMod val="50000"/>
                  </a:schemeClr>
                </a:solidFill>
                <a:cs typeface="Arial" pitchFamily="34" charset="0"/>
              </a:rPr>
              <a:t>Kennzeichnung von Fisch und Meeresfrüchten mit dem MSC-Siegel:</a:t>
            </a:r>
          </a:p>
          <a:p>
            <a:pPr marL="457200" lvl="1" indent="-457200">
              <a:spcBef>
                <a:spcPts val="600"/>
              </a:spcBef>
              <a:buFont typeface="Wingdings" panose="05000000000000000000" pitchFamily="2" charset="2"/>
              <a:buChar char="q"/>
              <a:defRPr/>
            </a:pPr>
            <a:r>
              <a:rPr lang="de-DE" altLang="de-DE" sz="2200" dirty="0">
                <a:solidFill>
                  <a:schemeClr val="accent5">
                    <a:lumMod val="50000"/>
                  </a:schemeClr>
                </a:solidFill>
                <a:cs typeface="Arial" pitchFamily="34" charset="0"/>
              </a:rPr>
              <a:t>Es wird ausschließlich MSC-zertifizierter Fisch als MSC-zertifiziert ausgewiesen</a:t>
            </a:r>
          </a:p>
          <a:p>
            <a:pPr marL="457200" lvl="1" indent="-457200">
              <a:spcBef>
                <a:spcPts val="600"/>
              </a:spcBef>
              <a:buFont typeface="Wingdings" panose="05000000000000000000" pitchFamily="2" charset="2"/>
              <a:buChar char="q"/>
              <a:defRPr/>
            </a:pPr>
            <a:r>
              <a:rPr lang="de-DE" altLang="de-DE" sz="2200" dirty="0">
                <a:solidFill>
                  <a:schemeClr val="accent5">
                    <a:lumMod val="50000"/>
                  </a:schemeClr>
                </a:solidFill>
                <a:cs typeface="Arial" pitchFamily="34" charset="0"/>
              </a:rPr>
              <a:t>Alle Kennzeichnungen z.B. in Speise- und Menükarten oder an Fischtheken, die das MSC-Siegel zeigen, entsprechen den Nutzungsrichtlinien für das MSC-Siegel.</a:t>
            </a:r>
          </a:p>
          <a:p>
            <a:pPr marL="457200" lvl="1" indent="-457200">
              <a:spcBef>
                <a:spcPts val="600"/>
              </a:spcBef>
              <a:buFont typeface="Wingdings" panose="05000000000000000000" pitchFamily="2" charset="2"/>
              <a:buChar char="q"/>
              <a:defRPr/>
            </a:pPr>
            <a:r>
              <a:rPr lang="de-DE" altLang="de-DE" sz="2200" dirty="0">
                <a:solidFill>
                  <a:schemeClr val="accent5">
                    <a:lumMod val="50000"/>
                  </a:schemeClr>
                </a:solidFill>
                <a:cs typeface="Arial" pitchFamily="34" charset="0"/>
              </a:rPr>
              <a:t>Der MSC hat alle Materialien, die das MSC-Siegel tragen, freigegeben.</a:t>
            </a:r>
          </a:p>
          <a:p>
            <a:pPr marL="0" lvl="1" indent="0">
              <a:spcBef>
                <a:spcPts val="600"/>
              </a:spcBef>
              <a:buNone/>
              <a:defRPr/>
            </a:pPr>
            <a:endParaRPr lang="de-DE" altLang="de-DE" sz="2200" dirty="0">
              <a:solidFill>
                <a:schemeClr val="accent5">
                  <a:lumMod val="50000"/>
                </a:schemeClr>
              </a:solidFill>
              <a:cs typeface="Arial" pitchFamily="34" charset="0"/>
            </a:endParaRPr>
          </a:p>
          <a:p>
            <a:pPr marL="0" lvl="1" indent="0">
              <a:spcBef>
                <a:spcPts val="600"/>
              </a:spcBef>
              <a:buNone/>
              <a:defRPr/>
            </a:pPr>
            <a:r>
              <a:rPr lang="en-US" sz="2200" b="1" dirty="0" err="1">
                <a:solidFill>
                  <a:schemeClr val="accent5">
                    <a:lumMod val="50000"/>
                  </a:schemeClr>
                </a:solidFill>
              </a:rPr>
              <a:t>Nutzung</a:t>
            </a:r>
            <a:r>
              <a:rPr lang="en-US" sz="2200" b="1" dirty="0">
                <a:solidFill>
                  <a:schemeClr val="accent5">
                    <a:lumMod val="50000"/>
                  </a:schemeClr>
                </a:solidFill>
              </a:rPr>
              <a:t> des MSC-</a:t>
            </a:r>
            <a:r>
              <a:rPr lang="en-US" sz="2200" b="1" dirty="0" err="1">
                <a:solidFill>
                  <a:schemeClr val="accent5">
                    <a:lumMod val="50000"/>
                  </a:schemeClr>
                </a:solidFill>
              </a:rPr>
              <a:t>Siegels</a:t>
            </a:r>
            <a:r>
              <a:rPr lang="en-US" sz="2200" b="1" dirty="0">
                <a:solidFill>
                  <a:schemeClr val="accent5">
                    <a:lumMod val="50000"/>
                  </a:schemeClr>
                </a:solidFill>
              </a:rPr>
              <a:t> auf </a:t>
            </a:r>
            <a:r>
              <a:rPr lang="en-US" sz="2200" b="1" dirty="0" err="1">
                <a:solidFill>
                  <a:schemeClr val="accent5">
                    <a:lumMod val="50000"/>
                  </a:schemeClr>
                </a:solidFill>
              </a:rPr>
              <a:t>Werbe</a:t>
            </a:r>
            <a:r>
              <a:rPr lang="en-US" sz="2200" b="1" dirty="0">
                <a:solidFill>
                  <a:schemeClr val="accent5">
                    <a:lumMod val="50000"/>
                  </a:schemeClr>
                </a:solidFill>
              </a:rPr>
              <a:t>- und </a:t>
            </a:r>
            <a:r>
              <a:rPr lang="en-US" sz="2200" b="1" dirty="0" err="1">
                <a:solidFill>
                  <a:schemeClr val="accent5">
                    <a:lumMod val="50000"/>
                  </a:schemeClr>
                </a:solidFill>
              </a:rPr>
              <a:t>Kommunikationsmaterialien</a:t>
            </a:r>
            <a:r>
              <a:rPr lang="en-US" sz="2200" b="1" dirty="0">
                <a:solidFill>
                  <a:schemeClr val="accent5">
                    <a:lumMod val="50000"/>
                  </a:schemeClr>
                </a:solidFill>
              </a:rPr>
              <a:t>:</a:t>
            </a:r>
          </a:p>
          <a:p>
            <a:pPr marL="457200" lvl="1" indent="-457200">
              <a:spcBef>
                <a:spcPts val="600"/>
              </a:spcBef>
              <a:buFont typeface="Wingdings" panose="05000000000000000000" pitchFamily="2" charset="2"/>
              <a:buChar char="q"/>
              <a:defRPr/>
            </a:pPr>
            <a:r>
              <a:rPr lang="de-DE" altLang="de-DE" sz="2200" dirty="0">
                <a:solidFill>
                  <a:schemeClr val="accent5">
                    <a:lumMod val="50000"/>
                  </a:schemeClr>
                </a:solidFill>
                <a:cs typeface="Arial" pitchFamily="34" charset="0"/>
              </a:rPr>
              <a:t>Alle Werbe- und Kommunikationsmaterialien (z.B. Preislisten, Poster, Flyer oder Aufsteller), die das MSC-Siegel tragen, entsprechen den Nutzungsrichtlinien für das MSC-Siegel.</a:t>
            </a:r>
          </a:p>
          <a:p>
            <a:pPr marL="457200" lvl="1" indent="-457200">
              <a:spcBef>
                <a:spcPts val="600"/>
              </a:spcBef>
              <a:buFont typeface="Wingdings" panose="05000000000000000000" pitchFamily="2" charset="2"/>
              <a:buChar char="q"/>
              <a:defRPr/>
            </a:pPr>
            <a:r>
              <a:rPr lang="de-DE" altLang="de-DE" sz="2200" dirty="0">
                <a:solidFill>
                  <a:schemeClr val="accent5">
                    <a:lumMod val="50000"/>
                  </a:schemeClr>
                </a:solidFill>
                <a:cs typeface="Arial" pitchFamily="34" charset="0"/>
              </a:rPr>
              <a:t>Nach der Freigabe durch den MSC können die Materialien an Ihrer Theke oder in der Speisekarte genutzt werden.</a:t>
            </a:r>
          </a:p>
          <a:p>
            <a:pPr marL="0" lvl="1" indent="0">
              <a:spcBef>
                <a:spcPts val="600"/>
              </a:spcBef>
              <a:buNone/>
              <a:defRPr/>
            </a:pPr>
            <a:endParaRPr lang="de-DE" altLang="de-DE" sz="2200" dirty="0">
              <a:solidFill>
                <a:schemeClr val="accent5">
                  <a:lumMod val="50000"/>
                </a:schemeClr>
              </a:solidFill>
              <a:cs typeface="Arial" pitchFamily="34" charset="0"/>
            </a:endParaRPr>
          </a:p>
          <a:p>
            <a:pPr marL="0" lvl="1" indent="0">
              <a:spcBef>
                <a:spcPts val="600"/>
              </a:spcBef>
              <a:buNone/>
              <a:defRPr/>
            </a:pPr>
            <a:r>
              <a:rPr lang="de-DE" altLang="de-DE" sz="2200" dirty="0">
                <a:solidFill>
                  <a:schemeClr val="accent5">
                    <a:lumMod val="50000"/>
                  </a:schemeClr>
                </a:solidFill>
                <a:cs typeface="Arial" pitchFamily="34" charset="0"/>
              </a:rPr>
              <a:t>Für beides gilt: sollen neue Materialien, die das MSC-Siegel tragen, erstellt oder neue Speisen als MSC-zertifiziert gekennzeichnet werden, wird das Prozedere wiederholt.</a:t>
            </a:r>
          </a:p>
        </p:txBody>
      </p:sp>
    </p:spTree>
    <p:extLst>
      <p:ext uri="{BB962C8B-B14F-4D97-AF65-F5344CB8AC3E}">
        <p14:creationId xmlns:p14="http://schemas.microsoft.com/office/powerpoint/2010/main" val="8657092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9002211-FA87-4F2D-B8E2-710386EB6DD1}"/>
              </a:ext>
            </a:extLst>
          </p:cNvPr>
          <p:cNvSpPr>
            <a:spLocks noGrp="1"/>
          </p:cNvSpPr>
          <p:nvPr>
            <p:ph type="ctrTitle"/>
          </p:nvPr>
        </p:nvSpPr>
        <p:spPr>
          <a:xfrm>
            <a:off x="0" y="0"/>
            <a:ext cx="7434072" cy="6858000"/>
          </a:xfrm>
        </p:spPr>
        <p:txBody>
          <a:bodyPr tIns="2304000" anchor="b"/>
          <a:lstStyle/>
          <a:p>
            <a:pPr marL="611505">
              <a:lnSpc>
                <a:spcPct val="150000"/>
              </a:lnSpc>
            </a:pPr>
            <a:r>
              <a:rPr lang="de-DE" sz="2800" dirty="0">
                <a:solidFill>
                  <a:schemeClr val="bg1"/>
                </a:solidFill>
                <a:ea typeface="+mn-ea"/>
                <a:cs typeface="+mn-cs"/>
              </a:rPr>
              <a:t>Module des Schulungsmaterials</a:t>
            </a:r>
            <a:br>
              <a:rPr lang="de-DE" sz="2200" dirty="0">
                <a:solidFill>
                  <a:schemeClr val="bg1"/>
                </a:solidFill>
                <a:ea typeface="+mn-ea"/>
                <a:cs typeface="+mn-cs"/>
              </a:rPr>
            </a:br>
            <a:br>
              <a:rPr lang="de-DE" sz="2200" dirty="0">
                <a:solidFill>
                  <a:schemeClr val="bg1"/>
                </a:solidFill>
                <a:ea typeface="+mn-ea"/>
                <a:cs typeface="+mn-cs"/>
              </a:rPr>
            </a:br>
            <a:r>
              <a:rPr lang="de-DE" sz="2200" dirty="0">
                <a:solidFill>
                  <a:schemeClr val="bg1"/>
                </a:solidFill>
                <a:ea typeface="+mn-ea"/>
                <a:cs typeface="+mn-cs"/>
              </a:rPr>
              <a:t>1) Über den MSC</a:t>
            </a:r>
            <a:br>
              <a:rPr lang="de-DE" sz="2200" dirty="0">
                <a:solidFill>
                  <a:schemeClr val="bg1"/>
                </a:solidFill>
                <a:ea typeface="+mn-ea"/>
                <a:cs typeface="+mn-cs"/>
              </a:rPr>
            </a:br>
            <a:r>
              <a:rPr lang="de-DE" sz="2200" dirty="0">
                <a:solidFill>
                  <a:schemeClr val="bg1"/>
                </a:solidFill>
                <a:ea typeface="+mn-ea"/>
                <a:cs typeface="+mn-cs"/>
              </a:rPr>
              <a:t>2) 	Der MSC-Umweltstandard für nachhaltige Fischerei</a:t>
            </a:r>
            <a:br>
              <a:rPr lang="de-DE" sz="2200" dirty="0">
                <a:solidFill>
                  <a:schemeClr val="bg1"/>
                </a:solidFill>
                <a:ea typeface="+mn-ea"/>
                <a:cs typeface="+mn-cs"/>
              </a:rPr>
            </a:br>
            <a:r>
              <a:rPr lang="de-DE" sz="2200" dirty="0">
                <a:solidFill>
                  <a:schemeClr val="bg1"/>
                </a:solidFill>
              </a:rPr>
              <a:t>3) 	Der MSC-Lieferkettenstandard für Unternehmen</a:t>
            </a:r>
            <a:br>
              <a:rPr lang="de-DE" sz="2200" dirty="0">
                <a:solidFill>
                  <a:schemeClr val="bg1"/>
                </a:solidFill>
                <a:ea typeface="+mn-ea"/>
                <a:cs typeface="+mn-cs"/>
              </a:rPr>
            </a:br>
            <a:r>
              <a:rPr lang="de-DE" sz="2200" dirty="0">
                <a:solidFill>
                  <a:schemeClr val="bg1"/>
                </a:solidFill>
              </a:rPr>
              <a:t>4) 	Das MSC-Siegel nutzen</a:t>
            </a:r>
            <a:br>
              <a:rPr lang="de-DE" sz="2200" dirty="0">
                <a:solidFill>
                  <a:srgbClr val="FFC000"/>
                </a:solidFill>
              </a:rPr>
            </a:br>
            <a:r>
              <a:rPr lang="de-DE" sz="2200" dirty="0">
                <a:solidFill>
                  <a:srgbClr val="FFC000"/>
                </a:solidFill>
              </a:rPr>
              <a:t>5) 	Kommunikation Ihres MSC-Engagements</a:t>
            </a:r>
            <a:br>
              <a:rPr lang="de-DE" sz="2000" dirty="0">
                <a:latin typeface="Calibri" panose="020F0502020204030204" pitchFamily="34" charset="0"/>
                <a:cs typeface="Calibri" panose="020F0502020204030204" pitchFamily="34" charset="0"/>
              </a:rPr>
            </a:br>
            <a:br>
              <a:rPr lang="de-DE" sz="2000" dirty="0"/>
            </a:br>
            <a:endParaRPr lang="en-DE" sz="2000" dirty="0">
              <a:cs typeface="Calibri" panose="020F0502020204030204"/>
            </a:endParaRPr>
          </a:p>
        </p:txBody>
      </p:sp>
    </p:spTree>
    <p:extLst>
      <p:ext uri="{BB962C8B-B14F-4D97-AF65-F5344CB8AC3E}">
        <p14:creationId xmlns:p14="http://schemas.microsoft.com/office/powerpoint/2010/main" val="5297234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6CB0D9-122D-4648-906E-5B8F73B2503E}"/>
              </a:ext>
            </a:extLst>
          </p:cNvPr>
          <p:cNvSpPr>
            <a:spLocks noGrp="1"/>
          </p:cNvSpPr>
          <p:nvPr>
            <p:ph type="title"/>
          </p:nvPr>
        </p:nvSpPr>
        <p:spPr/>
        <p:txBody>
          <a:bodyPr>
            <a:normAutofit/>
          </a:bodyPr>
          <a:lstStyle/>
          <a:p>
            <a:r>
              <a:rPr lang="de-DE" sz="4000">
                <a:cs typeface="Calibri"/>
              </a:rPr>
              <a:t>Kommunizieren Sie Ihr Engagement</a:t>
            </a:r>
            <a:endParaRPr lang="en-DE" sz="4000"/>
          </a:p>
        </p:txBody>
      </p:sp>
      <p:sp>
        <p:nvSpPr>
          <p:cNvPr id="6" name="Content Placeholder 5">
            <a:extLst>
              <a:ext uri="{FF2B5EF4-FFF2-40B4-BE49-F238E27FC236}">
                <a16:creationId xmlns:a16="http://schemas.microsoft.com/office/drawing/2014/main" id="{159CD008-C4B2-4855-AE9A-C4A022498E78}"/>
              </a:ext>
            </a:extLst>
          </p:cNvPr>
          <p:cNvSpPr>
            <a:spLocks noGrp="1"/>
          </p:cNvSpPr>
          <p:nvPr>
            <p:ph sz="quarter" idx="11"/>
          </p:nvPr>
        </p:nvSpPr>
        <p:spPr>
          <a:xfrm>
            <a:off x="352919" y="1746873"/>
            <a:ext cx="7425221" cy="4624480"/>
          </a:xfrm>
        </p:spPr>
        <p:txBody>
          <a:bodyPr>
            <a:normAutofit fontScale="47500" lnSpcReduction="20000"/>
          </a:bodyPr>
          <a:lstStyle/>
          <a:p>
            <a:pPr marL="0" indent="0">
              <a:lnSpc>
                <a:spcPct val="110000"/>
              </a:lnSpc>
              <a:buNone/>
            </a:pPr>
            <a:r>
              <a:rPr lang="de-DE" sz="4000" dirty="0">
                <a:solidFill>
                  <a:schemeClr val="accent5">
                    <a:lumMod val="50000"/>
                  </a:schemeClr>
                </a:solidFill>
                <a:cs typeface="Arial" panose="020B0604020202020204" pitchFamily="34" charset="0"/>
              </a:rPr>
              <a:t>Ob an Ihrer Fischtheke oder direkt am Regal, in der Speisekarte oder über Ihre digitalen Medien - zeigen Sie Ihr Engagement für eine nachhaltige Nutzung der Meere und den Schutz der wertvollen Ressource Fisch. Als Partnerunternehmen des MSC können Sie auf eine Vielzahl an Materialien zurückgreifen, die wir kostenlos zur Verfügung stellen!</a:t>
            </a:r>
          </a:p>
          <a:p>
            <a:pPr marL="0" indent="0">
              <a:lnSpc>
                <a:spcPct val="120000"/>
              </a:lnSpc>
              <a:buNone/>
            </a:pPr>
            <a:endParaRPr lang="de-DE" sz="4000" b="1" dirty="0">
              <a:solidFill>
                <a:schemeClr val="accent5">
                  <a:lumMod val="50000"/>
                </a:schemeClr>
              </a:solidFill>
              <a:cs typeface="Arial" panose="020B0604020202020204" pitchFamily="34" charset="0"/>
            </a:endParaRPr>
          </a:p>
          <a:p>
            <a:pPr marL="0" indent="0">
              <a:lnSpc>
                <a:spcPct val="120000"/>
              </a:lnSpc>
              <a:buNone/>
            </a:pPr>
            <a:r>
              <a:rPr lang="de-DE" sz="4000" b="1" dirty="0">
                <a:solidFill>
                  <a:schemeClr val="accent5">
                    <a:lumMod val="50000"/>
                  </a:schemeClr>
                </a:solidFill>
                <a:cs typeface="Arial" panose="020B0604020202020204" pitchFamily="34" charset="0"/>
              </a:rPr>
              <a:t>MSC-Kampagnen</a:t>
            </a:r>
            <a:r>
              <a:rPr lang="de-DE" sz="4000" dirty="0">
                <a:solidFill>
                  <a:schemeClr val="accent5">
                    <a:lumMod val="50000"/>
                  </a:schemeClr>
                </a:solidFill>
                <a:cs typeface="Arial" panose="020B0604020202020204" pitchFamily="34" charset="0"/>
              </a:rPr>
              <a:t>: Der MSC entwickelt regelmässig 360° Kommunikationskampagnen und lädt Partner zum Mitmachen ein. Gemeinsam kommunizieren wir besser! </a:t>
            </a:r>
          </a:p>
          <a:p>
            <a:pPr marL="0" indent="0">
              <a:lnSpc>
                <a:spcPct val="110000"/>
              </a:lnSpc>
              <a:buNone/>
            </a:pPr>
            <a:r>
              <a:rPr lang="de-DE" sz="4000" b="1" dirty="0">
                <a:solidFill>
                  <a:schemeClr val="accent5">
                    <a:lumMod val="50000"/>
                  </a:schemeClr>
                </a:solidFill>
                <a:cs typeface="Arial" panose="020B0604020202020204" pitchFamily="34" charset="0"/>
              </a:rPr>
              <a:t>Ihre Kampagne</a:t>
            </a:r>
            <a:r>
              <a:rPr lang="de-DE" sz="4000" dirty="0">
                <a:solidFill>
                  <a:schemeClr val="accent5">
                    <a:lumMod val="50000"/>
                  </a:schemeClr>
                </a:solidFill>
                <a:cs typeface="Arial" panose="020B0604020202020204" pitchFamily="34" charset="0"/>
              </a:rPr>
              <a:t>: Planen Sie Ihre eigene Kampagne und wollen das MSC-Siegel hervorheben? Wir unterstützen Sie gerne mit unserem Wissen und unseren Erfahrungen bei der Entwicklung und Umsetzung. Sprechen Sie uns einfach an.</a:t>
            </a:r>
          </a:p>
          <a:p>
            <a:pPr marL="0" indent="0">
              <a:lnSpc>
                <a:spcPct val="110000"/>
              </a:lnSpc>
              <a:buNone/>
            </a:pPr>
            <a:r>
              <a:rPr lang="de-DE" sz="4000" b="1" dirty="0">
                <a:solidFill>
                  <a:schemeClr val="accent5">
                    <a:lumMod val="50000"/>
                  </a:schemeClr>
                </a:solidFill>
                <a:cs typeface="Arial" panose="020B0604020202020204" pitchFamily="34" charset="0"/>
              </a:rPr>
              <a:t>Kontakt</a:t>
            </a:r>
            <a:r>
              <a:rPr lang="de-DE" sz="4000" dirty="0">
                <a:solidFill>
                  <a:schemeClr val="accent5">
                    <a:lumMod val="50000"/>
                  </a:schemeClr>
                </a:solidFill>
                <a:cs typeface="Arial" panose="020B0604020202020204" pitchFamily="34" charset="0"/>
              </a:rPr>
              <a:t> unter: </a:t>
            </a:r>
            <a:r>
              <a:rPr lang="de-DE" sz="4000" dirty="0">
                <a:solidFill>
                  <a:schemeClr val="accent5">
                    <a:lumMod val="50000"/>
                  </a:schemeClr>
                </a:solidFill>
                <a:cs typeface="Arial" panose="020B0604020202020204" pitchFamily="34" charset="0"/>
                <a:hlinkClick r:id="rId3"/>
              </a:rPr>
              <a:t>https://www.msc.org/de/marketingunterstuetzung</a:t>
            </a:r>
            <a:r>
              <a:rPr lang="de-DE" sz="4000" dirty="0">
                <a:solidFill>
                  <a:schemeClr val="accent5">
                    <a:lumMod val="50000"/>
                  </a:schemeClr>
                </a:solidFill>
                <a:cs typeface="Arial" panose="020B0604020202020204" pitchFamily="34" charset="0"/>
              </a:rPr>
              <a:t> </a:t>
            </a:r>
          </a:p>
          <a:p>
            <a:pPr marL="0" indent="0">
              <a:buNone/>
            </a:pPr>
            <a:endParaRPr lang="de-DE" sz="2200" dirty="0"/>
          </a:p>
        </p:txBody>
      </p:sp>
      <p:pic>
        <p:nvPicPr>
          <p:cNvPr id="9" name="Picture 2" descr="H:\Bilder\LEH Kampagnen\Real Kampagne Okt 2012\Real Kampagne Okt 2012 low res\ffpeters-101872.jpg">
            <a:extLst>
              <a:ext uri="{FF2B5EF4-FFF2-40B4-BE49-F238E27FC236}">
                <a16:creationId xmlns:a16="http://schemas.microsoft.com/office/drawing/2014/main" id="{D012BE56-788B-426C-9211-9B53A619F4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3441" y="1264222"/>
            <a:ext cx="3718560" cy="5589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91643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8E9138-3295-4A96-BA72-937B8F3BFA18}"/>
              </a:ext>
            </a:extLst>
          </p:cNvPr>
          <p:cNvSpPr>
            <a:spLocks noGrp="1"/>
          </p:cNvSpPr>
          <p:nvPr>
            <p:ph type="body" sz="quarter" idx="10"/>
          </p:nvPr>
        </p:nvSpPr>
        <p:spPr>
          <a:xfrm>
            <a:off x="660000" y="6305831"/>
            <a:ext cx="10872000" cy="479737"/>
          </a:xfrm>
        </p:spPr>
        <p:txBody>
          <a:bodyPr>
            <a:normAutofit fontScale="70000" lnSpcReduction="20000"/>
          </a:bodyPr>
          <a:lstStyle/>
          <a:p>
            <a:r>
              <a:rPr lang="de-DE" altLang="en-US" sz="3100" b="0" dirty="0"/>
              <a:t>Videoclips verfügbar unter</a:t>
            </a:r>
            <a:r>
              <a:rPr lang="de-DE" altLang="en-US" b="0" dirty="0"/>
              <a:t>: </a:t>
            </a:r>
            <a:r>
              <a:rPr lang="de-DE" b="0" dirty="0">
                <a:ea typeface="+mn-lt"/>
                <a:cs typeface="+mn-lt"/>
                <a:hlinkClick r:id="rId3"/>
              </a:rPr>
              <a:t>https://www.youtube.com/channel/UCGclg1gC0vIwENOAn5WwlYA</a:t>
            </a:r>
            <a:endParaRPr lang="de-DE" altLang="en-US" b="0" dirty="0"/>
          </a:p>
          <a:p>
            <a:endParaRPr lang="en-DE" dirty="0"/>
          </a:p>
        </p:txBody>
      </p:sp>
      <p:sp>
        <p:nvSpPr>
          <p:cNvPr id="4" name="Title 3">
            <a:extLst>
              <a:ext uri="{FF2B5EF4-FFF2-40B4-BE49-F238E27FC236}">
                <a16:creationId xmlns:a16="http://schemas.microsoft.com/office/drawing/2014/main" id="{C06CB0D9-122D-4648-906E-5B8F73B2503E}"/>
              </a:ext>
            </a:extLst>
          </p:cNvPr>
          <p:cNvSpPr>
            <a:spLocks noGrp="1"/>
          </p:cNvSpPr>
          <p:nvPr>
            <p:ph type="title"/>
          </p:nvPr>
        </p:nvSpPr>
        <p:spPr>
          <a:xfrm>
            <a:off x="542924" y="180071"/>
            <a:ext cx="9218593" cy="932296"/>
          </a:xfrm>
        </p:spPr>
        <p:txBody>
          <a:bodyPr>
            <a:normAutofit/>
          </a:bodyPr>
          <a:lstStyle/>
          <a:p>
            <a:r>
              <a:rPr lang="de-DE" altLang="de-DE" sz="4000" dirty="0">
                <a:ea typeface="Calibri" panose="020F0502020204030204" pitchFamily="34" charset="0"/>
                <a:cs typeface="Calibri"/>
              </a:rPr>
              <a:t>Videos zum Einbinden in Ihre Online-Kanäle</a:t>
            </a:r>
            <a:endParaRPr lang="en-DE" sz="4000" dirty="0"/>
          </a:p>
        </p:txBody>
      </p:sp>
      <p:pic>
        <p:nvPicPr>
          <p:cNvPr id="9" name="Picture 8">
            <a:extLst>
              <a:ext uri="{FF2B5EF4-FFF2-40B4-BE49-F238E27FC236}">
                <a16:creationId xmlns:a16="http://schemas.microsoft.com/office/drawing/2014/main" id="{A1C12A15-E197-426B-9F96-BCD445DFC4D7}"/>
              </a:ext>
            </a:extLst>
          </p:cNvPr>
          <p:cNvPicPr>
            <a:picLocks noChangeAspect="1"/>
          </p:cNvPicPr>
          <p:nvPr/>
        </p:nvPicPr>
        <p:blipFill>
          <a:blip r:embed="rId4"/>
          <a:stretch>
            <a:fillRect/>
          </a:stretch>
        </p:blipFill>
        <p:spPr>
          <a:xfrm>
            <a:off x="5506400" y="1727795"/>
            <a:ext cx="6484978" cy="4220956"/>
          </a:xfrm>
          <a:prstGeom prst="rect">
            <a:avLst/>
          </a:prstGeom>
        </p:spPr>
      </p:pic>
      <p:sp>
        <p:nvSpPr>
          <p:cNvPr id="10" name="Content Placeholder 5">
            <a:extLst>
              <a:ext uri="{FF2B5EF4-FFF2-40B4-BE49-F238E27FC236}">
                <a16:creationId xmlns:a16="http://schemas.microsoft.com/office/drawing/2014/main" id="{76BCEF9D-2805-4CF5-A88D-DFFB97492D7B}"/>
              </a:ext>
            </a:extLst>
          </p:cNvPr>
          <p:cNvSpPr txBox="1">
            <a:spLocks/>
          </p:cNvSpPr>
          <p:nvPr/>
        </p:nvSpPr>
        <p:spPr>
          <a:xfrm>
            <a:off x="660000" y="1681351"/>
            <a:ext cx="4475880" cy="46244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2200" b="1" dirty="0"/>
              <a:t>Der MSC kurz erklärt?</a:t>
            </a:r>
          </a:p>
          <a:p>
            <a:pPr marL="0" indent="0">
              <a:buFont typeface="Arial" panose="020B0604020202020204" pitchFamily="34" charset="0"/>
              <a:buNone/>
            </a:pPr>
            <a:endParaRPr lang="de-DE" sz="2200" dirty="0"/>
          </a:p>
          <a:p>
            <a:pPr marL="0" indent="0">
              <a:buFont typeface="Arial" panose="020B0604020202020204" pitchFamily="34" charset="0"/>
              <a:buNone/>
            </a:pPr>
            <a:r>
              <a:rPr lang="de-DE" sz="2200" dirty="0"/>
              <a:t>Ein Video sagt mehr als tausend Worte und wird von Konsumenten gerne angenommen, um sich einen Überblick zu verschaffen – nicht nur auf Ihrer Webseite.</a:t>
            </a:r>
          </a:p>
          <a:p>
            <a:pPr marL="0" indent="0">
              <a:buFont typeface="Arial" panose="020B0604020202020204" pitchFamily="34" charset="0"/>
              <a:buNone/>
            </a:pPr>
            <a:r>
              <a:rPr lang="de-DE" sz="2200" dirty="0"/>
              <a:t>Nutzen Sie dieses und viele weitere Videos auch auf Ihren Social Media Kanälen.</a:t>
            </a:r>
          </a:p>
        </p:txBody>
      </p:sp>
    </p:spTree>
    <p:extLst>
      <p:ext uri="{BB962C8B-B14F-4D97-AF65-F5344CB8AC3E}">
        <p14:creationId xmlns:p14="http://schemas.microsoft.com/office/powerpoint/2010/main" val="14668996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F54AD0-0F0A-4640-9B8D-D35229EC7931}"/>
              </a:ext>
            </a:extLst>
          </p:cNvPr>
          <p:cNvSpPr/>
          <p:nvPr/>
        </p:nvSpPr>
        <p:spPr>
          <a:xfrm>
            <a:off x="0" y="0"/>
            <a:ext cx="7470648" cy="6858000"/>
          </a:xfrm>
          <a:prstGeom prst="rect">
            <a:avLst/>
          </a:prstGeom>
          <a:solidFill>
            <a:schemeClr val="accent5">
              <a:lumMod val="50000"/>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 name="TextBox 2">
            <a:extLst>
              <a:ext uri="{FF2B5EF4-FFF2-40B4-BE49-F238E27FC236}">
                <a16:creationId xmlns:a16="http://schemas.microsoft.com/office/drawing/2014/main" id="{EFAE910E-5BE1-4C19-8ABB-CE8BBB476699}"/>
              </a:ext>
            </a:extLst>
          </p:cNvPr>
          <p:cNvSpPr txBox="1"/>
          <p:nvPr/>
        </p:nvSpPr>
        <p:spPr>
          <a:xfrm>
            <a:off x="441056" y="533090"/>
            <a:ext cx="7029592" cy="5632311"/>
          </a:xfrm>
          <a:prstGeom prst="rect">
            <a:avLst/>
          </a:prstGeom>
          <a:noFill/>
        </p:spPr>
        <p:txBody>
          <a:bodyPr wrap="square" rtlCol="0" anchor="t">
            <a:spAutoFit/>
          </a:bodyPr>
          <a:lstStyle/>
          <a:p>
            <a:pPr>
              <a:spcBef>
                <a:spcPts val="1200"/>
              </a:spcBef>
            </a:pPr>
            <a:r>
              <a:rPr lang="en-US" sz="3200" b="1" dirty="0" err="1">
                <a:solidFill>
                  <a:schemeClr val="bg1"/>
                </a:solidFill>
              </a:rPr>
              <a:t>Warum</a:t>
            </a:r>
            <a:r>
              <a:rPr lang="en-US" sz="3200" b="1" dirty="0">
                <a:solidFill>
                  <a:schemeClr val="bg1"/>
                </a:solidFill>
              </a:rPr>
              <a:t> MSC?</a:t>
            </a:r>
          </a:p>
          <a:p>
            <a:pPr marL="342900" indent="-342900">
              <a:buFont typeface="Arial" panose="020B0604020202020204" pitchFamily="34" charset="0"/>
              <a:buChar char="•"/>
            </a:pPr>
            <a:endParaRPr lang="de-DE" sz="2400" dirty="0">
              <a:solidFill>
                <a:prstClr val="white"/>
              </a:solidFill>
              <a:latin typeface="Calibri" panose="020F0502020204030204"/>
              <a:ea typeface="+mn-lt"/>
              <a:cs typeface="Calibri" panose="020F0502020204030204"/>
            </a:endParaRPr>
          </a:p>
          <a:p>
            <a:pPr marL="342900" indent="-342900">
              <a:buFont typeface="Arial" panose="020B0604020202020204" pitchFamily="34" charset="0"/>
              <a:buChar char="•"/>
            </a:pPr>
            <a:r>
              <a:rPr lang="de-DE" sz="2400" dirty="0">
                <a:solidFill>
                  <a:prstClr val="white"/>
                </a:solidFill>
                <a:latin typeface="Calibri" panose="020F0502020204030204"/>
                <a:ea typeface="+mn-lt"/>
                <a:cs typeface="Calibri" panose="020F0502020204030204"/>
              </a:rPr>
              <a:t>Unsere Meere sind eine wichtige Grundlage des Lebens auf unserem Planeten. </a:t>
            </a:r>
          </a:p>
          <a:p>
            <a:pPr marL="342900" indent="-342900">
              <a:spcBef>
                <a:spcPts val="1200"/>
              </a:spcBef>
              <a:buFont typeface="Arial" panose="020B0604020202020204" pitchFamily="34" charset="0"/>
              <a:buChar char="•"/>
            </a:pPr>
            <a:r>
              <a:rPr lang="de-DE" sz="2400" dirty="0">
                <a:solidFill>
                  <a:prstClr val="white"/>
                </a:solidFill>
                <a:latin typeface="Calibri" panose="020F0502020204030204"/>
                <a:ea typeface="+mn-lt"/>
                <a:cs typeface="Calibri" panose="020F0502020204030204"/>
              </a:rPr>
              <a:t>Sie bedecken mehr als 70% der Erdoberfläche und regulieren Klima und Sauerstoffgehalt der Atmosphäre. </a:t>
            </a:r>
          </a:p>
          <a:p>
            <a:pPr marL="342900" indent="-342900">
              <a:spcBef>
                <a:spcPts val="1200"/>
              </a:spcBef>
              <a:buFont typeface="Arial" panose="020B0604020202020204" pitchFamily="34" charset="0"/>
              <a:buChar char="•"/>
            </a:pPr>
            <a:r>
              <a:rPr lang="de-DE" sz="2400" dirty="0">
                <a:solidFill>
                  <a:prstClr val="white"/>
                </a:solidFill>
                <a:latin typeface="Calibri" panose="020F0502020204030204"/>
                <a:ea typeface="+mn-lt"/>
                <a:cs typeface="Calibri" panose="020F0502020204030204"/>
              </a:rPr>
              <a:t>Fisch macht 17% des von der Weltbevölkerung konsumierten tierischen Proteins aus.  </a:t>
            </a:r>
          </a:p>
          <a:p>
            <a:pPr marL="342900" indent="-342900">
              <a:spcBef>
                <a:spcPts val="1200"/>
              </a:spcBef>
              <a:buFont typeface="Arial" panose="020B0604020202020204" pitchFamily="34" charset="0"/>
              <a:buChar char="•"/>
            </a:pPr>
            <a:r>
              <a:rPr lang="de-DE" sz="2400" dirty="0">
                <a:solidFill>
                  <a:prstClr val="white"/>
                </a:solidFill>
                <a:latin typeface="Calibri" panose="020F0502020204030204"/>
                <a:ea typeface="+mn-lt"/>
                <a:cs typeface="Calibri" panose="020F0502020204030204"/>
              </a:rPr>
              <a:t>Die Weltmeere stehen zunehmend unter Druck. </a:t>
            </a:r>
          </a:p>
          <a:p>
            <a:pPr marL="342900" indent="-342900">
              <a:spcBef>
                <a:spcPts val="1200"/>
              </a:spcBef>
              <a:buFont typeface="Arial" panose="020B0604020202020204" pitchFamily="34" charset="0"/>
              <a:buChar char="•"/>
            </a:pPr>
            <a:r>
              <a:rPr lang="de-DE" sz="2400" dirty="0">
                <a:solidFill>
                  <a:prstClr val="white"/>
                </a:solidFill>
                <a:latin typeface="Calibri" panose="020F0502020204030204"/>
                <a:ea typeface="+mn-lt"/>
                <a:cs typeface="Calibri" panose="020F0502020204030204"/>
              </a:rPr>
              <a:t>Unverantwortliche Fischereipraktiken schaden Fischbeständen, Ökosystemen und letztendlich der Fischereiwirtschaft. </a:t>
            </a:r>
            <a:endParaRPr lang="en-DE" dirty="0"/>
          </a:p>
        </p:txBody>
      </p:sp>
    </p:spTree>
    <p:extLst>
      <p:ext uri="{BB962C8B-B14F-4D97-AF65-F5344CB8AC3E}">
        <p14:creationId xmlns:p14="http://schemas.microsoft.com/office/powerpoint/2010/main" val="27465746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F589C3-F2BB-4008-B76C-E37C838D0F93}"/>
              </a:ext>
            </a:extLst>
          </p:cNvPr>
          <p:cNvSpPr>
            <a:spLocks noGrp="1"/>
          </p:cNvSpPr>
          <p:nvPr>
            <p:ph type="body" sz="quarter" idx="10"/>
          </p:nvPr>
        </p:nvSpPr>
        <p:spPr>
          <a:xfrm>
            <a:off x="400920" y="6378263"/>
            <a:ext cx="10872000" cy="479737"/>
          </a:xfrm>
        </p:spPr>
        <p:txBody>
          <a:bodyPr>
            <a:normAutofit/>
          </a:bodyPr>
          <a:lstStyle/>
          <a:p>
            <a:r>
              <a:rPr lang="de-DE" sz="2200" b="0" dirty="0"/>
              <a:t>Marketingmaterial zum kostenlosen Download</a:t>
            </a:r>
            <a:r>
              <a:rPr lang="de-DE" sz="2000" b="0" dirty="0">
                <a:solidFill>
                  <a:schemeClr val="accent5">
                    <a:lumMod val="50000"/>
                  </a:schemeClr>
                </a:solidFill>
              </a:rPr>
              <a:t>: </a:t>
            </a:r>
            <a:r>
              <a:rPr lang="de-DE" sz="2000" b="0" dirty="0">
                <a:solidFill>
                  <a:srgbClr val="595959"/>
                </a:solidFill>
                <a:hlinkClick r:id="rId3"/>
              </a:rPr>
              <a:t>https://multimedialibrary.msc.org</a:t>
            </a:r>
            <a:endParaRPr lang="en-DE" dirty="0"/>
          </a:p>
        </p:txBody>
      </p:sp>
      <p:sp>
        <p:nvSpPr>
          <p:cNvPr id="4" name="Title 3">
            <a:extLst>
              <a:ext uri="{FF2B5EF4-FFF2-40B4-BE49-F238E27FC236}">
                <a16:creationId xmlns:a16="http://schemas.microsoft.com/office/drawing/2014/main" id="{35877462-4F9A-4EE1-BA7B-6D683A45CF68}"/>
              </a:ext>
            </a:extLst>
          </p:cNvPr>
          <p:cNvSpPr>
            <a:spLocks noGrp="1"/>
          </p:cNvSpPr>
          <p:nvPr>
            <p:ph type="title"/>
          </p:nvPr>
        </p:nvSpPr>
        <p:spPr/>
        <p:txBody>
          <a:bodyPr>
            <a:normAutofit/>
          </a:bodyPr>
          <a:lstStyle/>
          <a:p>
            <a:r>
              <a:rPr lang="de-DE" altLang="de-DE" sz="4000">
                <a:ea typeface="Calibri" panose="020F0502020204030204" pitchFamily="34" charset="0"/>
              </a:rPr>
              <a:t>MSC Multimedia Library</a:t>
            </a:r>
            <a:endParaRPr lang="en-DE" sz="4000"/>
          </a:p>
        </p:txBody>
      </p:sp>
      <p:pic>
        <p:nvPicPr>
          <p:cNvPr id="5" name="Grafik 1">
            <a:extLst>
              <a:ext uri="{FF2B5EF4-FFF2-40B4-BE49-F238E27FC236}">
                <a16:creationId xmlns:a16="http://schemas.microsoft.com/office/drawing/2014/main" id="{141AEB7F-CC01-46EF-9CDB-CCDEAF5ED387}"/>
              </a:ext>
            </a:extLst>
          </p:cNvPr>
          <p:cNvPicPr>
            <a:picLocks noGrp="1" noChangeAspect="1"/>
          </p:cNvPicPr>
          <p:nvPr>
            <p:ph sz="quarter" idx="11"/>
          </p:nvPr>
        </p:nvPicPr>
        <p:blipFill rotWithShape="1">
          <a:blip r:embed="rId4" cstate="email">
            <a:extLst>
              <a:ext uri="{28A0092B-C50C-407E-A947-70E740481C1C}">
                <a14:useLocalDpi xmlns:a14="http://schemas.microsoft.com/office/drawing/2010/main"/>
              </a:ext>
            </a:extLst>
          </a:blip>
          <a:srcRect r="20332"/>
          <a:stretch/>
        </p:blipFill>
        <p:spPr>
          <a:xfrm>
            <a:off x="5862719" y="1890096"/>
            <a:ext cx="5928361" cy="4029559"/>
          </a:xfrm>
          <a:prstGeom prst="rect">
            <a:avLst/>
          </a:prstGeom>
        </p:spPr>
      </p:pic>
      <p:sp>
        <p:nvSpPr>
          <p:cNvPr id="7" name="Content Placeholder 5">
            <a:extLst>
              <a:ext uri="{FF2B5EF4-FFF2-40B4-BE49-F238E27FC236}">
                <a16:creationId xmlns:a16="http://schemas.microsoft.com/office/drawing/2014/main" id="{8C52420A-7BF3-40B1-8E78-03764A915761}"/>
              </a:ext>
            </a:extLst>
          </p:cNvPr>
          <p:cNvSpPr txBox="1">
            <a:spLocks/>
          </p:cNvSpPr>
          <p:nvPr/>
        </p:nvSpPr>
        <p:spPr>
          <a:xfrm>
            <a:off x="400920" y="1709021"/>
            <a:ext cx="4943639" cy="43917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2200" b="1" dirty="0"/>
              <a:t>Bildmaterial, Rezepte oder Logos?</a:t>
            </a:r>
          </a:p>
          <a:p>
            <a:pPr marL="0" indent="0">
              <a:buFont typeface="Arial" panose="020B0604020202020204" pitchFamily="34" charset="0"/>
              <a:buNone/>
            </a:pPr>
            <a:endParaRPr lang="de-DE" sz="2200" dirty="0"/>
          </a:p>
          <a:p>
            <a:pPr marL="0" indent="0">
              <a:buFont typeface="Arial" panose="020B0604020202020204" pitchFamily="34" charset="0"/>
              <a:buNone/>
            </a:pPr>
            <a:r>
              <a:rPr lang="de-DE" sz="2200" dirty="0"/>
              <a:t>Als Unternehmen mit einer gültigen MSC-Lizenzvereinbarung erhalten Sie kostenlose Vorlagen und Materialien zum Gestalten eigener Marketingaktionen – diese finden Sie in unserer Multimedia Library.</a:t>
            </a:r>
          </a:p>
          <a:p>
            <a:pPr marL="0" indent="0">
              <a:buFont typeface="Arial" panose="020B0604020202020204" pitchFamily="34" charset="0"/>
              <a:buNone/>
            </a:pPr>
            <a:endParaRPr lang="de-DE" sz="2200" dirty="0"/>
          </a:p>
          <a:p>
            <a:pPr marL="0" indent="0">
              <a:buFont typeface="Arial" panose="020B0604020202020204" pitchFamily="34" charset="0"/>
              <a:buNone/>
            </a:pPr>
            <a:r>
              <a:rPr lang="de-DE" sz="2200" dirty="0"/>
              <a:t>Wir unterstützen Sie in der Entwicklung und bei der Suche nach geeignetem Material für Ihre Marketingaktion.</a:t>
            </a:r>
          </a:p>
        </p:txBody>
      </p:sp>
    </p:spTree>
    <p:extLst>
      <p:ext uri="{BB962C8B-B14F-4D97-AF65-F5344CB8AC3E}">
        <p14:creationId xmlns:p14="http://schemas.microsoft.com/office/powerpoint/2010/main" val="17945033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E3A0C51-C217-4154-94D9-62716B7B180F}"/>
              </a:ext>
            </a:extLst>
          </p:cNvPr>
          <p:cNvSpPr>
            <a:spLocks noGrp="1"/>
          </p:cNvSpPr>
          <p:nvPr>
            <p:ph idx="1"/>
          </p:nvPr>
        </p:nvSpPr>
        <p:spPr>
          <a:xfrm>
            <a:off x="1005785" y="6142317"/>
            <a:ext cx="10037929" cy="715683"/>
          </a:xfrm>
        </p:spPr>
        <p:txBody>
          <a:bodyPr>
            <a:normAutofit/>
          </a:bodyPr>
          <a:lstStyle/>
          <a:p>
            <a:pPr marL="0" indent="0">
              <a:buNone/>
            </a:pPr>
            <a:r>
              <a:rPr lang="de-DE" sz="2200" dirty="0"/>
              <a:t>Fischereigeschichten:</a:t>
            </a:r>
            <a:r>
              <a:rPr lang="de-DE" sz="2000" dirty="0">
                <a:solidFill>
                  <a:schemeClr val="accent5">
                    <a:lumMod val="50000"/>
                  </a:schemeClr>
                </a:solidFill>
              </a:rPr>
              <a:t>  </a:t>
            </a:r>
            <a:r>
              <a:rPr lang="de-DE" sz="2000" dirty="0">
                <a:ea typeface="+mn-lt"/>
                <a:cs typeface="+mn-lt"/>
                <a:hlinkClick r:id="rId3"/>
              </a:rPr>
              <a:t>https://www.msc.org/de/fisch-nachhaltigkeit/fischereigeschichten</a:t>
            </a:r>
            <a:endParaRPr lang="de-DE" sz="2000" b="1" dirty="0">
              <a:solidFill>
                <a:srgbClr val="595959"/>
              </a:solidFill>
            </a:endParaRPr>
          </a:p>
          <a:p>
            <a:endParaRPr lang="en-DE" dirty="0"/>
          </a:p>
        </p:txBody>
      </p:sp>
      <p:sp>
        <p:nvSpPr>
          <p:cNvPr id="3" name="Title 2">
            <a:extLst>
              <a:ext uri="{FF2B5EF4-FFF2-40B4-BE49-F238E27FC236}">
                <a16:creationId xmlns:a16="http://schemas.microsoft.com/office/drawing/2014/main" id="{6898172F-0372-4505-ADB8-5333A2D8C21E}"/>
              </a:ext>
            </a:extLst>
          </p:cNvPr>
          <p:cNvSpPr>
            <a:spLocks noGrp="1"/>
          </p:cNvSpPr>
          <p:nvPr>
            <p:ph type="title"/>
          </p:nvPr>
        </p:nvSpPr>
        <p:spPr/>
        <p:txBody>
          <a:bodyPr>
            <a:normAutofit/>
          </a:bodyPr>
          <a:lstStyle/>
          <a:p>
            <a:r>
              <a:rPr lang="de-DE" altLang="de-DE" sz="4000">
                <a:ea typeface="Calibri" panose="020F0502020204030204" pitchFamily="34" charset="0"/>
                <a:cs typeface="Calibri"/>
              </a:rPr>
              <a:t>Fischereigeschichten</a:t>
            </a:r>
            <a:endParaRPr lang="en-DE" sz="4000"/>
          </a:p>
        </p:txBody>
      </p:sp>
      <p:pic>
        <p:nvPicPr>
          <p:cNvPr id="4" name="Picture 4" descr="A person posing for the camera&#10;&#10;Description generated with very high confidence">
            <a:extLst>
              <a:ext uri="{FF2B5EF4-FFF2-40B4-BE49-F238E27FC236}">
                <a16:creationId xmlns:a16="http://schemas.microsoft.com/office/drawing/2014/main" id="{2C39EE06-9C97-4B0E-AE49-701A9ACBE78D}"/>
              </a:ext>
            </a:extLst>
          </p:cNvPr>
          <p:cNvPicPr>
            <a:picLocks noChangeAspect="1"/>
          </p:cNvPicPr>
          <p:nvPr/>
        </p:nvPicPr>
        <p:blipFill>
          <a:blip r:embed="rId4"/>
          <a:stretch>
            <a:fillRect/>
          </a:stretch>
        </p:blipFill>
        <p:spPr>
          <a:xfrm>
            <a:off x="1163139" y="3016925"/>
            <a:ext cx="9158694" cy="2922657"/>
          </a:xfrm>
          <a:prstGeom prst="rect">
            <a:avLst/>
          </a:prstGeom>
        </p:spPr>
      </p:pic>
      <p:sp>
        <p:nvSpPr>
          <p:cNvPr id="5" name="Content Placeholder 5">
            <a:extLst>
              <a:ext uri="{FF2B5EF4-FFF2-40B4-BE49-F238E27FC236}">
                <a16:creationId xmlns:a16="http://schemas.microsoft.com/office/drawing/2014/main" id="{17F6DDEF-FF9B-4B33-88A7-149FFEAA5C3F}"/>
              </a:ext>
            </a:extLst>
          </p:cNvPr>
          <p:cNvSpPr txBox="1">
            <a:spLocks/>
          </p:cNvSpPr>
          <p:nvPr/>
        </p:nvSpPr>
        <p:spPr>
          <a:xfrm>
            <a:off x="723522" y="1517837"/>
            <a:ext cx="11379055" cy="46244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2200" b="1"/>
              <a:t>Storytelling? Das können wir!</a:t>
            </a:r>
          </a:p>
          <a:p>
            <a:pPr marL="0" indent="0">
              <a:buFont typeface="Arial" panose="020B0604020202020204" pitchFamily="34" charset="0"/>
              <a:buNone/>
            </a:pPr>
            <a:r>
              <a:rPr lang="de-DE" sz="2200"/>
              <a:t>Darf es etwas mehr Tiefgang sein? Nutzen Sie unsere Fischereigeschichten, um Nähe zu Ihren Kunde aufzubauen – eine gute Geschichte macht Ihr Produkt emotional erlebbar.</a:t>
            </a:r>
          </a:p>
        </p:txBody>
      </p:sp>
    </p:spTree>
    <p:extLst>
      <p:ext uri="{BB962C8B-B14F-4D97-AF65-F5344CB8AC3E}">
        <p14:creationId xmlns:p14="http://schemas.microsoft.com/office/powerpoint/2010/main" val="9444984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D0948E-A2F9-4EEB-923A-26EFBCCE6B5D}"/>
              </a:ext>
            </a:extLst>
          </p:cNvPr>
          <p:cNvSpPr>
            <a:spLocks noGrp="1"/>
          </p:cNvSpPr>
          <p:nvPr>
            <p:ph type="body" sz="quarter" idx="10"/>
          </p:nvPr>
        </p:nvSpPr>
        <p:spPr>
          <a:xfrm>
            <a:off x="1034945" y="672382"/>
            <a:ext cx="4525963" cy="1118318"/>
          </a:xfrm>
        </p:spPr>
        <p:txBody>
          <a:bodyPr>
            <a:normAutofit/>
          </a:bodyPr>
          <a:lstStyle/>
          <a:p>
            <a:pPr marL="0" indent="0">
              <a:buNone/>
            </a:pPr>
            <a:r>
              <a:rPr lang="en-US" sz="3600" err="1"/>
              <a:t>Vielen</a:t>
            </a:r>
            <a:r>
              <a:rPr lang="en-US" sz="3600"/>
              <a:t> Dank </a:t>
            </a:r>
            <a:r>
              <a:rPr lang="en-US" sz="3600" err="1"/>
              <a:t>für</a:t>
            </a:r>
            <a:r>
              <a:rPr lang="en-US" sz="3600"/>
              <a:t> </a:t>
            </a:r>
            <a:r>
              <a:rPr lang="en-US" sz="3600" err="1"/>
              <a:t>Ihre</a:t>
            </a:r>
            <a:r>
              <a:rPr lang="en-US" sz="3600"/>
              <a:t> </a:t>
            </a:r>
            <a:r>
              <a:rPr lang="en-US" sz="3600" err="1"/>
              <a:t>Unterstützung</a:t>
            </a:r>
            <a:r>
              <a:rPr lang="en-US" sz="3600"/>
              <a:t>!</a:t>
            </a:r>
            <a:endParaRPr lang="en-DE" sz="3600"/>
          </a:p>
        </p:txBody>
      </p:sp>
      <p:sp>
        <p:nvSpPr>
          <p:cNvPr id="3" name="Text Placeholder 2">
            <a:extLst>
              <a:ext uri="{FF2B5EF4-FFF2-40B4-BE49-F238E27FC236}">
                <a16:creationId xmlns:a16="http://schemas.microsoft.com/office/drawing/2014/main" id="{3940FAB0-D18D-47C1-BDAB-F93DB608063B}"/>
              </a:ext>
            </a:extLst>
          </p:cNvPr>
          <p:cNvSpPr>
            <a:spLocks noGrp="1"/>
          </p:cNvSpPr>
          <p:nvPr>
            <p:ph type="body" sz="quarter" idx="11"/>
          </p:nvPr>
        </p:nvSpPr>
        <p:spPr>
          <a:xfrm>
            <a:off x="1034945" y="2454442"/>
            <a:ext cx="4768447" cy="3731176"/>
          </a:xfrm>
        </p:spPr>
        <p:txBody>
          <a:bodyPr>
            <a:normAutofit lnSpcReduction="10000"/>
          </a:bodyPr>
          <a:lstStyle/>
          <a:p>
            <a:r>
              <a:rPr lang="de-DE" sz="3300" b="1" dirty="0"/>
              <a:t>Ihr Kontakt:</a:t>
            </a:r>
          </a:p>
          <a:p>
            <a:r>
              <a:rPr lang="de-DE" sz="2400" dirty="0"/>
              <a:t>Marine Stewardship Council</a:t>
            </a:r>
          </a:p>
          <a:p>
            <a:r>
              <a:rPr lang="de-DE" sz="2400" dirty="0"/>
              <a:t>Schwedter Straße 9a</a:t>
            </a:r>
          </a:p>
          <a:p>
            <a:r>
              <a:rPr lang="de-DE" sz="2400" dirty="0"/>
              <a:t>10119 Berlin</a:t>
            </a:r>
          </a:p>
          <a:p>
            <a:r>
              <a:rPr lang="de-DE" sz="2400" dirty="0"/>
              <a:t>Deutschland</a:t>
            </a:r>
          </a:p>
          <a:p>
            <a:r>
              <a:rPr lang="de-DE" sz="2400" dirty="0"/>
              <a:t>Tel: +49 (0)30 609 8552-0</a:t>
            </a:r>
          </a:p>
          <a:p>
            <a:r>
              <a:rPr lang="de-DE" sz="2400" dirty="0">
                <a:hlinkClick r:id="rId3"/>
              </a:rPr>
              <a:t>berlin@msc.org</a:t>
            </a:r>
            <a:r>
              <a:rPr lang="de-DE" sz="2400" dirty="0"/>
              <a:t> </a:t>
            </a:r>
          </a:p>
          <a:p>
            <a:r>
              <a:rPr lang="de-DE" sz="2400" dirty="0"/>
              <a:t> www.msc.org </a:t>
            </a:r>
          </a:p>
          <a:p>
            <a:endParaRPr lang="en-DE" dirty="0"/>
          </a:p>
        </p:txBody>
      </p:sp>
      <p:sp>
        <p:nvSpPr>
          <p:cNvPr id="4" name="Text Placeholder 3">
            <a:extLst>
              <a:ext uri="{FF2B5EF4-FFF2-40B4-BE49-F238E27FC236}">
                <a16:creationId xmlns:a16="http://schemas.microsoft.com/office/drawing/2014/main" id="{B95D6545-31BB-41A3-B770-6104F01977C0}"/>
              </a:ext>
            </a:extLst>
          </p:cNvPr>
          <p:cNvSpPr>
            <a:spLocks noGrp="1"/>
          </p:cNvSpPr>
          <p:nvPr>
            <p:ph type="body" sz="quarter" idx="12"/>
          </p:nvPr>
        </p:nvSpPr>
        <p:spPr>
          <a:xfrm>
            <a:off x="1034944" y="6423793"/>
            <a:ext cx="4525963" cy="344606"/>
          </a:xfrm>
        </p:spPr>
        <p:txBody>
          <a:bodyPr/>
          <a:lstStyle/>
          <a:p>
            <a:pPr marL="0" indent="0">
              <a:buNone/>
            </a:pPr>
            <a:r>
              <a:rPr lang="en-US" dirty="0"/>
              <a:t>@ Marine Stewardship Council 2023</a:t>
            </a:r>
          </a:p>
          <a:p>
            <a:pPr marL="0" indent="0">
              <a:buNone/>
            </a:pPr>
            <a:endParaRPr lang="en-DE" dirty="0"/>
          </a:p>
        </p:txBody>
      </p:sp>
    </p:spTree>
    <p:extLst>
      <p:ext uri="{BB962C8B-B14F-4D97-AF65-F5344CB8AC3E}">
        <p14:creationId xmlns:p14="http://schemas.microsoft.com/office/powerpoint/2010/main" val="28897345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B0E6A754-E17D-42D5-BD3E-F934A5F798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2"/>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a:extLst>
              <a:ext uri="{FF2B5EF4-FFF2-40B4-BE49-F238E27FC236}">
                <a16:creationId xmlns:a16="http://schemas.microsoft.com/office/drawing/2014/main" id="{A556A85B-08CD-4582-87A7-455B14639DFE}"/>
              </a:ext>
            </a:extLst>
          </p:cNvPr>
          <p:cNvSpPr/>
          <p:nvPr/>
        </p:nvSpPr>
        <p:spPr>
          <a:xfrm>
            <a:off x="0" y="0"/>
            <a:ext cx="12192000" cy="6858000"/>
          </a:xfrm>
          <a:prstGeom prst="rect">
            <a:avLst/>
          </a:prstGeom>
          <a:solidFill>
            <a:srgbClr val="2E75B6">
              <a:alpha val="5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7D0AF3A-DBD5-42CD-9D28-1D6A9B2B72A0}"/>
              </a:ext>
            </a:extLst>
          </p:cNvPr>
          <p:cNvSpPr txBox="1"/>
          <p:nvPr/>
        </p:nvSpPr>
        <p:spPr>
          <a:xfrm>
            <a:off x="1233693" y="1663118"/>
            <a:ext cx="9724614" cy="3785652"/>
          </a:xfrm>
          <a:prstGeom prst="rect">
            <a:avLst/>
          </a:prstGeom>
          <a:solidFill>
            <a:srgbClr val="203864">
              <a:alpha val="74902"/>
            </a:srgbClr>
          </a:solid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600" b="1" i="0" u="none" strike="noStrike" kern="1200" cap="none" spc="0" normalizeH="0" baseline="0" noProof="0" dirty="0">
                <a:ln>
                  <a:noFill/>
                </a:ln>
                <a:solidFill>
                  <a:prstClr val="white"/>
                </a:solidFill>
                <a:effectLst/>
                <a:uLnTx/>
                <a:uFillTx/>
                <a:latin typeface="Calibri" panose="020F0502020204030204"/>
                <a:ea typeface="+mn-ea"/>
                <a:cs typeface="+mn-cs"/>
              </a:rPr>
              <a:t>Ziel des MSC = nachhaltige Fischerei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3600" b="0"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lt"/>
                <a:cs typeface="Calibri" panose="020F0502020204030204"/>
              </a:rPr>
              <a:t>Globale Überfischung der Meere &amp; illegale Fischerei stoppen</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lt"/>
                <a:cs typeface="Calibri" panose="020F0502020204030204"/>
              </a:rPr>
              <a:t>Langfristiger Erhalt von Fischbeständen und Ökosystemen</a:t>
            </a: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lt"/>
                <a:cs typeface="Calibri" panose="020F0502020204030204"/>
              </a:rPr>
              <a:t>Erhalt von Wildfisch als bedeutende Nahrungsquelle</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lt"/>
                <a:cs typeface="Calibri" panose="020F0502020204030204"/>
              </a:rPr>
              <a:t>Sicherung der wirtschaftlichen Lebensgrundlage für die weltweit in der Fischerei Beschäftigten</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de-DE" sz="2800" b="0" i="0" u="none" strike="noStrike" kern="1200" cap="none" spc="0" normalizeH="0" baseline="0" noProof="0" dirty="0">
                <a:ln>
                  <a:noFill/>
                </a:ln>
                <a:solidFill>
                  <a:prstClr val="white"/>
                </a:solidFill>
                <a:effectLst/>
                <a:uLnTx/>
                <a:uFillTx/>
                <a:latin typeface="Calibri" panose="020F0502020204030204"/>
                <a:ea typeface="+mn-lt"/>
                <a:cs typeface="Calibri" panose="020F0502020204030204"/>
              </a:rPr>
              <a:t>Globale Fischindustrie in nachhaltigere Bahnen lenken</a:t>
            </a: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a:endParaRPr>
          </a:p>
        </p:txBody>
      </p:sp>
      <p:grpSp>
        <p:nvGrpSpPr>
          <p:cNvPr id="6" name="Gruppieren 5">
            <a:extLst>
              <a:ext uri="{FF2B5EF4-FFF2-40B4-BE49-F238E27FC236}">
                <a16:creationId xmlns:a16="http://schemas.microsoft.com/office/drawing/2014/main" id="{E7D0D7E5-3FA1-43E4-82FF-AC9EF3D1492A}"/>
              </a:ext>
            </a:extLst>
          </p:cNvPr>
          <p:cNvGrpSpPr/>
          <p:nvPr/>
        </p:nvGrpSpPr>
        <p:grpSpPr>
          <a:xfrm>
            <a:off x="11111002" y="214219"/>
            <a:ext cx="900000" cy="864000"/>
            <a:chOff x="5320963" y="1367710"/>
            <a:chExt cx="1526757" cy="1443246"/>
          </a:xfrm>
        </p:grpSpPr>
        <p:pic>
          <p:nvPicPr>
            <p:cNvPr id="7" name="Picture 8">
              <a:extLst>
                <a:ext uri="{FF2B5EF4-FFF2-40B4-BE49-F238E27FC236}">
                  <a16:creationId xmlns:a16="http://schemas.microsoft.com/office/drawing/2014/main" id="{425D86BC-EAE9-4D30-A1E5-B667376C16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3089" y="1367710"/>
              <a:ext cx="1443246" cy="1443246"/>
            </a:xfrm>
            <a:prstGeom prst="rect">
              <a:avLst/>
            </a:prstGeom>
          </p:spPr>
        </p:pic>
        <p:sp>
          <p:nvSpPr>
            <p:cNvPr id="8" name="Oval 9">
              <a:extLst>
                <a:ext uri="{FF2B5EF4-FFF2-40B4-BE49-F238E27FC236}">
                  <a16:creationId xmlns:a16="http://schemas.microsoft.com/office/drawing/2014/main" id="{865E4A81-46FB-494F-B68F-AAE971343B2A}"/>
                </a:ext>
              </a:extLst>
            </p:cNvPr>
            <p:cNvSpPr/>
            <p:nvPr/>
          </p:nvSpPr>
          <p:spPr>
            <a:xfrm rot="20327601">
              <a:off x="5320963" y="1623722"/>
              <a:ext cx="1526757" cy="933839"/>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8399486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C3BBC4-BAEA-4F12-A4FD-118BA7FF6A88}"/>
              </a:ext>
            </a:extLst>
          </p:cNvPr>
          <p:cNvSpPr>
            <a:spLocks noGrp="1"/>
          </p:cNvSpPr>
          <p:nvPr>
            <p:ph type="title"/>
          </p:nvPr>
        </p:nvSpPr>
        <p:spPr>
          <a:xfrm>
            <a:off x="333062" y="182883"/>
            <a:ext cx="9311290" cy="932296"/>
          </a:xfrm>
        </p:spPr>
        <p:txBody>
          <a:bodyPr>
            <a:normAutofit/>
          </a:bodyPr>
          <a:lstStyle/>
          <a:p>
            <a:r>
              <a:rPr lang="de-DE" sz="4400" dirty="0"/>
              <a:t>MSC-Zertifizierungsprogramm</a:t>
            </a:r>
          </a:p>
        </p:txBody>
      </p:sp>
      <p:pic>
        <p:nvPicPr>
          <p:cNvPr id="7" name="Picture 6">
            <a:extLst>
              <a:ext uri="{FF2B5EF4-FFF2-40B4-BE49-F238E27FC236}">
                <a16:creationId xmlns:a16="http://schemas.microsoft.com/office/drawing/2014/main" id="{7D21A093-A2D6-4097-9260-EF57D8319937}"/>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791269" y="2739269"/>
            <a:ext cx="3509742" cy="1541371"/>
          </a:xfrm>
          <a:prstGeom prst="rect">
            <a:avLst/>
          </a:prstGeom>
        </p:spPr>
      </p:pic>
      <p:sp>
        <p:nvSpPr>
          <p:cNvPr id="10" name="Text Placeholder 2">
            <a:extLst>
              <a:ext uri="{FF2B5EF4-FFF2-40B4-BE49-F238E27FC236}">
                <a16:creationId xmlns:a16="http://schemas.microsoft.com/office/drawing/2014/main" id="{DED0B2AD-39D2-41EC-A221-39268302474C}"/>
              </a:ext>
            </a:extLst>
          </p:cNvPr>
          <p:cNvSpPr txBox="1">
            <a:spLocks/>
          </p:cNvSpPr>
          <p:nvPr/>
        </p:nvSpPr>
        <p:spPr bwMode="auto">
          <a:xfrm>
            <a:off x="1048172" y="4550438"/>
            <a:ext cx="1639274" cy="576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de-DE" altLang="de-DE" sz="2000" b="0" i="0"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mn-cs"/>
              </a:rPr>
              <a:t>Fischerei/ Farm</a:t>
            </a:r>
          </a:p>
        </p:txBody>
      </p:sp>
      <p:sp>
        <p:nvSpPr>
          <p:cNvPr id="11" name="Text Placeholder 2">
            <a:extLst>
              <a:ext uri="{FF2B5EF4-FFF2-40B4-BE49-F238E27FC236}">
                <a16:creationId xmlns:a16="http://schemas.microsoft.com/office/drawing/2014/main" id="{8DD635DE-157F-4767-A48B-E5AD3CEDA03E}"/>
              </a:ext>
            </a:extLst>
          </p:cNvPr>
          <p:cNvSpPr txBox="1">
            <a:spLocks/>
          </p:cNvSpPr>
          <p:nvPr/>
        </p:nvSpPr>
        <p:spPr bwMode="auto">
          <a:xfrm>
            <a:off x="2702123" y="4577072"/>
            <a:ext cx="2014527" cy="3196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de-DE" altLang="de-DE" sz="2000" b="0" i="0" u="none" strike="noStrike" kern="1200" cap="none" spc="0" normalizeH="0" baseline="0" noProof="0" dirty="0">
                <a:ln>
                  <a:noFill/>
                </a:ln>
                <a:solidFill>
                  <a:srgbClr val="595959"/>
                </a:solidFill>
                <a:effectLst/>
                <a:uLnTx/>
                <a:uFillTx/>
                <a:latin typeface="Calibri" panose="020F0502020204030204" pitchFamily="34" charset="0"/>
                <a:cs typeface="Calibri" panose="020F0502020204030204" pitchFamily="34" charset="0"/>
              </a:rPr>
              <a:t>Fischerei-Zertifizierung</a:t>
            </a:r>
          </a:p>
        </p:txBody>
      </p:sp>
      <p:sp>
        <p:nvSpPr>
          <p:cNvPr id="12" name="Text Placeholder 2">
            <a:extLst>
              <a:ext uri="{FF2B5EF4-FFF2-40B4-BE49-F238E27FC236}">
                <a16:creationId xmlns:a16="http://schemas.microsoft.com/office/drawing/2014/main" id="{BE7C9FFE-6A12-49EE-9C34-111A6699636F}"/>
              </a:ext>
            </a:extLst>
          </p:cNvPr>
          <p:cNvSpPr txBox="1">
            <a:spLocks/>
          </p:cNvSpPr>
          <p:nvPr/>
        </p:nvSpPr>
        <p:spPr bwMode="auto">
          <a:xfrm>
            <a:off x="4865452" y="4573926"/>
            <a:ext cx="2026392" cy="3196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de-DE" altLang="de-DE" sz="2000" b="0" i="0" u="none" strike="noStrike" kern="1200" cap="none" spc="0" normalizeH="0" baseline="0" noProof="0" dirty="0">
                <a:ln>
                  <a:noFill/>
                </a:ln>
                <a:solidFill>
                  <a:srgbClr val="595959"/>
                </a:solidFill>
                <a:effectLst/>
                <a:uLnTx/>
                <a:uFillTx/>
                <a:latin typeface="Calibri" panose="020F0502020204030204" pitchFamily="34" charset="0"/>
                <a:cs typeface="Calibri" panose="020F0502020204030204" pitchFamily="34" charset="0"/>
              </a:rPr>
              <a:t>Lieferketten-Zertifizierung</a:t>
            </a:r>
          </a:p>
        </p:txBody>
      </p:sp>
      <p:sp>
        <p:nvSpPr>
          <p:cNvPr id="13" name="Text Placeholder 2">
            <a:extLst>
              <a:ext uri="{FF2B5EF4-FFF2-40B4-BE49-F238E27FC236}">
                <a16:creationId xmlns:a16="http://schemas.microsoft.com/office/drawing/2014/main" id="{EDCB66A2-4074-4469-9ADB-284F8259906B}"/>
              </a:ext>
            </a:extLst>
          </p:cNvPr>
          <p:cNvSpPr txBox="1">
            <a:spLocks/>
          </p:cNvSpPr>
          <p:nvPr/>
        </p:nvSpPr>
        <p:spPr bwMode="auto">
          <a:xfrm>
            <a:off x="7105311" y="4550438"/>
            <a:ext cx="1639274" cy="771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de-DE" altLang="de-DE" sz="2000" b="0" i="0" u="none" strike="noStrike" kern="1200" cap="none" spc="0" normalizeH="0" baseline="0" noProof="0" dirty="0">
                <a:ln>
                  <a:noFill/>
                </a:ln>
                <a:solidFill>
                  <a:srgbClr val="595959"/>
                </a:solidFill>
                <a:effectLst/>
                <a:uLnTx/>
                <a:uFillTx/>
                <a:latin typeface="Calibri" panose="020F0502020204030204" pitchFamily="34" charset="0"/>
                <a:cs typeface="Calibri" panose="020F0502020204030204" pitchFamily="34" charset="0"/>
              </a:rPr>
              <a:t>Lizenzvergabe</a:t>
            </a:r>
          </a:p>
        </p:txBody>
      </p:sp>
      <p:sp>
        <p:nvSpPr>
          <p:cNvPr id="14" name="Text Placeholder 2">
            <a:extLst>
              <a:ext uri="{FF2B5EF4-FFF2-40B4-BE49-F238E27FC236}">
                <a16:creationId xmlns:a16="http://schemas.microsoft.com/office/drawing/2014/main" id="{BF16226B-C860-48C5-BFF2-4CB300A582C1}"/>
              </a:ext>
            </a:extLst>
          </p:cNvPr>
          <p:cNvSpPr txBox="1">
            <a:spLocks/>
          </p:cNvSpPr>
          <p:nvPr/>
        </p:nvSpPr>
        <p:spPr bwMode="auto">
          <a:xfrm>
            <a:off x="8958052" y="4733744"/>
            <a:ext cx="1773020" cy="3196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de-DE" altLang="de-DE" sz="2000" b="0" i="0"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mn-cs"/>
              </a:rPr>
              <a:t>Endprodukt</a:t>
            </a:r>
          </a:p>
        </p:txBody>
      </p:sp>
      <p:pic>
        <p:nvPicPr>
          <p:cNvPr id="15" name="Picture 14">
            <a:extLst>
              <a:ext uri="{FF2B5EF4-FFF2-40B4-BE49-F238E27FC236}">
                <a16:creationId xmlns:a16="http://schemas.microsoft.com/office/drawing/2014/main" id="{DE3E22DF-9969-4D0C-9198-21D711B80FAC}"/>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142293" y="2739269"/>
            <a:ext cx="5472229" cy="1677296"/>
          </a:xfrm>
          <a:prstGeom prst="rect">
            <a:avLst/>
          </a:prstGeom>
        </p:spPr>
      </p:pic>
    </p:spTree>
    <p:extLst>
      <p:ext uri="{BB962C8B-B14F-4D97-AF65-F5344CB8AC3E}">
        <p14:creationId xmlns:p14="http://schemas.microsoft.com/office/powerpoint/2010/main" val="2114688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B2C7D-3E5F-4B23-84E3-A5F0F6E583E0}"/>
              </a:ext>
            </a:extLst>
          </p:cNvPr>
          <p:cNvSpPr>
            <a:spLocks noGrp="1"/>
          </p:cNvSpPr>
          <p:nvPr>
            <p:ph type="title"/>
          </p:nvPr>
        </p:nvSpPr>
        <p:spPr>
          <a:xfrm>
            <a:off x="332467" y="198716"/>
            <a:ext cx="10059762" cy="932296"/>
          </a:xfrm>
        </p:spPr>
        <p:txBody>
          <a:bodyPr>
            <a:noAutofit/>
          </a:bodyPr>
          <a:lstStyle/>
          <a:p>
            <a:r>
              <a:rPr lang="de-DE" sz="4000" dirty="0"/>
              <a:t>Zertifizierung durch unabhängige Drittparteien</a:t>
            </a:r>
          </a:p>
        </p:txBody>
      </p:sp>
      <p:sp>
        <p:nvSpPr>
          <p:cNvPr id="5" name="Rectangle 15">
            <a:extLst>
              <a:ext uri="{FF2B5EF4-FFF2-40B4-BE49-F238E27FC236}">
                <a16:creationId xmlns:a16="http://schemas.microsoft.com/office/drawing/2014/main" id="{4A50E81D-17B4-4ABB-81D4-C3F5A52CAB4B}"/>
              </a:ext>
            </a:extLst>
          </p:cNvPr>
          <p:cNvSpPr/>
          <p:nvPr/>
        </p:nvSpPr>
        <p:spPr>
          <a:xfrm>
            <a:off x="1836304" y="1770352"/>
            <a:ext cx="6484123" cy="630695"/>
          </a:xfrm>
          <a:prstGeom prst="rect">
            <a:avLst/>
          </a:prstGeom>
          <a:noFill/>
          <a:ln w="25400" cap="flat" cmpd="sng"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b="1" i="0" u="none" strike="noStrike" kern="0" cap="none" spc="0" normalizeH="0" baseline="0" noProof="0" dirty="0">
                <a:ln>
                  <a:noFill/>
                </a:ln>
                <a:solidFill>
                  <a:prstClr val="black">
                    <a:lumMod val="85000"/>
                    <a:lumOff val="15000"/>
                  </a:prstClr>
                </a:solidFill>
                <a:effectLst/>
                <a:uLnTx/>
                <a:uFillTx/>
                <a:latin typeface="Calibri" panose="020F0502020204030204" pitchFamily="34" charset="0"/>
                <a:cs typeface="Calibri" panose="020F0502020204030204" pitchFamily="34" charset="0"/>
              </a:rPr>
              <a:t>MSC – </a:t>
            </a:r>
            <a:r>
              <a:rPr kumimoji="0" lang="sv-SE" b="0" i="0" u="none" strike="noStrike" kern="0" cap="none" spc="0" normalizeH="0" baseline="0" noProof="0" dirty="0">
                <a:ln>
                  <a:noFill/>
                </a:ln>
                <a:solidFill>
                  <a:prstClr val="black">
                    <a:lumMod val="85000"/>
                    <a:lumOff val="15000"/>
                  </a:prstClr>
                </a:solidFill>
                <a:effectLst/>
                <a:uLnTx/>
                <a:uFillTx/>
                <a:latin typeface="Calibri" panose="020F0502020204030204" pitchFamily="34" charset="0"/>
                <a:cs typeface="Calibri" panose="020F0502020204030204" pitchFamily="34" charset="0"/>
              </a:rPr>
              <a:t>entwickelt und verwaltet die MSC-Standards</a:t>
            </a:r>
            <a:endParaRPr kumimoji="0" lang="en-GB" b="0" i="0" u="none" strike="noStrike" kern="0" cap="none" spc="0" normalizeH="0" baseline="0" noProof="0" dirty="0">
              <a:ln>
                <a:noFill/>
              </a:ln>
              <a:solidFill>
                <a:prstClr val="black">
                  <a:lumMod val="85000"/>
                  <a:lumOff val="15000"/>
                </a:prstClr>
              </a:solidFill>
              <a:effectLst/>
              <a:uLnTx/>
              <a:uFillTx/>
              <a:latin typeface="Calibri" panose="020F0502020204030204" pitchFamily="34" charset="0"/>
              <a:cs typeface="Calibri" panose="020F0502020204030204" pitchFamily="34" charset="0"/>
            </a:endParaRPr>
          </a:p>
        </p:txBody>
      </p:sp>
      <p:sp>
        <p:nvSpPr>
          <p:cNvPr id="6" name="Rectangle 31">
            <a:extLst>
              <a:ext uri="{FF2B5EF4-FFF2-40B4-BE49-F238E27FC236}">
                <a16:creationId xmlns:a16="http://schemas.microsoft.com/office/drawing/2014/main" id="{A9F86D7E-BFD4-4049-8EE7-069C4202D9B3}"/>
              </a:ext>
            </a:extLst>
          </p:cNvPr>
          <p:cNvSpPr/>
          <p:nvPr/>
        </p:nvSpPr>
        <p:spPr>
          <a:xfrm>
            <a:off x="732392" y="4800179"/>
            <a:ext cx="3297721" cy="1460689"/>
          </a:xfrm>
          <a:prstGeom prst="rect">
            <a:avLst/>
          </a:prstGeom>
          <a:noFill/>
          <a:ln w="25400" cap="flat" cmpd="sng"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b="1" i="0" u="none" strike="noStrike" kern="0" cap="none" spc="0" normalizeH="0" baseline="0" noProof="0" dirty="0">
                <a:ln>
                  <a:noFill/>
                </a:ln>
                <a:solidFill>
                  <a:prstClr val="black">
                    <a:lumMod val="85000"/>
                    <a:lumOff val="15000"/>
                  </a:prstClr>
                </a:solidFill>
                <a:effectLst/>
                <a:uLnTx/>
                <a:uFillTx/>
                <a:latin typeface="Calibri" panose="020F0502020204030204" pitchFamily="34" charset="0"/>
                <a:cs typeface="Calibri" panose="020F0502020204030204" pitchFamily="34" charset="0"/>
              </a:rPr>
              <a:t>Fischereiorganisation / Unternehmen – </a:t>
            </a:r>
            <a:r>
              <a:rPr kumimoji="0" lang="sv-SE" b="0" i="0" u="none" strike="noStrike" kern="0" cap="none" spc="0" normalizeH="0" baseline="0" noProof="0" dirty="0">
                <a:ln>
                  <a:noFill/>
                </a:ln>
                <a:solidFill>
                  <a:prstClr val="black">
                    <a:lumMod val="85000"/>
                    <a:lumOff val="15000"/>
                  </a:prstClr>
                </a:solidFill>
                <a:effectLst/>
                <a:uLnTx/>
                <a:uFillTx/>
                <a:latin typeface="Calibri" panose="020F0502020204030204" pitchFamily="34" charset="0"/>
                <a:cs typeface="Calibri" panose="020F0502020204030204" pitchFamily="34" charset="0"/>
              </a:rPr>
              <a:t>lässt sich freiwillig nach dem jeweiligen MSC-Standard bewerten</a:t>
            </a:r>
            <a:endParaRPr kumimoji="0" lang="en-GB" b="0" i="0" u="none" strike="noStrike" kern="0" cap="none" spc="0" normalizeH="0" baseline="0" noProof="0" dirty="0">
              <a:ln>
                <a:noFill/>
              </a:ln>
              <a:solidFill>
                <a:prstClr val="black">
                  <a:lumMod val="85000"/>
                  <a:lumOff val="15000"/>
                </a:prstClr>
              </a:solidFill>
              <a:effectLst/>
              <a:uLnTx/>
              <a:uFillTx/>
              <a:latin typeface="Calibri" panose="020F0502020204030204" pitchFamily="34" charset="0"/>
              <a:cs typeface="Calibri" panose="020F0502020204030204" pitchFamily="34" charset="0"/>
            </a:endParaRPr>
          </a:p>
        </p:txBody>
      </p:sp>
      <p:sp>
        <p:nvSpPr>
          <p:cNvPr id="7" name="Rectangle 32">
            <a:extLst>
              <a:ext uri="{FF2B5EF4-FFF2-40B4-BE49-F238E27FC236}">
                <a16:creationId xmlns:a16="http://schemas.microsoft.com/office/drawing/2014/main" id="{7C34E45A-A9DF-492C-9674-C3459BC9F5C2}"/>
              </a:ext>
            </a:extLst>
          </p:cNvPr>
          <p:cNvSpPr/>
          <p:nvPr/>
        </p:nvSpPr>
        <p:spPr>
          <a:xfrm>
            <a:off x="6317383" y="3261206"/>
            <a:ext cx="5517686" cy="1240231"/>
          </a:xfrm>
          <a:prstGeom prst="rect">
            <a:avLst/>
          </a:prstGeom>
          <a:noFill/>
          <a:ln w="25400" cap="flat" cmpd="sng"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b="1" i="0" u="none" strike="noStrike" kern="0" cap="none" spc="0" normalizeH="0" baseline="0" noProof="0" dirty="0">
                <a:ln>
                  <a:noFill/>
                </a:ln>
                <a:solidFill>
                  <a:prstClr val="black">
                    <a:lumMod val="85000"/>
                    <a:lumOff val="15000"/>
                  </a:prstClr>
                </a:solidFill>
                <a:effectLst/>
                <a:uLnTx/>
                <a:uFillTx/>
                <a:latin typeface="Calibri" panose="020F0502020204030204" pitchFamily="34" charset="0"/>
                <a:cs typeface="Calibri" panose="020F0502020204030204" pitchFamily="34" charset="0"/>
              </a:rPr>
              <a:t>Unabhängige, akkreditierte Auditorenteams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b="0" i="0" u="none" strike="noStrike" kern="0" cap="none" spc="0" normalizeH="0" baseline="0" noProof="0" dirty="0">
                <a:ln>
                  <a:noFill/>
                </a:ln>
                <a:solidFill>
                  <a:prstClr val="black">
                    <a:lumMod val="85000"/>
                    <a:lumOff val="15000"/>
                  </a:prstClr>
                </a:solidFill>
                <a:effectLst/>
                <a:uLnTx/>
                <a:uFillTx/>
                <a:latin typeface="Calibri" panose="020F0502020204030204" pitchFamily="34" charset="0"/>
                <a:cs typeface="Calibri" panose="020F0502020204030204" pitchFamily="34" charset="0"/>
              </a:rPr>
              <a:t>führen Fischerei-/Lieferkettenbewertungen durch und treffen Entscheidung über Zertifizierung/ Suspendierung</a:t>
            </a:r>
          </a:p>
        </p:txBody>
      </p:sp>
      <p:pic>
        <p:nvPicPr>
          <p:cNvPr id="8" name="Bildobjekt 104" descr="rough_vertical_1-2.png">
            <a:extLst>
              <a:ext uri="{FF2B5EF4-FFF2-40B4-BE49-F238E27FC236}">
                <a16:creationId xmlns:a16="http://schemas.microsoft.com/office/drawing/2014/main" id="{230525F2-8839-4372-8B2E-D9484D2ACC4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7022558">
            <a:off x="4669700" y="2336406"/>
            <a:ext cx="1170146" cy="19020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Bildobjekt 104" descr="rough_vertical_1-2.png">
            <a:extLst>
              <a:ext uri="{FF2B5EF4-FFF2-40B4-BE49-F238E27FC236}">
                <a16:creationId xmlns:a16="http://schemas.microsoft.com/office/drawing/2014/main" id="{BD6E6A63-4885-4A07-9BDA-B0408E3E3AC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70306" y="3458154"/>
            <a:ext cx="1170146" cy="13617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8" descr="MSC Ecolabel_horizontal_CMYK.eps">
            <a:extLst>
              <a:ext uri="{FF2B5EF4-FFF2-40B4-BE49-F238E27FC236}">
                <a16:creationId xmlns:a16="http://schemas.microsoft.com/office/drawing/2014/main" id="{5A08A230-5740-4BF7-B5FA-83318F872420}"/>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18570" y="2438292"/>
            <a:ext cx="2211543" cy="849158"/>
          </a:xfrm>
          <a:prstGeom prst="rect">
            <a:avLst/>
          </a:prstGeom>
          <a:ln>
            <a:noFill/>
          </a:ln>
          <a:effectLst/>
        </p:spPr>
      </p:pic>
      <p:pic>
        <p:nvPicPr>
          <p:cNvPr id="29" name="Bildobjekt 104" descr="rough_vertical_1-2.png">
            <a:extLst>
              <a:ext uri="{FF2B5EF4-FFF2-40B4-BE49-F238E27FC236}">
                <a16:creationId xmlns:a16="http://schemas.microsoft.com/office/drawing/2014/main" id="{5BB44D70-2F2E-4368-90B4-046944B48AA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4094907">
            <a:off x="4223617" y="3453117"/>
            <a:ext cx="1170146" cy="26420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854915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le 17">
            <a:extLst>
              <a:ext uri="{FF2B5EF4-FFF2-40B4-BE49-F238E27FC236}">
                <a16:creationId xmlns:a16="http://schemas.microsoft.com/office/drawing/2014/main" id="{5A4EF10F-94B7-493F-8C36-455285B5CDDD}"/>
              </a:ext>
            </a:extLst>
          </p:cNvPr>
          <p:cNvGraphicFramePr>
            <a:graphicFrameLocks noGrp="1"/>
          </p:cNvGraphicFramePr>
          <p:nvPr>
            <p:extLst>
              <p:ext uri="{D42A27DB-BD31-4B8C-83A1-F6EECF244321}">
                <p14:modId xmlns:p14="http://schemas.microsoft.com/office/powerpoint/2010/main" val="1007026155"/>
              </p:ext>
            </p:extLst>
          </p:nvPr>
        </p:nvGraphicFramePr>
        <p:xfrm>
          <a:off x="1582529" y="1457186"/>
          <a:ext cx="8320596" cy="5353331"/>
        </p:xfrm>
        <a:graphic>
          <a:graphicData uri="http://schemas.openxmlformats.org/drawingml/2006/table">
            <a:tbl>
              <a:tblPr firstRow="1" bandRow="1"/>
              <a:tblGrid>
                <a:gridCol w="4160298">
                  <a:extLst>
                    <a:ext uri="{9D8B030D-6E8A-4147-A177-3AD203B41FA5}">
                      <a16:colId xmlns:a16="http://schemas.microsoft.com/office/drawing/2014/main" val="20000"/>
                    </a:ext>
                  </a:extLst>
                </a:gridCol>
                <a:gridCol w="4160298">
                  <a:extLst>
                    <a:ext uri="{9D8B030D-6E8A-4147-A177-3AD203B41FA5}">
                      <a16:colId xmlns:a16="http://schemas.microsoft.com/office/drawing/2014/main" val="20001"/>
                    </a:ext>
                  </a:extLst>
                </a:gridCol>
              </a:tblGrid>
              <a:tr h="500651">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r>
                        <a:rPr lang="de-DE" sz="1600" dirty="0"/>
                        <a:t>MSC</a:t>
                      </a:r>
                      <a:endParaRPr 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r>
                        <a:rPr lang="de-DE" sz="1600" dirty="0"/>
                        <a:t>ASC</a:t>
                      </a:r>
                      <a:endParaRPr 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500651">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r>
                        <a:rPr lang="de-DE" sz="1600" dirty="0"/>
                        <a:t>Gegründet</a:t>
                      </a:r>
                      <a:r>
                        <a:rPr lang="de-DE" sz="1600" baseline="0" dirty="0"/>
                        <a:t> 1997</a:t>
                      </a:r>
                      <a:endParaRPr lang="en-US" sz="16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r>
                        <a:rPr lang="de-DE" sz="1600" dirty="0"/>
                        <a:t>Gegründet 2010</a:t>
                      </a:r>
                      <a:endParaRPr lang="en-US" sz="16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901339">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r>
                        <a:rPr lang="de-DE" sz="1600" dirty="0"/>
                        <a:t>Umweltstandards für die Zertifizierung von Fischereien</a:t>
                      </a:r>
                    </a:p>
                    <a:p>
                      <a:pPr marL="285750" indent="-285750">
                        <a:buFont typeface="Arial" panose="020B0604020202020204" pitchFamily="34" charset="0"/>
                        <a:buChar char="•"/>
                      </a:pPr>
                      <a:r>
                        <a:rPr lang="de-DE" sz="1600" dirty="0" err="1"/>
                        <a:t>Arbeitsrechtl</a:t>
                      </a:r>
                      <a:r>
                        <a:rPr lang="de-DE" sz="1600" dirty="0"/>
                        <a:t>. Anforderungen seit 2019</a:t>
                      </a:r>
                      <a:endParaRPr 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r>
                        <a:rPr lang="de-DE" sz="1600" dirty="0"/>
                        <a:t>Umwelt- &amp; Sozialstandards</a:t>
                      </a:r>
                      <a:r>
                        <a:rPr lang="de-DE" sz="1600" baseline="0" dirty="0"/>
                        <a:t> für die </a:t>
                      </a:r>
                      <a:r>
                        <a:rPr lang="de-DE" sz="1600" dirty="0"/>
                        <a:t>Zertifizierung</a:t>
                      </a:r>
                      <a:r>
                        <a:rPr lang="de-DE" sz="1600" baseline="0" dirty="0"/>
                        <a:t> von Fischfarmen</a:t>
                      </a:r>
                      <a:endParaRPr 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778353">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r>
                        <a:rPr lang="de-DE" sz="1600" dirty="0"/>
                        <a:t>Ein</a:t>
                      </a:r>
                      <a:r>
                        <a:rPr lang="de-DE" sz="1600" baseline="0" dirty="0"/>
                        <a:t> weltweit gültiger Standard für alle wildlebenden Fischarten</a:t>
                      </a:r>
                      <a:endParaRPr 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600" dirty="0"/>
                        <a:t>Fischarten-spezifische</a:t>
                      </a:r>
                      <a:r>
                        <a:rPr lang="de-DE" sz="1600" baseline="0" dirty="0"/>
                        <a:t> Standards je nach Aufzuchtbedingungen </a:t>
                      </a:r>
                      <a:endParaRPr 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r h="988399">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r>
                        <a:rPr lang="de-DE" sz="1600" dirty="0"/>
                        <a:t>Lieferkettenstandard</a:t>
                      </a:r>
                      <a:r>
                        <a:rPr lang="de-DE" sz="1600" baseline="0" dirty="0"/>
                        <a:t> für die Zertifizierung von Unternehmen der Lieferkette</a:t>
                      </a:r>
                    </a:p>
                    <a:p>
                      <a:pPr marL="285750" indent="-285750">
                        <a:buFont typeface="Arial" panose="020B0604020202020204" pitchFamily="34" charset="0"/>
                        <a:buChar char="•"/>
                      </a:pPr>
                      <a:r>
                        <a:rPr lang="de-DE" sz="1600" baseline="0" dirty="0" err="1"/>
                        <a:t>Arbeitsrechtl</a:t>
                      </a:r>
                      <a:r>
                        <a:rPr lang="de-DE" sz="1600" baseline="0" dirty="0"/>
                        <a:t>. Anforderungen seit 2019</a:t>
                      </a:r>
                      <a:endParaRPr 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r>
                        <a:rPr lang="de-DE" sz="1600" dirty="0"/>
                        <a:t>Übernahme</a:t>
                      </a:r>
                      <a:r>
                        <a:rPr lang="de-DE" sz="1600" baseline="0" dirty="0"/>
                        <a:t> des MSC-Lieferkettenstandards für Unternehmen</a:t>
                      </a:r>
                      <a:endParaRPr 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4"/>
                  </a:ext>
                </a:extLst>
              </a:tr>
              <a:tr h="988399">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600" dirty="0"/>
                        <a:t>Logo nur anwendbar auf Fisch und Meeresfrüchte aus wildlebenden</a:t>
                      </a:r>
                      <a:r>
                        <a:rPr lang="de-DE" sz="1600" baseline="0" dirty="0"/>
                        <a:t> Populationen </a:t>
                      </a:r>
                      <a:r>
                        <a:rPr lang="de-DE" sz="1600" dirty="0"/>
                        <a:t>(Meeresfischerei)</a:t>
                      </a:r>
                      <a:endParaRPr 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600" dirty="0"/>
                        <a:t>Logo nur anwendbar auf Fisch und Meeresfrüchte</a:t>
                      </a:r>
                      <a:r>
                        <a:rPr lang="de-DE" sz="1600" baseline="0" dirty="0"/>
                        <a:t> aus gezüchteten Populationen </a:t>
                      </a:r>
                      <a:r>
                        <a:rPr lang="de-DE" sz="1600" dirty="0"/>
                        <a:t>(Aquakultur)</a:t>
                      </a:r>
                      <a:endParaRPr 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5"/>
                  </a:ext>
                </a:extLst>
              </a:tr>
              <a:tr h="695539">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r>
                        <a:rPr lang="de-DE" sz="1600" dirty="0"/>
                        <a:t>Finanzierung durch Spenden und Lizenzgebühren</a:t>
                      </a:r>
                      <a:endParaRPr 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r>
                        <a:rPr lang="de-DE" sz="1600" dirty="0"/>
                        <a:t>Finanzierung durch Spenden und Lizenzgebühren</a:t>
                      </a:r>
                      <a:endParaRPr 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6"/>
                  </a:ext>
                </a:extLst>
              </a:tr>
            </a:tbl>
          </a:graphicData>
        </a:graphic>
      </p:graphicFrame>
      <p:pic>
        <p:nvPicPr>
          <p:cNvPr id="6" name="Grafik 18">
            <a:extLst>
              <a:ext uri="{FF2B5EF4-FFF2-40B4-BE49-F238E27FC236}">
                <a16:creationId xmlns:a16="http://schemas.microsoft.com/office/drawing/2014/main" id="{7C1FD6BC-D6B2-43C3-AF6E-13714C0CF2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9619" y="1306202"/>
            <a:ext cx="1556707" cy="745922"/>
          </a:xfrm>
          <a:prstGeom prst="rect">
            <a:avLst/>
          </a:prstGeom>
        </p:spPr>
      </p:pic>
      <p:pic>
        <p:nvPicPr>
          <p:cNvPr id="7" name="Grafik 19">
            <a:extLst>
              <a:ext uri="{FF2B5EF4-FFF2-40B4-BE49-F238E27FC236}">
                <a16:creationId xmlns:a16="http://schemas.microsoft.com/office/drawing/2014/main" id="{FD690BFB-89F1-42E0-948F-720F2B9E1D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4373" y="1361731"/>
            <a:ext cx="1729673" cy="663155"/>
          </a:xfrm>
          <a:prstGeom prst="rect">
            <a:avLst/>
          </a:prstGeom>
        </p:spPr>
      </p:pic>
      <p:sp>
        <p:nvSpPr>
          <p:cNvPr id="11" name="Title 3">
            <a:extLst>
              <a:ext uri="{FF2B5EF4-FFF2-40B4-BE49-F238E27FC236}">
                <a16:creationId xmlns:a16="http://schemas.microsoft.com/office/drawing/2014/main" id="{D15F4FA9-6861-4A2A-A248-716C091AC851}"/>
              </a:ext>
            </a:extLst>
          </p:cNvPr>
          <p:cNvSpPr>
            <a:spLocks noGrp="1"/>
          </p:cNvSpPr>
          <p:nvPr>
            <p:ph type="title"/>
          </p:nvPr>
        </p:nvSpPr>
        <p:spPr>
          <a:xfrm>
            <a:off x="427311" y="191111"/>
            <a:ext cx="9311290" cy="932296"/>
          </a:xfrm>
        </p:spPr>
        <p:txBody>
          <a:bodyPr>
            <a:normAutofit/>
          </a:bodyPr>
          <a:lstStyle/>
          <a:p>
            <a:r>
              <a:rPr lang="de-DE" sz="4400" dirty="0"/>
              <a:t>Zusammenarbeit MSC &amp; ASC</a:t>
            </a:r>
          </a:p>
        </p:txBody>
      </p:sp>
      <p:sp>
        <p:nvSpPr>
          <p:cNvPr id="2" name="Rectangle 1">
            <a:extLst>
              <a:ext uri="{FF2B5EF4-FFF2-40B4-BE49-F238E27FC236}">
                <a16:creationId xmlns:a16="http://schemas.microsoft.com/office/drawing/2014/main" id="{8DC9F6AF-63FB-4950-8B74-E1BE4EDC085C}"/>
              </a:ext>
            </a:extLst>
          </p:cNvPr>
          <p:cNvSpPr/>
          <p:nvPr/>
        </p:nvSpPr>
        <p:spPr>
          <a:xfrm>
            <a:off x="1582529" y="4152900"/>
            <a:ext cx="8320596" cy="971550"/>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5784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9002211-FA87-4F2D-B8E2-710386EB6DD1}"/>
              </a:ext>
            </a:extLst>
          </p:cNvPr>
          <p:cNvSpPr>
            <a:spLocks noGrp="1"/>
          </p:cNvSpPr>
          <p:nvPr>
            <p:ph type="ctrTitle"/>
          </p:nvPr>
        </p:nvSpPr>
        <p:spPr>
          <a:xfrm>
            <a:off x="0" y="0"/>
            <a:ext cx="7434072" cy="6858000"/>
          </a:xfrm>
        </p:spPr>
        <p:txBody>
          <a:bodyPr tIns="2304000" anchor="b"/>
          <a:lstStyle/>
          <a:p>
            <a:pPr marL="611505">
              <a:lnSpc>
                <a:spcPct val="150000"/>
              </a:lnSpc>
            </a:pPr>
            <a:r>
              <a:rPr lang="de-DE" sz="2800" dirty="0">
                <a:solidFill>
                  <a:schemeClr val="bg1"/>
                </a:solidFill>
                <a:ea typeface="+mn-ea"/>
                <a:cs typeface="+mn-cs"/>
              </a:rPr>
              <a:t>Module des Schulungsmaterials</a:t>
            </a:r>
            <a:br>
              <a:rPr lang="de-DE" sz="2200" dirty="0">
                <a:solidFill>
                  <a:schemeClr val="bg1"/>
                </a:solidFill>
                <a:ea typeface="+mn-ea"/>
                <a:cs typeface="+mn-cs"/>
              </a:rPr>
            </a:br>
            <a:br>
              <a:rPr lang="de-DE" sz="2200" dirty="0">
                <a:solidFill>
                  <a:schemeClr val="bg1"/>
                </a:solidFill>
                <a:ea typeface="+mn-ea"/>
                <a:cs typeface="+mn-cs"/>
              </a:rPr>
            </a:br>
            <a:r>
              <a:rPr lang="de-DE" sz="2200" dirty="0">
                <a:solidFill>
                  <a:schemeClr val="bg1"/>
                </a:solidFill>
                <a:ea typeface="+mn-ea"/>
                <a:cs typeface="+mn-cs"/>
              </a:rPr>
              <a:t>1) Über den MSC</a:t>
            </a:r>
            <a:br>
              <a:rPr lang="de-DE" sz="2200" dirty="0">
                <a:solidFill>
                  <a:schemeClr val="bg1"/>
                </a:solidFill>
                <a:ea typeface="+mn-ea"/>
                <a:cs typeface="+mn-cs"/>
              </a:rPr>
            </a:br>
            <a:r>
              <a:rPr lang="de-DE" sz="2200" dirty="0">
                <a:solidFill>
                  <a:srgbClr val="FFC000"/>
                </a:solidFill>
              </a:rPr>
              <a:t>2) 	Der MSC-Umweltstandard für nachhaltige Fischerei</a:t>
            </a:r>
            <a:br>
              <a:rPr lang="de-DE" sz="2200" dirty="0">
                <a:solidFill>
                  <a:schemeClr val="bg1"/>
                </a:solidFill>
                <a:ea typeface="+mn-ea"/>
                <a:cs typeface="+mn-cs"/>
              </a:rPr>
            </a:br>
            <a:r>
              <a:rPr lang="de-DE" sz="2200" dirty="0">
                <a:solidFill>
                  <a:schemeClr val="bg1"/>
                </a:solidFill>
                <a:ea typeface="+mn-ea"/>
                <a:cs typeface="+mn-cs"/>
              </a:rPr>
              <a:t>3) 	Der MSC-Lieferkettenstandard für Unternehmen</a:t>
            </a:r>
            <a:br>
              <a:rPr lang="de-DE" sz="2200" dirty="0">
                <a:solidFill>
                  <a:schemeClr val="bg1"/>
                </a:solidFill>
                <a:ea typeface="+mn-ea"/>
                <a:cs typeface="+mn-cs"/>
              </a:rPr>
            </a:br>
            <a:r>
              <a:rPr lang="de-DE" sz="2200" dirty="0">
                <a:solidFill>
                  <a:schemeClr val="bg1"/>
                </a:solidFill>
                <a:ea typeface="+mn-ea"/>
                <a:cs typeface="+mn-cs"/>
              </a:rPr>
              <a:t>4) 	Das MSC-Siegel nutzen</a:t>
            </a:r>
            <a:br>
              <a:rPr lang="de-DE" sz="2200" dirty="0">
                <a:solidFill>
                  <a:schemeClr val="bg1"/>
                </a:solidFill>
                <a:ea typeface="+mn-ea"/>
                <a:cs typeface="+mn-cs"/>
              </a:rPr>
            </a:br>
            <a:r>
              <a:rPr lang="de-DE" sz="2200" dirty="0">
                <a:solidFill>
                  <a:schemeClr val="bg1"/>
                </a:solidFill>
                <a:ea typeface="+mn-ea"/>
                <a:cs typeface="+mn-cs"/>
              </a:rPr>
              <a:t>5) 	Kommunikation Ihres MSC-Engagements</a:t>
            </a:r>
            <a:br>
              <a:rPr lang="de-DE" sz="2000" dirty="0">
                <a:latin typeface="Calibri" panose="020F0502020204030204" pitchFamily="34" charset="0"/>
                <a:cs typeface="Calibri" panose="020F0502020204030204" pitchFamily="34" charset="0"/>
              </a:rPr>
            </a:br>
            <a:br>
              <a:rPr lang="de-DE" sz="2000" dirty="0"/>
            </a:br>
            <a:endParaRPr lang="en-DE" sz="2000" dirty="0">
              <a:cs typeface="Calibri" panose="020F0502020204030204"/>
            </a:endParaRPr>
          </a:p>
        </p:txBody>
      </p:sp>
    </p:spTree>
    <p:extLst>
      <p:ext uri="{BB962C8B-B14F-4D97-AF65-F5344CB8AC3E}">
        <p14:creationId xmlns:p14="http://schemas.microsoft.com/office/powerpoint/2010/main" val="3497071498"/>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ntwurf ppt" id="{C9E8B444-33A5-48A3-B49B-09A636BD48B2}" vid="{EFBD0841-26CD-41FC-BB29-366C7989933B}"/>
    </a:ext>
  </a:extLst>
</a:theme>
</file>

<file path=ppt/theme/theme2.xml><?xml version="1.0" encoding="utf-8"?>
<a:theme xmlns:a="http://schemas.openxmlformats.org/drawingml/2006/main" name="MSC Template 2020">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SC">
      <a:majorFont>
        <a:latin typeface="Corbel"/>
        <a:ea typeface=""/>
        <a:cs typeface=""/>
      </a:majorFont>
      <a:minorFont>
        <a:latin typeface="Corbe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NEU_MSC-ppt-template_10.23" id="{88723D00-252B-4B07-9F98-6DC3280C14E9}" vid="{1B4BBC02-0DA8-4C48-9866-2FC778E9E196}"/>
    </a:ext>
  </a:extLst>
</a:theme>
</file>

<file path=ppt/theme/theme4.xml><?xml version="1.0" encoding="utf-8"?>
<a:theme xmlns:a="http://schemas.openxmlformats.org/drawingml/2006/main" name="8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8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ntwurf ppt" id="{C9E8B444-33A5-48A3-B49B-09A636BD48B2}" vid="{EFBD0841-26CD-41FC-BB29-366C7989933B}"/>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Q_x0020_Month xmlns="230c30b3-5bf2-4424-b964-6b55c85701d3">3. June</Q_x0020_Month>
    <TaxCatchAll xmlns="230c30b3-5bf2-4424-b964-6b55c85701d3">
      <Value>12</Value>
      <Value>31</Value>
      <Value>50</Value>
    </TaxCatchAll>
    <e242b3f222694370b37a2a251da74707 xmlns="230c30b3-5bf2-4424-b964-6b55c85701d3">
      <Terms xmlns="http://schemas.microsoft.com/office/infopath/2007/PartnerControls">
        <TermInfo xmlns="http://schemas.microsoft.com/office/infopath/2007/PartnerControls">
          <TermName xmlns="http://schemas.microsoft.com/office/infopath/2007/PartnerControls">MSC Overview</TermName>
          <TermId xmlns="http://schemas.microsoft.com/office/infopath/2007/PartnerControls">16f33c2d-7717-4fa1-835f-b4b85bcd72cb</TermId>
        </TermInfo>
      </Terms>
    </e242b3f222694370b37a2a251da74707>
    <Year xmlns="230c30b3-5bf2-4424-b964-6b55c85701d3">2015</Year>
    <b49947ffe1b84f9790a0de64dfa228a4 xmlns="230c30b3-5bf2-4424-b964-6b55c85701d3">
      <Terms xmlns="http://schemas.microsoft.com/office/infopath/2007/PartnerControls">
        <TermInfo xmlns="http://schemas.microsoft.com/office/infopath/2007/PartnerControls">
          <TermName xmlns="http://schemas.microsoft.com/office/infopath/2007/PartnerControls">Global</TermName>
          <TermId xmlns="http://schemas.microsoft.com/office/infopath/2007/PartnerControls">884f2976-6ea8-46b7-bd2e-687efde62a06</TermId>
        </TermInfo>
      </Terms>
    </b49947ffe1b84f9790a0de64dfa228a4>
    <Meeting_x0020_Date xmlns="230c30b3-5bf2-4424-b964-6b55c85701d3" xsi:nil="true"/>
    <lc2ee1b5168640739c6af8be6b9c1c4b xmlns="230c30b3-5bf2-4424-b964-6b55c85701d3">
      <Terms xmlns="http://schemas.microsoft.com/office/infopath/2007/PartnerControls">
        <TermInfo xmlns="http://schemas.microsoft.com/office/infopath/2007/PartnerControls">
          <TermName xmlns="http://schemas.microsoft.com/office/infopath/2007/PartnerControls">Presentation</TermName>
          <TermId xmlns="http://schemas.microsoft.com/office/infopath/2007/PartnerControls">e7fd3e69-cb85-4e18-8aac-87691f843532</TermId>
        </TermInfo>
      </Terms>
    </lc2ee1b5168640739c6af8be6b9c1c4b>
    <_dlc_DocId xmlns="230c30b3-5bf2-4424-b964-6b55c85701d3">MSCOUTREACH-1130144977-7204</_dlc_DocId>
    <_dlc_DocIdUrl xmlns="230c30b3-5bf2-4424-b964-6b55c85701d3">
      <Url>https://marinestewardshipcouncil.sharepoint.com/sites/outreach/germany/_layouts/15/DocIdRedir.aspx?ID=MSCOUTREACH-1130144977-7204</Url>
      <Description>MSCOUTREACH-1130144977-7204</Description>
    </_dlc_DocIdUrl>
    <lcf76f155ced4ddcb4097134ff3c332f xmlns="a8ba2ffd-c636-421d-a5da-a0d0581d006e">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Germany Document" ma:contentTypeID="0x010100BAC41A1A34208A42BE102A7EF446F4F80D00DAD8583A2D46774D90BFE89D7A150F5D" ma:contentTypeVersion="28" ma:contentTypeDescription="" ma:contentTypeScope="" ma:versionID="1bdc8f218c1bed785aafbd6f5064af83">
  <xsd:schema xmlns:xsd="http://www.w3.org/2001/XMLSchema" xmlns:xs="http://www.w3.org/2001/XMLSchema" xmlns:p="http://schemas.microsoft.com/office/2006/metadata/properties" xmlns:ns2="230c30b3-5bf2-4424-b964-6b55c85701d3" xmlns:ns3="a8ba2ffd-c636-421d-a5da-a0d0581d006e" targetNamespace="http://schemas.microsoft.com/office/2006/metadata/properties" ma:root="true" ma:fieldsID="68823dde9bc04e43cf3a3a0310d80cc3" ns2:_="" ns3:_="">
    <xsd:import namespace="230c30b3-5bf2-4424-b964-6b55c85701d3"/>
    <xsd:import namespace="a8ba2ffd-c636-421d-a5da-a0d0581d006e"/>
    <xsd:element name="properties">
      <xsd:complexType>
        <xsd:sequence>
          <xsd:element name="documentManagement">
            <xsd:complexType>
              <xsd:all>
                <xsd:element ref="ns2:Meeting_x0020_Date" minOccurs="0"/>
                <xsd:element ref="ns2:Q_x0020_Month" minOccurs="0"/>
                <xsd:element ref="ns2:Year" minOccurs="0"/>
                <xsd:element ref="ns2:b49947ffe1b84f9790a0de64dfa228a4" minOccurs="0"/>
                <xsd:element ref="ns2:TaxCatchAll" minOccurs="0"/>
                <xsd:element ref="ns2:TaxCatchAllLabel" minOccurs="0"/>
                <xsd:element ref="ns2:lc2ee1b5168640739c6af8be6b9c1c4b" minOccurs="0"/>
                <xsd:element ref="ns2:e242b3f222694370b37a2a251da74707" minOccurs="0"/>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OCR" minOccurs="0"/>
                <xsd:element ref="ns2:_dlc_DocId" minOccurs="0"/>
                <xsd:element ref="ns2:_dlc_DocIdUrl" minOccurs="0"/>
                <xsd:element ref="ns2:_dlc_DocIdPersistId"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lcf76f155ced4ddcb4097134ff3c332f"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0c30b3-5bf2-4424-b964-6b55c85701d3" elementFormDefault="qualified">
    <xsd:import namespace="http://schemas.microsoft.com/office/2006/documentManagement/types"/>
    <xsd:import namespace="http://schemas.microsoft.com/office/infopath/2007/PartnerControls"/>
    <xsd:element name="Meeting_x0020_Date" ma:index="4" nillable="true" ma:displayName="Meeting Date" ma:format="DateOnly" ma:internalName="Meeting_x0020_Date">
      <xsd:simpleType>
        <xsd:restriction base="dms:DateTime"/>
      </xsd:simpleType>
    </xsd:element>
    <xsd:element name="Q_x0020_Month" ma:index="5" nillable="true" ma:displayName="Q Month" ma:format="Dropdown" ma:internalName="Q_x0020_Month">
      <xsd:simpleType>
        <xsd:restriction base="dms:Choice">
          <xsd:enumeration value="Q1"/>
          <xsd:enumeration value="1. April"/>
          <xsd:enumeration value="2. May"/>
          <xsd:enumeration value="3. June"/>
          <xsd:enumeration value="Q2"/>
          <xsd:enumeration value="4. July"/>
          <xsd:enumeration value="5. August"/>
          <xsd:enumeration value="6. September"/>
          <xsd:enumeration value="Q3"/>
          <xsd:enumeration value="7. October"/>
          <xsd:enumeration value="8. November"/>
          <xsd:enumeration value="9. December"/>
          <xsd:enumeration value="Q4"/>
          <xsd:enumeration value="10. January"/>
          <xsd:enumeration value="11. February"/>
          <xsd:enumeration value="12. March"/>
        </xsd:restriction>
      </xsd:simpleType>
    </xsd:element>
    <xsd:element name="Year" ma:index="6" nillable="true" ma:displayName="Year" ma:default="2020-2021" ma:format="Dropdown" ma:internalName="Year">
      <xsd:simpleType>
        <xsd:restriction base="dms:Choice">
          <xsd:enumeration value="2009"/>
          <xsd:enumeration value="2011"/>
          <xsd:enumeration value="2012"/>
          <xsd:enumeration value="2013"/>
          <xsd:enumeration value="2013-2014"/>
          <xsd:enumeration value="2014"/>
          <xsd:enumeration value="2014-2015"/>
          <xsd:enumeration value="2015"/>
          <xsd:enumeration value="2015-2016"/>
          <xsd:enumeration value="2016"/>
          <xsd:enumeration value="2016-2017"/>
          <xsd:enumeration value="2017"/>
          <xsd:enumeration value="2017-2018"/>
          <xsd:enumeration value="2018"/>
          <xsd:enumeration value="2018-2019"/>
          <xsd:enumeration value="2019"/>
          <xsd:enumeration value="2019-2020"/>
          <xsd:enumeration value="2020"/>
          <xsd:enumeration value="2020-2021"/>
          <xsd:enumeration value="2021"/>
          <xsd:enumeration value="2021-2022"/>
          <xsd:enumeration value="2022"/>
          <xsd:enumeration value="2022-2023"/>
          <xsd:enumeration value="2023"/>
          <xsd:enumeration value="2023-2024"/>
          <xsd:enumeration value="2024"/>
        </xsd:restriction>
      </xsd:simpleType>
    </xsd:element>
    <xsd:element name="b49947ffe1b84f9790a0de64dfa228a4" ma:index="8" nillable="true" ma:taxonomy="true" ma:internalName="b49947ffe1b84f9790a0de64dfa228a4" ma:taxonomyFieldName="MSC_x0020_Location" ma:displayName="MSC Location" ma:default="" ma:fieldId="{b49947ff-e1b8-4f97-90a0-de64dfa228a4}" ma:sspId="1b199611-8856-41f6-9a1b-e76f78ab8edd" ma:termSetId="6fed0f4b-0e9b-4910-a0d8-a7f1207b9516" ma:anchorId="00000000-0000-0000-0000-000000000000" ma:open="false" ma:isKeyword="false">
      <xsd:complexType>
        <xsd:sequence>
          <xsd:element ref="pc:Terms" minOccurs="0" maxOccurs="1"/>
        </xsd:sequence>
      </xsd:complexType>
    </xsd:element>
    <xsd:element name="TaxCatchAll" ma:index="9" nillable="true" ma:displayName="Taxonomy Catch All Column" ma:description="" ma:hidden="true" ma:list="{326ddb67-7561-45d9-bb13-5d2d8ab8f5b1}" ma:internalName="TaxCatchAll" ma:showField="CatchAllData" ma:web="230c30b3-5bf2-4424-b964-6b55c85701d3">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326ddb67-7561-45d9-bb13-5d2d8ab8f5b1}" ma:internalName="TaxCatchAllLabel" ma:readOnly="true" ma:showField="CatchAllDataLabel" ma:web="230c30b3-5bf2-4424-b964-6b55c85701d3">
      <xsd:complexType>
        <xsd:complexContent>
          <xsd:extension base="dms:MultiChoiceLookup">
            <xsd:sequence>
              <xsd:element name="Value" type="dms:Lookup" maxOccurs="unbounded" minOccurs="0" nillable="true"/>
            </xsd:sequence>
          </xsd:extension>
        </xsd:complexContent>
      </xsd:complexType>
    </xsd:element>
    <xsd:element name="lc2ee1b5168640739c6af8be6b9c1c4b" ma:index="14" nillable="true" ma:taxonomy="true" ma:internalName="lc2ee1b5168640739c6af8be6b9c1c4b" ma:taxonomyFieldName="Outreach_x0020_Doc_x0020_Type" ma:displayName="Outreach Doc Type" ma:default="" ma:fieldId="{5c2ee1b5-1686-4073-9c6a-f8be6b9c1c4b}" ma:sspId="1b199611-8856-41f6-9a1b-e76f78ab8edd" ma:termSetId="a027094f-a348-4905-846d-9c38e25da0ef" ma:anchorId="00000000-0000-0000-0000-000000000000" ma:open="false" ma:isKeyword="false">
      <xsd:complexType>
        <xsd:sequence>
          <xsd:element ref="pc:Terms" minOccurs="0" maxOccurs="1"/>
        </xsd:sequence>
      </xsd:complexType>
    </xsd:element>
    <xsd:element name="e242b3f222694370b37a2a251da74707" ma:index="17" nillable="true" ma:taxonomy="true" ma:internalName="e242b3f222694370b37a2a251da74707" ma:taxonomyFieldName="Outreach_x0020_Category" ma:displayName="Outreach Category" ma:default="" ma:fieldId="{e242b3f2-2269-4370-b37a-2a251da74707}" ma:sspId="1b199611-8856-41f6-9a1b-e76f78ab8edd" ma:termSetId="d064fb88-8834-4766-9621-b1d7b50354cc" ma:anchorId="00000000-0000-0000-0000-000000000000" ma:open="false" ma:isKeyword="false">
      <xsd:complexType>
        <xsd:sequence>
          <xsd:element ref="pc:Terms" minOccurs="0" maxOccurs="1"/>
        </xsd:sequence>
      </xsd:complexType>
    </xsd:element>
    <xsd:element name="SharedWithUsers" ma:index="19"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description="" ma:internalName="SharedWithDetails" ma:readOnly="true">
      <xsd:simpleType>
        <xsd:restriction base="dms:Note">
          <xsd:maxLength value="255"/>
        </xsd:restriction>
      </xsd:simpleType>
    </xsd:element>
    <xsd:element name="LastSharedByUser" ma:index="21" nillable="true" ma:displayName="Last Shared By User" ma:internalName="LastSharedByUser" ma:readOnly="true">
      <xsd:simpleType>
        <xsd:restriction base="dms:Note">
          <xsd:maxLength value="255"/>
        </xsd:restriction>
      </xsd:simpleType>
    </xsd:element>
    <xsd:element name="LastSharedByTime" ma:index="22" nillable="true" ma:displayName="Last Shared By Time" ma:description="" ma:internalName="LastSharedByTime" ma:readOnly="true">
      <xsd:simpleType>
        <xsd:restriction base="dms:DateTime"/>
      </xsd:simpleType>
    </xsd:element>
    <xsd:element name="_dlc_DocId" ma:index="28" nillable="true" ma:displayName="Document ID Value" ma:description="The value of the document ID assigned to this item." ma:internalName="_dlc_DocId" ma:readOnly="true">
      <xsd:simpleType>
        <xsd:restriction base="dms:Text"/>
      </xsd:simpleType>
    </xsd:element>
    <xsd:element name="_dlc_DocIdUrl" ma:index="2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3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a8ba2ffd-c636-421d-a5da-a0d0581d006e" elementFormDefault="qualified">
    <xsd:import namespace="http://schemas.microsoft.com/office/2006/documentManagement/types"/>
    <xsd:import namespace="http://schemas.microsoft.com/office/infopath/2007/PartnerControls"/>
    <xsd:element name="MediaServiceMetadata" ma:index="23" nillable="true" ma:displayName="MediaServiceMetadata" ma:description="" ma:hidden="true" ma:internalName="MediaServiceMetadata" ma:readOnly="true">
      <xsd:simpleType>
        <xsd:restriction base="dms:Note"/>
      </xsd:simpleType>
    </xsd:element>
    <xsd:element name="MediaServiceFastMetadata" ma:index="24" nillable="true" ma:displayName="MediaServiceFastMetadata" ma:description="" ma:hidden="true" ma:internalName="MediaServiceFastMetadata" ma:readOnly="true">
      <xsd:simpleType>
        <xsd:restriction base="dms:Note"/>
      </xsd:simpleType>
    </xsd:element>
    <xsd:element name="MediaServiceDateTaken" ma:index="25" nillable="true" ma:displayName="MediaServiceDateTaken" ma:description="" ma:hidden="true" ma:internalName="MediaServiceDateTaken" ma:readOnly="true">
      <xsd:simpleType>
        <xsd:restriction base="dms:Text"/>
      </xsd:simpleType>
    </xsd:element>
    <xsd:element name="MediaServiceAutoTags" ma:index="26" nillable="true" ma:displayName="MediaServiceAutoTags" ma:internalName="MediaServiceAutoTags" ma:readOnly="true">
      <xsd:simpleType>
        <xsd:restriction base="dms:Text"/>
      </xsd:simpleType>
    </xsd:element>
    <xsd:element name="MediaServiceOCR" ma:index="27" nillable="true" ma:displayName="MediaServiceOCR" ma:internalName="MediaServiceOCR" ma:readOnly="true">
      <xsd:simpleType>
        <xsd:restriction base="dms:Note">
          <xsd:maxLength value="255"/>
        </xsd:restriction>
      </xsd:simpleType>
    </xsd:element>
    <xsd:element name="MediaServiceLocation" ma:index="31" nillable="true" ma:displayName="MediaServiceLocation" ma:internalName="MediaServiceLocation" ma:readOnly="true">
      <xsd:simpleType>
        <xsd:restriction base="dms:Text"/>
      </xsd:simpleType>
    </xsd:element>
    <xsd:element name="MediaServiceGenerationTime" ma:index="32" nillable="true" ma:displayName="MediaServiceGenerationTime" ma:hidden="true" ma:internalName="MediaServiceGenerationTime" ma:readOnly="true">
      <xsd:simpleType>
        <xsd:restriction base="dms:Text"/>
      </xsd:simpleType>
    </xsd:element>
    <xsd:element name="MediaServiceEventHashCode" ma:index="33" nillable="true" ma:displayName="MediaServiceEventHashCode" ma:hidden="true" ma:internalName="MediaServiceEventHashCode" ma:readOnly="true">
      <xsd:simpleType>
        <xsd:restriction base="dms:Text"/>
      </xsd:simpleType>
    </xsd:element>
    <xsd:element name="MediaServiceAutoKeyPoints" ma:index="34" nillable="true" ma:displayName="MediaServiceAutoKeyPoints" ma:hidden="true" ma:internalName="MediaServiceAutoKeyPoints" ma:readOnly="true">
      <xsd:simpleType>
        <xsd:restriction base="dms:Note"/>
      </xsd:simpleType>
    </xsd:element>
    <xsd:element name="MediaServiceKeyPoints" ma:index="35" nillable="true" ma:displayName="KeyPoints" ma:internalName="MediaServiceKeyPoints" ma:readOnly="true">
      <xsd:simpleType>
        <xsd:restriction base="dms:Note">
          <xsd:maxLength value="255"/>
        </xsd:restriction>
      </xsd:simpleType>
    </xsd:element>
    <xsd:element name="MediaLengthInSeconds" ma:index="36" nillable="true" ma:displayName="MediaLengthInSeconds" ma:hidden="true" ma:internalName="MediaLengthInSeconds" ma:readOnly="true">
      <xsd:simpleType>
        <xsd:restriction base="dms:Unknown"/>
      </xsd:simpleType>
    </xsd:element>
    <xsd:element name="lcf76f155ced4ddcb4097134ff3c332f" ma:index="38" nillable="true" ma:taxonomy="true" ma:internalName="lcf76f155ced4ddcb4097134ff3c332f" ma:taxonomyFieldName="MediaServiceImageTags" ma:displayName="Image Tags" ma:readOnly="false" ma:fieldId="{5cf76f15-5ced-4ddc-b409-7134ff3c332f}" ma:taxonomyMulti="true" ma:sspId="1b199611-8856-41f6-9a1b-e76f78ab8ed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9" nillable="true" ma:displayName="MediaServiceObjectDetectorVersions" ma:hidden="true" ma:indexed="true" ma:internalName="MediaServiceObjectDetectorVersions" ma:readOnly="true">
      <xsd:simpleType>
        <xsd:restriction base="dms:Text"/>
      </xsd:simpleType>
    </xsd:element>
    <xsd:element name="MediaServiceSearchProperties" ma:index="4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1"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605DE89-75E1-4D2C-A5BB-A8F449363648}">
  <ds:schemaRefs>
    <ds:schemaRef ds:uri="http://schemas.microsoft.com/sharepoint/events"/>
  </ds:schemaRefs>
</ds:datastoreItem>
</file>

<file path=customXml/itemProps2.xml><?xml version="1.0" encoding="utf-8"?>
<ds:datastoreItem xmlns:ds="http://schemas.openxmlformats.org/officeDocument/2006/customXml" ds:itemID="{4E0F57A7-7D56-4231-AC9B-869F73805D30}">
  <ds:schemaRefs>
    <ds:schemaRef ds:uri="http://schemas.microsoft.com/office/2006/metadata/properties"/>
    <ds:schemaRef ds:uri="http://schemas.microsoft.com/office/infopath/2007/PartnerControls"/>
    <ds:schemaRef ds:uri="230c30b3-5bf2-4424-b964-6b55c85701d3"/>
    <ds:schemaRef ds:uri="http://purl.org/dc/dcmitype/"/>
    <ds:schemaRef ds:uri="http://schemas.microsoft.com/office/2006/documentManagement/types"/>
    <ds:schemaRef ds:uri="http://purl.org/dc/terms/"/>
    <ds:schemaRef ds:uri="http://schemas.openxmlformats.org/package/2006/metadata/core-properties"/>
    <ds:schemaRef ds:uri="a8ba2ffd-c636-421d-a5da-a0d0581d006e"/>
    <ds:schemaRef ds:uri="http://www.w3.org/XML/1998/namespace"/>
    <ds:schemaRef ds:uri="http://purl.org/dc/elements/1.1/"/>
  </ds:schemaRefs>
</ds:datastoreItem>
</file>

<file path=customXml/itemProps3.xml><?xml version="1.0" encoding="utf-8"?>
<ds:datastoreItem xmlns:ds="http://schemas.openxmlformats.org/officeDocument/2006/customXml" ds:itemID="{9631D222-C728-4A92-85D0-332FC8C2D8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30c30b3-5bf2-4424-b964-6b55c85701d3"/>
    <ds:schemaRef ds:uri="a8ba2ffd-c636-421d-a5da-a0d0581d00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F24229AD-35AD-4B9C-B648-7F38AAE5C34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7848</Words>
  <Application>Microsoft Office PowerPoint</Application>
  <PresentationFormat>Breitbild</PresentationFormat>
  <Paragraphs>589</Paragraphs>
  <Slides>42</Slides>
  <Notes>42</Notes>
  <HiddenSlides>1</HiddenSlides>
  <MMClips>0</MMClips>
  <ScaleCrop>false</ScaleCrop>
  <HeadingPairs>
    <vt:vector size="6" baseType="variant">
      <vt:variant>
        <vt:lpstr>Verwendete Schriftarten</vt:lpstr>
      </vt:variant>
      <vt:variant>
        <vt:i4>8</vt:i4>
      </vt:variant>
      <vt:variant>
        <vt:lpstr>Design</vt:lpstr>
      </vt:variant>
      <vt:variant>
        <vt:i4>5</vt:i4>
      </vt:variant>
      <vt:variant>
        <vt:lpstr>Folientitel</vt:lpstr>
      </vt:variant>
      <vt:variant>
        <vt:i4>42</vt:i4>
      </vt:variant>
    </vt:vector>
  </HeadingPairs>
  <TitlesOfParts>
    <vt:vector size="55" baseType="lpstr">
      <vt:lpstr>Arial</vt:lpstr>
      <vt:lpstr>Arial,Sans-Serif</vt:lpstr>
      <vt:lpstr>Calibri</vt:lpstr>
      <vt:lpstr>Calibri Light</vt:lpstr>
      <vt:lpstr>Local Brewery Five</vt:lpstr>
      <vt:lpstr>Meta Offc Pro</vt:lpstr>
      <vt:lpstr>Symbol</vt:lpstr>
      <vt:lpstr>Wingdings</vt:lpstr>
      <vt:lpstr>Office</vt:lpstr>
      <vt:lpstr>MSC Template 2020</vt:lpstr>
      <vt:lpstr>Office Theme</vt:lpstr>
      <vt:lpstr>8_Office</vt:lpstr>
      <vt:lpstr>18_Office</vt:lpstr>
      <vt:lpstr>MSC – Das Siegel für nachhaltigen Fischfang</vt:lpstr>
      <vt:lpstr>Hinweis: Weiterführende Informationen</vt:lpstr>
      <vt:lpstr>Module des Schulungsmaterials  1) Über den MSC 2)  Der MSC-Umweltstandard für nachhaltige Fischerei 3)  Der MSC-Lieferkettenstandard für Unternehmen 4)  Das MSC-Siegel nutzen 5)  Kommunikation Ihres MSC-Engagements  </vt:lpstr>
      <vt:lpstr>PowerPoint-Präsentation</vt:lpstr>
      <vt:lpstr>PowerPoint-Präsentation</vt:lpstr>
      <vt:lpstr>MSC-Zertifizierungsprogramm</vt:lpstr>
      <vt:lpstr>Zertifizierung durch unabhängige Drittparteien</vt:lpstr>
      <vt:lpstr>Zusammenarbeit MSC &amp; ASC</vt:lpstr>
      <vt:lpstr>Module des Schulungsmaterials  1) Über den MSC 2)  Der MSC-Umweltstandard für nachhaltige Fischerei 3)  Der MSC-Lieferkettenstandard für Unternehmen 4)  Das MSC-Siegel nutzen 5)  Kommunikation Ihres MSC-Engagements  </vt:lpstr>
      <vt:lpstr>PowerPoint-Präsentation</vt:lpstr>
      <vt:lpstr>Der MSC-Umweltstandard</vt:lpstr>
      <vt:lpstr>MSC-Fischerei-Datenbank</vt:lpstr>
      <vt:lpstr>Module des Schulungsmaterials  1) Über den MSC 2)  Der MSC-Umweltstandard für nachhaltige Fischerei 3)  Der MSC-Lieferkettenstandard für Unternehmen 4)  Das MSC-Siegel nutzen 5)  Kommunikation Ihres MSC-Engagements  </vt:lpstr>
      <vt:lpstr> </vt:lpstr>
      <vt:lpstr>Der MSC-Lieferkettenstandard</vt:lpstr>
      <vt:lpstr>Prinzip 1: Einkauf von zertifizierten Lieferanten</vt:lpstr>
      <vt:lpstr>Prinzip 2: Zertifizierte Produkte sind identifizierbar</vt:lpstr>
      <vt:lpstr>Prinzip 2: Zertifizierte Produkte sind identifizierbar</vt:lpstr>
      <vt:lpstr>PowerPoint-Präsentation</vt:lpstr>
      <vt:lpstr>Prinzip 4: Zertifizierte Produkte sind rückverfolgbar und Mengen werden aufgezeichnet</vt:lpstr>
      <vt:lpstr>Prinzip 5: Das Managementsystem des Unternehmens setzt die Anforderungen des MSC-Standards um</vt:lpstr>
      <vt:lpstr>Prinzip 5: Das Managementsystem des Unternehmens setzt die Anforderungen dieses Standards um</vt:lpstr>
      <vt:lpstr>Prinzip 5: Das Managementsystem des Unternehmens setzt die Anforderungen dieses Standards um</vt:lpstr>
      <vt:lpstr>Überblick: Audit</vt:lpstr>
      <vt:lpstr>Dokumentation für das Audit</vt:lpstr>
      <vt:lpstr>Beispiel: Checkliste für das Audit</vt:lpstr>
      <vt:lpstr>Schulungsvideos des MSC</vt:lpstr>
      <vt:lpstr>Module des Schulungsmaterials  1) Über den MSC 2)  Der MSC-Umweltstandard für nachhaltige Fischerei 3)  Der MSC-Lieferkettenstandard für Unternehmen 4)  Das MSC-Siegel nutzen 5)  Kommunikation Ihres MSC-Engagements  </vt:lpstr>
      <vt:lpstr>Voraussetzung MSC-Siegelnutzung</vt:lpstr>
      <vt:lpstr>Prozess MSC-Siegelnutzung</vt:lpstr>
      <vt:lpstr>Nutzung des MSC-Siegels auf Speisekarten</vt:lpstr>
      <vt:lpstr>Nutzung des MSC-Siegels in Fischtheken</vt:lpstr>
      <vt:lpstr>Nutzung des MSC-Siegels auf Fischclips</vt:lpstr>
      <vt:lpstr>Anmeldung und Freigabe von Produkten mit MSC-Siegel</vt:lpstr>
      <vt:lpstr>Freigabe von Kommunikations- und Werbematerialien</vt:lpstr>
      <vt:lpstr>Checkliste für die Nutzung des MSC-Siegels</vt:lpstr>
      <vt:lpstr>Module des Schulungsmaterials  1) Über den MSC 2)  Der MSC-Umweltstandard für nachhaltige Fischerei 3)  Der MSC-Lieferkettenstandard für Unternehmen 4)  Das MSC-Siegel nutzen 5)  Kommunikation Ihres MSC-Engagements  </vt:lpstr>
      <vt:lpstr>Kommunizieren Sie Ihr Engagement</vt:lpstr>
      <vt:lpstr>Videos zum Einbinden in Ihre Online-Kanäle</vt:lpstr>
      <vt:lpstr>MSC Multimedia Library</vt:lpstr>
      <vt:lpstr>Fischereigeschichten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MSC – Das Siegel für nachhaltigen Fischfang</dc:title>
  <dc:creator>Nele Burgund</dc:creator>
  <cp:lastModifiedBy>Ines Biedermann</cp:lastModifiedBy>
  <cp:revision>2</cp:revision>
  <cp:lastPrinted>1601-01-01T00:00:00Z</cp:lastPrinted>
  <dcterms:created xsi:type="dcterms:W3CDTF">2020-05-14T11:00:30Z</dcterms:created>
  <dcterms:modified xsi:type="dcterms:W3CDTF">2024-11-01T19:46:29Z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utreach Doc Type">
    <vt:lpwstr>31;#Presentation|e7fd3e69-cb85-4e18-8aac-87691f843532</vt:lpwstr>
  </property>
  <property fmtid="{D5CDD505-2E9C-101B-9397-08002B2CF9AE}" pid="3" name="Outreach Category">
    <vt:lpwstr>50;#MSC Overview|16f33c2d-7717-4fa1-835f-b4b85bcd72cb</vt:lpwstr>
  </property>
  <property fmtid="{D5CDD505-2E9C-101B-9397-08002B2CF9AE}" pid="4" name="MSC Location">
    <vt:lpwstr>12;#Global|884f2976-6ea8-46b7-bd2e-687efde62a06</vt:lpwstr>
  </property>
  <property fmtid="{D5CDD505-2E9C-101B-9397-08002B2CF9AE}" pid="5" name="ContentTypeId">
    <vt:lpwstr>0x010100BAC41A1A34208A42BE102A7EF446F4F80D00DAD8583A2D46774D90BFE89D7A150F5D</vt:lpwstr>
  </property>
  <property fmtid="{D5CDD505-2E9C-101B-9397-08002B2CF9AE}" pid="6" name="MediaServiceImageTags">
    <vt:lpwstr/>
  </property>
  <property fmtid="{D5CDD505-2E9C-101B-9397-08002B2CF9AE}" pid="7" name="Outreach_x0020_Category">
    <vt:lpwstr>50;#MSC Overview|16f33c2d-7717-4fa1-835f-b4b85bcd72cb</vt:lpwstr>
  </property>
  <property fmtid="{D5CDD505-2E9C-101B-9397-08002B2CF9AE}" pid="8" name="Outreach_x0020_Doc_x0020_Type">
    <vt:lpwstr>31;#Presentation|e7fd3e69-cb85-4e18-8aac-87691f843532</vt:lpwstr>
  </property>
  <property fmtid="{D5CDD505-2E9C-101B-9397-08002B2CF9AE}" pid="9" name="_dlc_DocIdItemGuid">
    <vt:lpwstr>838df62f-d741-41e7-86db-926be507ba05</vt:lpwstr>
  </property>
  <property fmtid="{D5CDD505-2E9C-101B-9397-08002B2CF9AE}" pid="10" name="MSC_x0020_Location">
    <vt:lpwstr>12;#Global|884f2976-6ea8-46b7-bd2e-687efde62a06</vt:lpwstr>
  </property>
</Properties>
</file>