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FB8CF-8BE9-4BDF-87BB-B1655A20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C1BA4-0EB7-44ED-9537-CE669355B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A0D1-4AFE-43F1-A6E3-72DB16D12500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FBC65A-8203-4C2D-BFEF-651B3D63D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43F58-BF14-48E7-8F43-656AB01E2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7F75-26FA-44F2-84CC-FC7E50824E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29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3C16E5-144B-44DA-93E0-A7B638BB7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A632F-C1D6-4C84-9669-A2EAA5C78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7EBB9-22B1-4C07-97C4-26D216D350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A0D1-4AFE-43F1-A6E3-72DB16D12500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E5FA7-F82F-4185-AD41-416D9F018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520EF-4692-4DA3-9B3F-679FF0301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87F75-26FA-44F2-84CC-FC7E50824E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72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AC9DC4-EC40-4C4E-A336-F9BE1573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z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FC8131-AF88-4C85-9DE7-A742366C6B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20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ED1B51-4643-4284-9288-F35ADD004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19C5D0-1C88-4F96-8491-8A799CF518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1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A1F5FB-91F0-47EF-80B7-C34A4BEBE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89B8A8-591B-45DC-B594-FB2D3F6621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4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0A5866-4BC8-466C-9484-6D5EEA4D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7EBC83-9604-4E12-ACE6-7666F1ACB8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9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4FD07B-8FA6-4D16-82A3-161F313F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0F6B20-6659-4E3B-8A74-81125AE5CA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2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BA7EFF-3CD0-416C-8F80-2D7976C1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736250-5A78-4B6D-A762-C8F84726F9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9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B32E50-B746-436A-B629-65610A7AF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6528E0-FE42-47BB-A612-F27A27EDD1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61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DB7D99-F3A9-4675-8A9D-42B9C5D52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193930-FBF7-4BC7-B25D-9825B5D271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18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1343B2-BA5C-433F-94ED-C131FCEE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AB1529-F9B4-41B9-B03E-3AF401C11D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66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AFA572-FDFC-45DD-BE40-21F92176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0A9E81-A38A-4607-AA19-BC9D4E1CCD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81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A340B1-4E6B-417E-A1D0-3A44AD75B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10ED20-7E21-464A-A37F-D61A91FB86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87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CA56DD-B370-47C4-B414-9A7D11D04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E7D01B-77F8-4D02-B60A-E579CE69D2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79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</dc:title>
  <dc:creator>Andrew Bowman</dc:creator>
  <cp:lastModifiedBy>Andrew Bowman</cp:lastModifiedBy>
  <cp:revision>1</cp:revision>
  <dcterms:created xsi:type="dcterms:W3CDTF">2022-03-21T17:46:53Z</dcterms:created>
  <dcterms:modified xsi:type="dcterms:W3CDTF">2022-03-21T17:46:53Z</dcterms:modified>
</cp:coreProperties>
</file>