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sldIdLst>
    <p:sldId id="256" r:id="rId7"/>
    <p:sldId id="269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57E5A-6594-4C31-A1A2-793BAA9B0F7B}" v="1" dt="2020-03-07T21:00:18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884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microsoft.com/office/2015/10/relationships/revisionInfo" Target="revisionInfo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ish swimming under water&#10;&#10;Description automatically generated">
            <a:extLst>
              <a:ext uri="{FF2B5EF4-FFF2-40B4-BE49-F238E27FC236}">
                <a16:creationId xmlns:a16="http://schemas.microsoft.com/office/drawing/2014/main" id="{6FBBEAE7-4BEC-BA44-86F2-5850A0E96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A53B8BF-1FDA-8B4E-9C52-69517867E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315D8E-B9B7-9140-8737-4031F2BB16AB}"/>
              </a:ext>
            </a:extLst>
          </p:cNvPr>
          <p:cNvSpPr/>
          <p:nvPr userDrawn="1"/>
        </p:nvSpPr>
        <p:spPr>
          <a:xfrm>
            <a:off x="0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312B8E-CC42-C348-A3B7-173FB21CC6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811713"/>
            <a:ext cx="12207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chemeClr val="bg1"/>
                </a:solidFill>
                <a:latin typeface="Local Brewery Five" panose="02000506000000020004" pitchFamily="50" charset="0"/>
              </a:rPr>
              <a:t>MARINE FOOD WEBS AND OVERFISHING</a:t>
            </a:r>
            <a:endParaRPr lang="en-US" altLang="en-US" sz="72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02875B-F581-EA44-A66A-3289827E05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3436" y="5457325"/>
            <a:ext cx="8705589" cy="558648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C6045714-83A1-2C4E-8C85-608F541CE1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00750"/>
            <a:ext cx="1220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FOOD WEBS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053198-32B6-794A-B492-0C859B2B2B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8640">
            <a:off x="376990" y="5345004"/>
            <a:ext cx="1364499" cy="132349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66CFC5F-E745-184F-BAC3-134402B8FE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98972" y="3128951"/>
            <a:ext cx="2306965" cy="2237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A78FAB-47CC-0340-8ECF-EDAC4127C970}"/>
              </a:ext>
            </a:extLst>
          </p:cNvPr>
          <p:cNvSpPr txBox="1"/>
          <p:nvPr userDrawn="1"/>
        </p:nvSpPr>
        <p:spPr>
          <a:xfrm>
            <a:off x="9629775" y="635252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© Marine Stewardship Council 2020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Charity number 1066806</a:t>
            </a:r>
          </a:p>
        </p:txBody>
      </p:sp>
    </p:spTree>
    <p:extLst>
      <p:ext uri="{BB962C8B-B14F-4D97-AF65-F5344CB8AC3E}">
        <p14:creationId xmlns:p14="http://schemas.microsoft.com/office/powerpoint/2010/main" val="35767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7F55-131D-9E48-A9FC-34C7328A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9F82-9F55-5E45-B742-AD14FD0B36A0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987E-3626-7943-AF18-30FB0686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F11-3EE0-E34D-913F-718880E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FA49-11A5-4D4C-B933-4118AC65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0D09-337B-F44A-B3AD-E0E33BCD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C4CA-3B23-0D44-B9D9-14711DD99C1F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546D-90C3-D746-A97B-CA17ECE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B093-08AE-C347-AA62-FA4B759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204-E3D9-EC44-A5D3-D7A5644CC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ark, light, bird, night&#10;&#10;Description automatically generated">
            <a:extLst>
              <a:ext uri="{FF2B5EF4-FFF2-40B4-BE49-F238E27FC236}">
                <a16:creationId xmlns:a16="http://schemas.microsoft.com/office/drawing/2014/main" id="{1DDEFAF8-C8E5-5C46-BA0E-3ED1EC0E6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" b="-18098"/>
          <a:stretch/>
        </p:blipFill>
        <p:spPr>
          <a:xfrm>
            <a:off x="0" y="0"/>
            <a:ext cx="12204000" cy="810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DC87DB-1348-0645-A06C-F972287F1F30}"/>
              </a:ext>
            </a:extLst>
          </p:cNvPr>
          <p:cNvSpPr/>
          <p:nvPr userDrawn="1"/>
        </p:nvSpPr>
        <p:spPr>
          <a:xfrm>
            <a:off x="4325471" y="0"/>
            <a:ext cx="7866528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6F6B1-A247-764D-8584-F680ADF07176}"/>
              </a:ext>
            </a:extLst>
          </p:cNvPr>
          <p:cNvSpPr txBox="1"/>
          <p:nvPr userDrawn="1"/>
        </p:nvSpPr>
        <p:spPr>
          <a:xfrm>
            <a:off x="432344" y="152027"/>
            <a:ext cx="35592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ocal Brewery Five" panose="02000506000000020004" pitchFamily="2" charset="77"/>
              </a:rPr>
              <a:t>Herring food web</a:t>
            </a:r>
          </a:p>
          <a:p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b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</a:b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Can you find producers, consumers and predators in this food web?</a:t>
            </a:r>
          </a:p>
          <a:p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What do the arrows mean?</a:t>
            </a:r>
          </a:p>
          <a:p>
            <a:endParaRPr lang="en-GB" sz="16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endParaRPr lang="en-GB" sz="16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en-GB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Cetateans</a:t>
            </a:r>
            <a:r>
              <a:rPr lang="en-GB" dirty="0">
                <a:solidFill>
                  <a:schemeClr val="bg1"/>
                </a:solidFill>
                <a:latin typeface="Local Brewery Five" panose="02000506000000020004" pitchFamily="2" charset="77"/>
              </a:rPr>
              <a:t>: include dolphins and whales zooplankton: most are tiny animals like worms or larvae</a:t>
            </a:r>
          </a:p>
          <a:p>
            <a:r>
              <a:rPr lang="en-GB" dirty="0">
                <a:solidFill>
                  <a:schemeClr val="bg1"/>
                </a:solidFill>
                <a:latin typeface="Local Brewery Five" panose="02000506000000020004" pitchFamily="2" charset="77"/>
              </a:rPr>
              <a:t>Phytoplankton: most are microscopic plants or bacteria 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4FF169F-511B-A048-971B-29E5BE95A7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5" y="106157"/>
            <a:ext cx="3751729" cy="1834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3170D-E1D4-FA4E-A6E3-336B1E77CC41}"/>
              </a:ext>
            </a:extLst>
          </p:cNvPr>
          <p:cNvSpPr txBox="1"/>
          <p:nvPr userDrawn="1"/>
        </p:nvSpPr>
        <p:spPr>
          <a:xfrm>
            <a:off x="6666777" y="5751732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PHYTOPLANKTON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65CED-FF2E-CE4F-B2A4-5A1DD6D38F8F}"/>
              </a:ext>
            </a:extLst>
          </p:cNvPr>
          <p:cNvSpPr txBox="1"/>
          <p:nvPr userDrawn="1"/>
        </p:nvSpPr>
        <p:spPr>
          <a:xfrm>
            <a:off x="6666777" y="4527661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ZOOPLANKTON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BC09A-42C5-FD48-A56D-D47C2C6A6337}"/>
              </a:ext>
            </a:extLst>
          </p:cNvPr>
          <p:cNvSpPr txBox="1"/>
          <p:nvPr userDrawn="1"/>
        </p:nvSpPr>
        <p:spPr>
          <a:xfrm>
            <a:off x="6666777" y="3324376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HERRING, MACKEREL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F7562-F627-6F46-B1BD-7359B5345CE5}"/>
              </a:ext>
            </a:extLst>
          </p:cNvPr>
          <p:cNvSpPr txBox="1"/>
          <p:nvPr userDrawn="1"/>
        </p:nvSpPr>
        <p:spPr>
          <a:xfrm>
            <a:off x="6666777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PEOPLE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8835A-F3F3-C346-A3E8-C09E4F4840E9}"/>
              </a:ext>
            </a:extLst>
          </p:cNvPr>
          <p:cNvSpPr txBox="1"/>
          <p:nvPr userDrawn="1"/>
        </p:nvSpPr>
        <p:spPr>
          <a:xfrm>
            <a:off x="7306753" y="2184493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BIRDS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261CC-7E92-9841-A868-8DEB308D6D64}"/>
              </a:ext>
            </a:extLst>
          </p:cNvPr>
          <p:cNvSpPr txBox="1"/>
          <p:nvPr userDrawn="1"/>
        </p:nvSpPr>
        <p:spPr>
          <a:xfrm>
            <a:off x="3962400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SEALS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42DBEC-B2D6-EA4C-B660-2E9FBAD08FFD}"/>
              </a:ext>
            </a:extLst>
          </p:cNvPr>
          <p:cNvSpPr txBox="1"/>
          <p:nvPr userDrawn="1"/>
        </p:nvSpPr>
        <p:spPr>
          <a:xfrm>
            <a:off x="4899213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COD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CB367A-FE65-F14B-B116-B92845F1D4EC}"/>
              </a:ext>
            </a:extLst>
          </p:cNvPr>
          <p:cNvSpPr txBox="1"/>
          <p:nvPr userDrawn="1"/>
        </p:nvSpPr>
        <p:spPr>
          <a:xfrm>
            <a:off x="8828556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CETACEANS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4548446-757D-AD4A-9DCD-610984D095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03842">
            <a:off x="7900118" y="5182513"/>
            <a:ext cx="685251" cy="39046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43CF6AB-F8E7-044B-AEEA-8DFC80904A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13622" flipV="1">
            <a:off x="7801826" y="3916554"/>
            <a:ext cx="685251" cy="402881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E14CD0DB-EBEF-ED47-B4CA-836AEC33FC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0003">
            <a:off x="9262752" y="5523172"/>
            <a:ext cx="685251" cy="390464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D7EAF4A-13FE-B241-BEFB-2CBE66BC0E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08328">
            <a:off x="10523068" y="2664625"/>
            <a:ext cx="685251" cy="39046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9A826F5-D387-6046-8AD5-9D6B4C991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5519">
            <a:off x="10361703" y="3489377"/>
            <a:ext cx="685251" cy="39046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10F3E12-83DF-B74A-BD91-EF7385924B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98138">
            <a:off x="10056904" y="4206553"/>
            <a:ext cx="685251" cy="39046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F19E0AD9-9D16-EB48-928A-1D36534255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61704">
            <a:off x="9662458" y="4887870"/>
            <a:ext cx="685251" cy="3904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E3ADA38B-08F5-7C46-8E70-9D20FA8C1F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5519">
            <a:off x="9361115" y="2737013"/>
            <a:ext cx="685251" cy="39046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AD5657EC-9DA5-A747-BF4B-9779E69DB2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05519">
            <a:off x="8409072" y="2773131"/>
            <a:ext cx="685251" cy="39046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FB2CDF68-A167-C347-8E7F-ABEC8761C1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03842">
            <a:off x="7756682" y="2744112"/>
            <a:ext cx="685251" cy="3904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764E59D-9C77-CC42-A1DD-36F397DF7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13622" flipV="1">
            <a:off x="7730108" y="2087751"/>
            <a:ext cx="685251" cy="402881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2610B441-8F39-5647-AA08-72468EFA1C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30768">
            <a:off x="7792541" y="1417331"/>
            <a:ext cx="685251" cy="39046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74BD05F-F56D-4F43-B0DE-56D44186CA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50970" flipV="1">
            <a:off x="6369625" y="2730132"/>
            <a:ext cx="685251" cy="40288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B934652E-F39D-964E-A7AF-8B83B21C88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1376" flipV="1">
            <a:off x="6190331" y="3250085"/>
            <a:ext cx="685251" cy="402881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699D6022-ED5A-2848-8157-D08A42854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36934" flipV="1">
            <a:off x="5598656" y="2837706"/>
            <a:ext cx="685251" cy="40288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70041176-0B3D-154F-9CA8-7DE2708262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79635" flipV="1">
            <a:off x="5240068" y="2210176"/>
            <a:ext cx="685251" cy="402881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49A997B3-42CC-7741-9F24-FE022A8F74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09186" flipV="1">
            <a:off x="5114562" y="1493000"/>
            <a:ext cx="685251" cy="402881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F97B3147-056C-2E43-8DD0-D96A841E8A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47399" flipV="1">
            <a:off x="6582224" y="1568067"/>
            <a:ext cx="685251" cy="40288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F7A9A48A-10DC-2548-B338-B4D5F99DA5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82273" flipV="1">
            <a:off x="7012530" y="1030184"/>
            <a:ext cx="685251" cy="402881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4DC0C660-77B4-E145-97B5-3754273653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98335" y="4179158"/>
            <a:ext cx="2597665" cy="25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&#10;&#10;Description generated with high confidence">
            <a:extLst>
              <a:ext uri="{FF2B5EF4-FFF2-40B4-BE49-F238E27FC236}">
                <a16:creationId xmlns:a16="http://schemas.microsoft.com/office/drawing/2014/main" id="{B1CD3B4B-2E84-2548-BE73-0F1099DD7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707"/>
          <a:stretch/>
        </p:blipFill>
        <p:spPr>
          <a:xfrm>
            <a:off x="0" y="0"/>
            <a:ext cx="12192000" cy="1040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7EBBB6-F96E-4848-AB35-52D870AF962A}"/>
              </a:ext>
            </a:extLst>
          </p:cNvPr>
          <p:cNvSpPr/>
          <p:nvPr userDrawn="1"/>
        </p:nvSpPr>
        <p:spPr>
          <a:xfrm>
            <a:off x="6651816" y="336540"/>
            <a:ext cx="5071621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B427F-D3B1-4749-B3B8-1F3CA4F14DE4}"/>
              </a:ext>
            </a:extLst>
          </p:cNvPr>
          <p:cNvSpPr txBox="1"/>
          <p:nvPr userDrawn="1"/>
        </p:nvSpPr>
        <p:spPr>
          <a:xfrm>
            <a:off x="6854468" y="545216"/>
            <a:ext cx="4868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Can you see the phytoplankton bloom off the coast of Iceland?</a:t>
            </a:r>
          </a:p>
        </p:txBody>
      </p:sp>
    </p:spTree>
    <p:extLst>
      <p:ext uri="{BB962C8B-B14F-4D97-AF65-F5344CB8AC3E}">
        <p14:creationId xmlns:p14="http://schemas.microsoft.com/office/powerpoint/2010/main" val="1149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 flock of seagulls flying in the sky&#10;&#10;Description automatically generated">
            <a:extLst>
              <a:ext uri="{FF2B5EF4-FFF2-40B4-BE49-F238E27FC236}">
                <a16:creationId xmlns:a16="http://schemas.microsoft.com/office/drawing/2014/main" id="{6A842D11-3751-DD45-8A42-47EC303A98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04331A-0D52-3146-AA79-4FAD8DA19187}"/>
              </a:ext>
            </a:extLst>
          </p:cNvPr>
          <p:cNvSpPr/>
          <p:nvPr userDrawn="1"/>
        </p:nvSpPr>
        <p:spPr>
          <a:xfrm>
            <a:off x="854075" y="5378450"/>
            <a:ext cx="10186988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8F4F22BE-71D8-6C4F-8D5E-B0C9E887A4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0938" y="5567363"/>
            <a:ext cx="10104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Can you add anything to this food web?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Where in the world might you find this food web?</a:t>
            </a:r>
          </a:p>
        </p:txBody>
      </p:sp>
    </p:spTree>
    <p:extLst>
      <p:ext uri="{BB962C8B-B14F-4D97-AF65-F5344CB8AC3E}">
        <p14:creationId xmlns:p14="http://schemas.microsoft.com/office/powerpoint/2010/main" val="27748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D93FD1-B8F3-E940-AEF4-657E763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2D5B-F2A2-D241-A819-F4BAD2E57D0C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5761-6749-0141-8B53-B1FB397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B5CA22-A4B6-434B-80FE-A077F98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9CB5-EBE6-1044-9D01-D04E04F6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15D89-F670-9246-9C66-C15597C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9DB1-5CF7-004E-B162-D71966CFC69C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234A25-9B95-CD41-BA2D-9F82CA9C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71B4B4-3AAB-7C4A-AF79-743F753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AEF-E08C-2D4B-B90B-435EC65D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66FEC3-B151-8744-ACB2-C6DE456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628F-081E-7640-BE92-BE17337CD64A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04EBC4-FC51-A445-BBD1-5EEF73A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978367-2274-2E48-93AE-C81405C9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523B-38B8-D343-9BEE-AB3F4CB18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529207-3539-8F4F-8E0E-C0C8136F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6269-4281-194B-BB81-92E53A3A29CB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F578B-F11C-9447-B564-EB2102CE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D6370-032A-E943-8F44-8431CD0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03D1-2C68-A34D-B167-F5DDDBD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D7826-9A2D-A749-8650-2396971D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1884-F933-AA4D-BA48-C8021EF1E94D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3222F-F313-C24E-A1BA-64FCC4D4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69EA3A-98DA-3141-A9F0-D07B62F3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98A-0B47-F641-B0A1-AE7A1C7E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2FE15-3D52-D748-85F0-B7BCBC55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467B5D-24AE-D640-A13B-B25A52D34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C20C-4F78-B446-94ED-6D5616F6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5E19A-74F8-5B4C-9923-7000E17EE36F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18B4C-331E-A54B-8630-A9AB5C57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511-05EC-2D47-8E4E-A1238137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7D10-95E2-9A4F-973A-4AE0835D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7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8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mmunications Doc" ma:contentTypeID="0x0101002AD5970EF4B149489D0BD831B6EB1AEB003EDBFA0411E4334B9663C47070B325E9" ma:contentTypeVersion="14" ma:contentTypeDescription="" ma:contentTypeScope="" ma:versionID="8cd65a7c6d590838104a230d6715b589">
  <xsd:schema xmlns:xsd="http://www.w3.org/2001/XMLSchema" xmlns:xs="http://www.w3.org/2001/XMLSchema" xmlns:p="http://schemas.microsoft.com/office/2006/metadata/properties" xmlns:ns2="9c9492c6-bb4a-475a-9417-03fb6e02b546" xmlns:ns3="221ed58a-2ed8-4034-85de-bae65ff85487" targetNamespace="http://schemas.microsoft.com/office/2006/metadata/properties" ma:root="true" ma:fieldsID="311e1e687acc918861e58c681712c13b" ns2:_="" ns3:_="">
    <xsd:import namespace="9c9492c6-bb4a-475a-9417-03fb6e02b546"/>
    <xsd:import namespace="221ed58a-2ed8-4034-85de-bae65ff85487"/>
    <xsd:element name="properties">
      <xsd:complexType>
        <xsd:sequence>
          <xsd:element name="documentManagement">
            <xsd:complexType>
              <xsd:all>
                <xsd:element ref="ns2:k44fcbc574854ccb9248bec1c00fb633" minOccurs="0"/>
                <xsd:element ref="ns2:TaxCatchAll" minOccurs="0"/>
                <xsd:element ref="ns2:TaxCatchAllLabel" minOccurs="0"/>
                <xsd:element ref="ns2:l2db22adec59450794293e3c73300228" minOccurs="0"/>
                <xsd:element ref="ns2:f0ef42d053c04332b825d29467cc0e6f" minOccurs="0"/>
                <xsd:element ref="ns2:Doc_x0020_Owner" minOccurs="0"/>
                <xsd:element ref="ns2:acce28d4ce3646ca8ebb0e6b41effd38" minOccurs="0"/>
                <xsd:element ref="ns2:c5ada89c62d049f9a1e7de27156b03da" minOccurs="0"/>
                <xsd:element ref="ns2:bf0f640b02e341d5849b56bea45b7917" minOccurs="0"/>
                <xsd:element ref="ns2:ma75b997b1c4450da0064dc456725d84" minOccurs="0"/>
                <xsd:element ref="ns2:f61c9782cdca4365a2215df77f92e42b" minOccurs="0"/>
                <xsd:element ref="ns2:ec86dd37edf24aef8aab39061a9a3044" minOccurs="0"/>
                <xsd:element ref="ns2:n709ddb032704d1e98942b66fc93be3c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_dlc_DocId" minOccurs="0"/>
                <xsd:element ref="ns2:_dlc_DocIdUrl" minOccurs="0"/>
                <xsd:element ref="ns2:_dlc_DocIdPersistId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492c6-bb4a-475a-9417-03fb6e02b546" elementFormDefault="qualified">
    <xsd:import namespace="http://schemas.microsoft.com/office/2006/documentManagement/types"/>
    <xsd:import namespace="http://schemas.microsoft.com/office/infopath/2007/PartnerControls"/>
    <xsd:element name="k44fcbc574854ccb9248bec1c00fb633" ma:index="8" nillable="true" ma:taxonomy="true" ma:internalName="k44fcbc574854ccb9248bec1c00fb633" ma:taxonomyFieldName="Comms_x0020_Area" ma:displayName="Comms Area" ma:default="" ma:fieldId="{444fcbc5-7485-4ccb-9248-bec1c00fb633}" ma:sspId="1b199611-8856-41f6-9a1b-e76f78ab8edd" ma:termSetId="85788c37-05ad-437d-949d-31a475f992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f1a40f-4dae-4703-838f-2b7de3af4b29}" ma:internalName="TaxCatchAll" ma:showField="CatchAllData" ma:web="9c9492c6-bb4a-475a-9417-03fb6e02b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f1a40f-4dae-4703-838f-2b7de3af4b29}" ma:internalName="TaxCatchAllLabel" ma:readOnly="true" ma:showField="CatchAllDataLabel" ma:web="9c9492c6-bb4a-475a-9417-03fb6e02b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db22adec59450794293e3c73300228" ma:index="12" nillable="true" ma:taxonomy="true" ma:internalName="l2db22adec59450794293e3c73300228" ma:taxonomyFieldName="Project_x0020_Name" ma:displayName="Project Name" ma:default="" ma:fieldId="{52db22ad-ec59-4507-9429-3e3c73300228}" ma:sspId="1b199611-8856-41f6-9a1b-e76f78ab8edd" ma:termSetId="78d3568b-a953-434c-a8c6-8ee8b71f229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0ef42d053c04332b825d29467cc0e6f" ma:index="14" nillable="true" ma:taxonomy="true" ma:internalName="f0ef42d053c04332b825d29467cc0e6f" ma:taxonomyFieldName="Doc_x0020_Type" ma:displayName="Doc Type" ma:default="" ma:fieldId="{f0ef42d0-53c0-4332-b825-d29467cc0e6f}" ma:sspId="1b199611-8856-41f6-9a1b-e76f78ab8edd" ma:termSetId="4f176891-ce53-4b8d-b4cc-8b28d60f16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_x0020_Owner" ma:index="16" nillable="true" ma:displayName="Doc Owner" ma:list="UserInfo" ma:SharePointGroup="0" ma:internalName="Doc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28d4ce3646ca8ebb0e6b41effd38" ma:index="17" nillable="true" ma:taxonomy="true" ma:internalName="acce28d4ce3646ca8ebb0e6b41effd38" ma:taxonomyFieldName="Partner" ma:displayName="Partner" ma:default="" ma:fieldId="{acce28d4-ce36-46ca-8ebb-0e6b41effd38}" ma:sspId="1b199611-8856-41f6-9a1b-e76f78ab8edd" ma:termSetId="82733025-d987-40dc-ad8a-a6e1858e2c4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5ada89c62d049f9a1e7de27156b03da" ma:index="19" nillable="true" ma:taxonomy="true" ma:internalName="c5ada89c62d049f9a1e7de27156b03da" ma:taxonomyFieldName="Q_x0020_Month" ma:displayName="Q Month" ma:default="" ma:fieldId="{c5ada89c-62d0-49f9-a1e7-de27156b03da}" ma:sspId="1b199611-8856-41f6-9a1b-e76f78ab8edd" ma:termSetId="eaf8b6cd-11d0-4dd5-9765-312225d9e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0f640b02e341d5849b56bea45b7917" ma:index="21" nillable="true" ma:taxonomy="true" ma:internalName="bf0f640b02e341d5849b56bea45b7917" ma:taxonomyFieldName="Year" ma:displayName="Year" ma:default="443;#2020|b11602db-1afd-4925-86ec-bf366800bb70" ma:fieldId="{bf0f640b-02e3-41d5-849b-56bea45b7917}" ma:sspId="1b199611-8856-41f6-9a1b-e76f78ab8edd" ma:termSetId="6be83c71-220e-4ddd-aa98-c0925378c1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75b997b1c4450da0064dc456725d84" ma:index="23" nillable="true" ma:taxonomy="true" ma:internalName="ma75b997b1c4450da0064dc456725d84" ma:taxonomyFieldName="Language_x0020_MSC" ma:displayName="Language MSC" ma:default="7;#English|d234cd68-e97e-499c-8971-e23c35e62b29" ma:fieldId="{6a75b997-b1c4-450d-a006-4dc456725d84}" ma:sspId="1b199611-8856-41f6-9a1b-e76f78ab8edd" ma:termSetId="a59a575a-dd31-4993-a793-03b45980e3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1c9782cdca4365a2215df77f92e42b" ma:index="25" nillable="true" ma:taxonomy="true" ma:internalName="f61c9782cdca4365a2215df77f92e42b" ma:taxonomyFieldName="Location_x0020_MSC" ma:displayName="Location MSC" ma:default="8;#Global|884f2976-6ea8-46b7-bd2e-687efde62a06" ma:fieldId="{f61c9782-cdca-4365-a221-5df77f92e42b}" ma:sspId="1b199611-8856-41f6-9a1b-e76f78ab8edd" ma:termSetId="6fed0f4b-0e9b-4910-a0d8-a7f1207b9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86dd37edf24aef8aab39061a9a3044" ma:index="27" nillable="true" ma:taxonomy="true" ma:internalName="ec86dd37edf24aef8aab39061a9a3044" ma:taxonomyFieldName="Fishery_x0020_Name" ma:displayName="Fishery Name" ma:default="" ma:fieldId="{ec86dd37-edf2-4aef-8aab-39061a9a3044}" ma:sspId="1b199611-8856-41f6-9a1b-e76f78ab8edd" ma:termSetId="ff2920d3-9c71-4cbf-8ad6-accc15d5f7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09ddb032704d1e98942b66fc93be3c" ma:index="29" nillable="true" ma:taxonomy="true" ma:internalName="n709ddb032704d1e98942b66fc93be3c" ma:taxonomyFieldName="Species" ma:displayName="Species" ma:default="" ma:fieldId="{7709ddb0-3270-4d1e-9894-2b66fc93be3c}" ma:sspId="1b199611-8856-41f6-9a1b-e76f78ab8edd" ma:termSetId="c9e0e43b-5428-42fa-a44a-b0c4a14cc1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3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ed58a-2ed8-4034-85de-bae65ff85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9492c6-bb4a-475a-9417-03fb6e02b546">
      <Value>7</Value>
      <Value>443</Value>
      <Value>156</Value>
      <Value>8</Value>
      <Value>161</Value>
    </TaxCatchAll>
    <n709ddb032704d1e98942b66fc93be3c xmlns="9c9492c6-bb4a-475a-9417-03fb6e02b546">
      <Terms xmlns="http://schemas.microsoft.com/office/infopath/2007/PartnerControls"/>
    </n709ddb032704d1e98942b66fc93be3c>
    <k44fcbc574854ccb9248bec1c00fb633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887c40ab-14aa-4273-aea0-6b9469c12fcb</TermId>
        </TermInfo>
      </Terms>
    </k44fcbc574854ccb9248bec1c00fb633>
    <f0ef42d053c04332b825d29467cc0e6f xmlns="9c9492c6-bb4a-475a-9417-03fb6e02b546">
      <Terms xmlns="http://schemas.microsoft.com/office/infopath/2007/PartnerControls"/>
    </f0ef42d053c04332b825d29467cc0e6f>
    <Doc_x0020_Owner xmlns="9c9492c6-bb4a-475a-9417-03fb6e02b546">
      <UserInfo>
        <DisplayName/>
        <AccountId xsi:nil="true"/>
        <AccountType/>
      </UserInfo>
    </Doc_x0020_Owner>
    <bf0f640b02e341d5849b56bea45b7917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b11602db-1afd-4925-86ec-bf366800bb70</TermId>
        </TermInfo>
      </Terms>
    </bf0f640b02e341d5849b56bea45b7917>
    <acce28d4ce3646ca8ebb0e6b41effd38 xmlns="9c9492c6-bb4a-475a-9417-03fb6e02b546">
      <Terms xmlns="http://schemas.microsoft.com/office/infopath/2007/PartnerControls"/>
    </acce28d4ce3646ca8ebb0e6b41effd38>
    <ma75b997b1c4450da0064dc456725d84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d234cd68-e97e-499c-8971-e23c35e62b29</TermId>
        </TermInfo>
      </Terms>
    </ma75b997b1c4450da0064dc456725d84>
    <f61c9782cdca4365a2215df77f92e42b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884f2976-6ea8-46b7-bd2e-687efde62a06</TermId>
        </TermInfo>
      </Terms>
    </f61c9782cdca4365a2215df77f92e42b>
    <l2db22adec59450794293e3c73300228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13072da5-21eb-4954-ac4c-707ba9377604</TermId>
        </TermInfo>
      </Terms>
    </l2db22adec59450794293e3c73300228>
    <c5ada89c62d049f9a1e7de27156b03da xmlns="9c9492c6-bb4a-475a-9417-03fb6e02b546">
      <Terms xmlns="http://schemas.microsoft.com/office/infopath/2007/PartnerControls"/>
    </c5ada89c62d049f9a1e7de27156b03da>
    <ec86dd37edf24aef8aab39061a9a3044 xmlns="9c9492c6-bb4a-475a-9417-03fb6e02b546">
      <Terms xmlns="http://schemas.microsoft.com/office/infopath/2007/PartnerControls"/>
    </ec86dd37edf24aef8aab39061a9a3044>
    <_dlc_DocId xmlns="9c9492c6-bb4a-475a-9417-03fb6e02b546">MSCCOMMS-1713440072-763</_dlc_DocId>
    <_dlc_DocIdUrl xmlns="9c9492c6-bb4a-475a-9417-03fb6e02b546">
      <Url>https://marinestewardshipcouncil.sharepoint.com/sites/Communications/_layouts/15/DocIdRedir.aspx?ID=MSCCOMMS-1713440072-763</Url>
      <Description>MSCCOMMS-1713440072-763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70BB2FA-8868-43C0-BE41-BA0EFCBC89B1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773B9DC9-8530-47C0-9AF3-EB54C7FE1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492c6-bb4a-475a-9417-03fb6e02b546"/>
    <ds:schemaRef ds:uri="221ed58a-2ed8-4034-85de-bae65ff854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25071-9B0E-4523-9AF0-486B0F8BD0D9}">
  <ds:schemaRefs>
    <ds:schemaRef ds:uri="http://schemas.microsoft.com/office/2006/metadata/properties"/>
    <ds:schemaRef ds:uri="http://schemas.microsoft.com/office/infopath/2007/PartnerControls"/>
    <ds:schemaRef ds:uri="9c9492c6-bb4a-475a-9417-03fb6e02b546"/>
  </ds:schemaRefs>
</ds:datastoreItem>
</file>

<file path=customXml/itemProps4.xml><?xml version="1.0" encoding="utf-8"?>
<ds:datastoreItem xmlns:ds="http://schemas.openxmlformats.org/officeDocument/2006/customXml" ds:itemID="{DD9357B1-2708-4514-BF44-54C515F302C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43F68F1-6C8A-4B91-91C3-25CE6096E34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Corbilla</dc:creator>
  <cp:lastModifiedBy>Kate Jones</cp:lastModifiedBy>
  <cp:revision>36</cp:revision>
  <cp:lastPrinted>2019-07-09T15:59:32Z</cp:lastPrinted>
  <dcterms:created xsi:type="dcterms:W3CDTF">2019-07-02T11:39:25Z</dcterms:created>
  <dcterms:modified xsi:type="dcterms:W3CDTF">2020-04-07T15:46:09Z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0x0101002AD5970EF4B149489D0BD831B6EB1AEB003EDBFA0411E4334B9663C47070B325E9</vt:lpwstr>
  </property>
  <property fmtid="{D5CDD505-2E9C-101B-9397-08002B2CF9AE}" pid="3" name="Year">
    <vt:lpwstr>443;#2020|b11602db-1afd-4925-86ec-bf366800bb70</vt:lpwstr>
  </property>
  <property fmtid="{D5CDD505-2E9C-101B-9397-08002B2CF9AE}" pid="4" name="Q Month">
    <vt:lpwstr/>
  </property>
  <property fmtid="{D5CDD505-2E9C-101B-9397-08002B2CF9AE}" pid="5" name="Location MSC">
    <vt:lpwstr>8;#Global|884f2976-6ea8-46b7-bd2e-687efde62a06</vt:lpwstr>
  </property>
  <property fmtid="{D5CDD505-2E9C-101B-9397-08002B2CF9AE}" pid="6" name="Language MSC">
    <vt:lpwstr>7;#English|d234cd68-e97e-499c-8971-e23c35e62b29</vt:lpwstr>
  </property>
  <property fmtid="{D5CDD505-2E9C-101B-9397-08002B2CF9AE}" pid="7" name="Species">
    <vt:lpwstr/>
  </property>
  <property fmtid="{D5CDD505-2E9C-101B-9397-08002B2CF9AE}" pid="8" name="Fishery Name">
    <vt:lpwstr/>
  </property>
  <property fmtid="{D5CDD505-2E9C-101B-9397-08002B2CF9AE}" pid="9" name="Comms Area">
    <vt:lpwstr>156;#Marketing|887c40ab-14aa-4273-aea0-6b9469c12fcb</vt:lpwstr>
  </property>
  <property fmtid="{D5CDD505-2E9C-101B-9397-08002B2CF9AE}" pid="10" name="Project Name">
    <vt:lpwstr>161;#Education|13072da5-21eb-4954-ac4c-707ba9377604</vt:lpwstr>
  </property>
  <property fmtid="{D5CDD505-2E9C-101B-9397-08002B2CF9AE}" pid="11" name="Doc Type">
    <vt:lpwstr/>
  </property>
  <property fmtid="{D5CDD505-2E9C-101B-9397-08002B2CF9AE}" pid="12" name="Partner">
    <vt:lpwstr/>
  </property>
  <property fmtid="{D5CDD505-2E9C-101B-9397-08002B2CF9AE}" pid="13" name="_dlc_DocIdItemGuid">
    <vt:lpwstr>431c8e76-bf3f-476e-b10b-1e37eaa41aa7</vt:lpwstr>
  </property>
</Properties>
</file>