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2E39D0-546D-4D44-8302-7DC4A5D84B8F}" v="19" dt="2020-02-13T16:18:36.3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36"/>
    <p:restoredTop sz="94694"/>
  </p:normalViewPr>
  <p:slideViewPr>
    <p:cSldViewPr snapToGrid="0" snapToObjects="1">
      <p:cViewPr varScale="1">
        <p:scale>
          <a:sx n="72" d="100"/>
          <a:sy n="72" d="100"/>
        </p:scale>
        <p:origin x="8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ird flying over a body of water&#10;&#10;Description automatically generated">
            <a:extLst>
              <a:ext uri="{FF2B5EF4-FFF2-40B4-BE49-F238E27FC236}">
                <a16:creationId xmlns:a16="http://schemas.microsoft.com/office/drawing/2014/main" id="{8DAB0F9E-55EC-5C42-BE9F-50A194FB8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5" y="-36000"/>
            <a:ext cx="12219100" cy="68760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5625EFE6-29A9-2D42-B5CC-61E72F3EB8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3" y="287338"/>
            <a:ext cx="13716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1A8AFA-D4AF-7446-835C-8236C0431450}"/>
              </a:ext>
            </a:extLst>
          </p:cNvPr>
          <p:cNvSpPr/>
          <p:nvPr userDrawn="1"/>
        </p:nvSpPr>
        <p:spPr>
          <a:xfrm>
            <a:off x="0" y="4344988"/>
            <a:ext cx="12207875" cy="2513012"/>
          </a:xfrm>
          <a:prstGeom prst="rect">
            <a:avLst/>
          </a:prstGeom>
          <a:solidFill>
            <a:srgbClr val="0131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64B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AA7086-97D7-1842-836B-5FADA55508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02026" y="5409097"/>
            <a:ext cx="9365974" cy="601025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A7B799DC-47F1-4149-B3D6-7684B36DC4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899809"/>
            <a:ext cx="12207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chemeClr val="bg1"/>
                </a:solidFill>
                <a:latin typeface="Local Brewery Five" panose="02000506000000020004" pitchFamily="50" charset="0"/>
              </a:rPr>
              <a:t>SUSTAINABILITY PHOTOS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93C9890-1EEB-C741-89AD-EA958EB878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4711148"/>
            <a:ext cx="12192000" cy="96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en-GB" sz="4000" dirty="0">
                <a:solidFill>
                  <a:schemeClr val="bg1"/>
                </a:solidFill>
                <a:latin typeface="Local Brewery Five" panose="02000506000000020004" pitchFamily="2" charset="77"/>
              </a:rPr>
              <a:t>Ocean sustainability: what does it really mean?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FB7FD00-B7A4-2B49-8594-DA14E29D4CA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44038" y="-54000"/>
            <a:ext cx="2266949" cy="21988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4028DC-D3D9-824F-A11E-FF3F18A86E3B}"/>
              </a:ext>
            </a:extLst>
          </p:cNvPr>
          <p:cNvSpPr txBox="1"/>
          <p:nvPr userDrawn="1"/>
        </p:nvSpPr>
        <p:spPr>
          <a:xfrm>
            <a:off x="9629775" y="635252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© Marine Stewardship Council 2020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</a:rPr>
              <a:t>Charity number 1066806</a:t>
            </a:r>
          </a:p>
        </p:txBody>
      </p:sp>
    </p:spTree>
    <p:extLst>
      <p:ext uri="{BB962C8B-B14F-4D97-AF65-F5344CB8AC3E}">
        <p14:creationId xmlns:p14="http://schemas.microsoft.com/office/powerpoint/2010/main" val="357672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67F55-131D-9E48-A9FC-34C7328A3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D9F82-9F55-5E45-B742-AD14FD0B36A0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F987E-3626-7943-AF18-30FB0686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3F11-3EE0-E34D-913F-718880E4C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2FA49-11A5-4D4C-B933-4118AC65F30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38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40D09-337B-F44A-B3AD-E0E33BCD5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0C4CA-3B23-0D44-B9D9-14711DD99C1F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7546D-90C3-D746-A97B-CA17ECEB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CB093-08AE-C347-AA62-FA4B759B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74204-E3D9-EC44-A5D3-D7A5644CC2E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8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E8081B-D47E-674B-874A-3E9598B7FDFE}"/>
              </a:ext>
            </a:extLst>
          </p:cNvPr>
          <p:cNvSpPr/>
          <p:nvPr userDrawn="1"/>
        </p:nvSpPr>
        <p:spPr>
          <a:xfrm>
            <a:off x="0" y="0"/>
            <a:ext cx="12207875" cy="6858000"/>
          </a:xfrm>
          <a:prstGeom prst="rect">
            <a:avLst/>
          </a:prstGeom>
          <a:solidFill>
            <a:srgbClr val="013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64B0"/>
              </a:solidFill>
            </a:endParaRPr>
          </a:p>
        </p:txBody>
      </p:sp>
      <p:pic>
        <p:nvPicPr>
          <p:cNvPr id="8" name="Picture 7" descr="A picture containing sky, outdoor, water, nature&#10;&#10;Description generated with very high confidence">
            <a:extLst>
              <a:ext uri="{FF2B5EF4-FFF2-40B4-BE49-F238E27FC236}">
                <a16:creationId xmlns:a16="http://schemas.microsoft.com/office/drawing/2014/main" id="{5D9B6D36-98BC-2044-9737-C25B2B75B8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8010" y="-291"/>
            <a:ext cx="8400590" cy="6858294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8E1FE97-034B-1949-9569-EED6C8DF5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990" y="5036218"/>
            <a:ext cx="1878231" cy="18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5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926D54-970D-3742-8F5C-4D675DA922AB}"/>
              </a:ext>
            </a:extLst>
          </p:cNvPr>
          <p:cNvSpPr/>
          <p:nvPr userDrawn="1"/>
        </p:nvSpPr>
        <p:spPr>
          <a:xfrm>
            <a:off x="0" y="0"/>
            <a:ext cx="12207875" cy="6858000"/>
          </a:xfrm>
          <a:prstGeom prst="rect">
            <a:avLst/>
          </a:prstGeom>
          <a:solidFill>
            <a:srgbClr val="013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64B0"/>
              </a:solidFill>
            </a:endParaRPr>
          </a:p>
        </p:txBody>
      </p:sp>
      <p:pic>
        <p:nvPicPr>
          <p:cNvPr id="8" name="Picture 7" descr="A train traveling down train tracks near a forest&#10;&#10;Description generated with very high confidence">
            <a:extLst>
              <a:ext uri="{FF2B5EF4-FFF2-40B4-BE49-F238E27FC236}">
                <a16:creationId xmlns:a16="http://schemas.microsoft.com/office/drawing/2014/main" id="{39C0E0D4-AD57-CF44-98B3-9009C4D22F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814" y="-6308"/>
            <a:ext cx="9359590" cy="68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75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154215-9CD8-4844-8F23-0E9546EB0675}"/>
              </a:ext>
            </a:extLst>
          </p:cNvPr>
          <p:cNvSpPr/>
          <p:nvPr userDrawn="1"/>
        </p:nvSpPr>
        <p:spPr>
          <a:xfrm>
            <a:off x="0" y="0"/>
            <a:ext cx="12207875" cy="6858000"/>
          </a:xfrm>
          <a:prstGeom prst="rect">
            <a:avLst/>
          </a:prstGeom>
          <a:solidFill>
            <a:srgbClr val="013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64B0"/>
              </a:solidFill>
            </a:endParaRPr>
          </a:p>
        </p:txBody>
      </p:sp>
      <p:pic>
        <p:nvPicPr>
          <p:cNvPr id="9" name="Picture 8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0E4F7ED8-E22E-AF4D-BD84-FF7A091E0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466" y="-290"/>
            <a:ext cx="8400585" cy="6858289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7CA17BA-4BEF-F740-899A-A772695D7A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96" y="598700"/>
            <a:ext cx="1198875" cy="116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0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FDA23E-2BD5-1E41-88B7-F072B13EF750}"/>
              </a:ext>
            </a:extLst>
          </p:cNvPr>
          <p:cNvSpPr/>
          <p:nvPr userDrawn="1"/>
        </p:nvSpPr>
        <p:spPr>
          <a:xfrm>
            <a:off x="0" y="0"/>
            <a:ext cx="12207875" cy="6858000"/>
          </a:xfrm>
          <a:prstGeom prst="rect">
            <a:avLst/>
          </a:prstGeom>
          <a:solidFill>
            <a:srgbClr val="013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64B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ACB32E-23B3-4C4B-896D-4A02523356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1BE60FE-E9E0-DF41-B69E-1CFCCE33380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group of people in a boat on a body of water&#10;Credit: Woolworths SA">
            <a:extLst>
              <a:ext uri="{FF2B5EF4-FFF2-40B4-BE49-F238E27FC236}">
                <a16:creationId xmlns:a16="http://schemas.microsoft.com/office/drawing/2014/main" id="{3A7DB05A-C750-D14C-9733-D2178BBAC7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344" y="-42381"/>
            <a:ext cx="12267344" cy="69003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BB99B5-A72B-6D46-A2D6-34ADB537DCD1}"/>
              </a:ext>
            </a:extLst>
          </p:cNvPr>
          <p:cNvSpPr/>
          <p:nvPr userDrawn="1"/>
        </p:nvSpPr>
        <p:spPr>
          <a:xfrm>
            <a:off x="-75344" y="6311901"/>
            <a:ext cx="12267344" cy="546100"/>
          </a:xfrm>
          <a:prstGeom prst="rect">
            <a:avLst/>
          </a:prstGeom>
          <a:solidFill>
            <a:schemeClr val="tx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103982-F920-3746-87A3-5A24B3C2ADFF}"/>
              </a:ext>
            </a:extLst>
          </p:cNvPr>
          <p:cNvSpPr/>
          <p:nvPr userDrawn="1"/>
        </p:nvSpPr>
        <p:spPr>
          <a:xfrm>
            <a:off x="118708" y="6446451"/>
            <a:ext cx="30173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Helvetica" pitchFamily="2" charset="0"/>
              </a:rPr>
              <a:t>Credit: Woolworths SA (from MSC library)</a:t>
            </a:r>
          </a:p>
        </p:txBody>
      </p:sp>
    </p:spTree>
    <p:extLst>
      <p:ext uri="{BB962C8B-B14F-4D97-AF65-F5344CB8AC3E}">
        <p14:creationId xmlns:p14="http://schemas.microsoft.com/office/powerpoint/2010/main" val="3134358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40A5CF-F4C4-0845-A5F7-EC8865C0F2CD}"/>
              </a:ext>
            </a:extLst>
          </p:cNvPr>
          <p:cNvSpPr/>
          <p:nvPr userDrawn="1"/>
        </p:nvSpPr>
        <p:spPr>
          <a:xfrm>
            <a:off x="0" y="0"/>
            <a:ext cx="12207875" cy="6858000"/>
          </a:xfrm>
          <a:prstGeom prst="rect">
            <a:avLst/>
          </a:prstGeom>
          <a:solidFill>
            <a:srgbClr val="013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64B0"/>
              </a:solidFill>
            </a:endParaRPr>
          </a:p>
        </p:txBody>
      </p:sp>
      <p:pic>
        <p:nvPicPr>
          <p:cNvPr id="7" name="Picture 6" descr="A group of people standing in a garden&#10;&#10;Description generated with very high confidence">
            <a:extLst>
              <a:ext uri="{FF2B5EF4-FFF2-40B4-BE49-F238E27FC236}">
                <a16:creationId xmlns:a16="http://schemas.microsoft.com/office/drawing/2014/main" id="{AC453BF5-CCDE-3349-8542-A9A45D05E5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534" y="0"/>
            <a:ext cx="9350988" cy="6858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FDE32A6-DE29-9A42-BE99-C43E21A675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3155" flipH="1">
            <a:off x="11046546" y="267736"/>
            <a:ext cx="907305" cy="8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78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0E24F8-A5A9-6B40-915E-2A7F785453D6}"/>
              </a:ext>
            </a:extLst>
          </p:cNvPr>
          <p:cNvSpPr/>
          <p:nvPr userDrawn="1"/>
        </p:nvSpPr>
        <p:spPr>
          <a:xfrm>
            <a:off x="0" y="0"/>
            <a:ext cx="12207875" cy="6858000"/>
          </a:xfrm>
          <a:prstGeom prst="rect">
            <a:avLst/>
          </a:prstGeom>
          <a:solidFill>
            <a:srgbClr val="013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64B0"/>
              </a:solidFill>
            </a:endParaRPr>
          </a:p>
        </p:txBody>
      </p:sp>
      <p:pic>
        <p:nvPicPr>
          <p:cNvPr id="6" name="Picture 5" descr="A view of a city&#10;&#10;Description generated with very high confidence">
            <a:extLst>
              <a:ext uri="{FF2B5EF4-FFF2-40B4-BE49-F238E27FC236}">
                <a16:creationId xmlns:a16="http://schemas.microsoft.com/office/drawing/2014/main" id="{71681DCC-4C2C-8A41-B6A8-39F5EB53B9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251" y="0"/>
            <a:ext cx="6430945" cy="6858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5861105-CADA-1947-BDE1-FB22F325B9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255" y="4848382"/>
            <a:ext cx="1882192" cy="182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1E285DA-6865-A84D-889B-1DF67AA62A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5E5205-052C-D846-BE82-F45A0C3E62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sky, outdoor&#10;&#10;Description generated with very high confidence">
            <a:extLst>
              <a:ext uri="{FF2B5EF4-FFF2-40B4-BE49-F238E27FC236}">
                <a16:creationId xmlns:a16="http://schemas.microsoft.com/office/drawing/2014/main" id="{CE9EBBA7-3182-8640-80BD-68E359180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2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7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A1395F-18B4-744B-A576-BCC9D7DBE8FB}"/>
              </a:ext>
            </a:extLst>
          </p:cNvPr>
          <p:cNvSpPr/>
          <p:nvPr userDrawn="1"/>
        </p:nvSpPr>
        <p:spPr>
          <a:xfrm>
            <a:off x="0" y="0"/>
            <a:ext cx="12207875" cy="6858000"/>
          </a:xfrm>
          <a:prstGeom prst="rect">
            <a:avLst/>
          </a:prstGeom>
          <a:solidFill>
            <a:srgbClr val="013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64B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33FF64-7A27-E54D-B0B5-2BF897CDD269}"/>
              </a:ext>
            </a:extLst>
          </p:cNvPr>
          <p:cNvSpPr>
            <a:spLocks noChangeAspect="1"/>
          </p:cNvSpPr>
          <p:nvPr userDrawn="1"/>
        </p:nvSpPr>
        <p:spPr>
          <a:xfrm>
            <a:off x="8246218" y="4336778"/>
            <a:ext cx="2270815" cy="2270815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E969AB-97CC-5244-A6D0-4305A1F9D916}"/>
              </a:ext>
            </a:extLst>
          </p:cNvPr>
          <p:cNvSpPr/>
          <p:nvPr userDrawn="1"/>
        </p:nvSpPr>
        <p:spPr>
          <a:xfrm>
            <a:off x="493501" y="476113"/>
            <a:ext cx="2637100" cy="2585076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97A40C7-E83C-D944-B06B-2B1060C942E8}"/>
              </a:ext>
            </a:extLst>
          </p:cNvPr>
          <p:cNvSpPr>
            <a:spLocks noChangeAspect="1"/>
          </p:cNvSpPr>
          <p:nvPr userDrawn="1"/>
        </p:nvSpPr>
        <p:spPr>
          <a:xfrm>
            <a:off x="1230110" y="3939341"/>
            <a:ext cx="2485548" cy="2485548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9D409A-C122-634A-9A32-C371646D7C8F}"/>
              </a:ext>
            </a:extLst>
          </p:cNvPr>
          <p:cNvSpPr>
            <a:spLocks/>
          </p:cNvSpPr>
          <p:nvPr userDrawn="1"/>
        </p:nvSpPr>
        <p:spPr>
          <a:xfrm>
            <a:off x="3627215" y="2295347"/>
            <a:ext cx="2121327" cy="2093719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43FAF17-10F8-D347-9B2B-D00D85FF1110}"/>
              </a:ext>
            </a:extLst>
          </p:cNvPr>
          <p:cNvSpPr>
            <a:spLocks noChangeAspect="1"/>
          </p:cNvSpPr>
          <p:nvPr userDrawn="1"/>
        </p:nvSpPr>
        <p:spPr>
          <a:xfrm>
            <a:off x="6535568" y="3027110"/>
            <a:ext cx="1878231" cy="1878231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317DB0-54F4-9A4D-9149-8AA3F495650F}"/>
              </a:ext>
            </a:extLst>
          </p:cNvPr>
          <p:cNvSpPr>
            <a:spLocks noChangeAspect="1"/>
          </p:cNvSpPr>
          <p:nvPr userDrawn="1"/>
        </p:nvSpPr>
        <p:spPr>
          <a:xfrm>
            <a:off x="5942640" y="476112"/>
            <a:ext cx="2121327" cy="2093719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0F46501-DEFC-C140-91E4-C61E13B539EC}"/>
              </a:ext>
            </a:extLst>
          </p:cNvPr>
          <p:cNvSpPr/>
          <p:nvPr userDrawn="1"/>
        </p:nvSpPr>
        <p:spPr>
          <a:xfrm>
            <a:off x="8726701" y="401879"/>
            <a:ext cx="2971799" cy="2971799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8A0E38F8-7E42-6B44-AB8C-532A1AC37DF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125" y="5337969"/>
            <a:ext cx="1198875" cy="1162844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3EE00FAF-1C35-CF4E-B77A-5F342E8DDE8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608" y="4917795"/>
            <a:ext cx="907305" cy="880037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DFE4063C-0B89-BD40-B649-F83E5626A3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330" y="146051"/>
            <a:ext cx="1882192" cy="1825623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1C5AEFE-86BE-3E45-976B-4A02D5B820A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2917">
            <a:off x="352163" y="3180334"/>
            <a:ext cx="1198876" cy="1162844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3BCA1645-69B2-9349-9C9A-B63AE9115BA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0269" y="3278857"/>
            <a:ext cx="1878231" cy="18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0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632FE15-3D52-D748-85F0-B7BCBC5513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4467B5D-24AE-D640-A13B-B25A52D34F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CC20C-4F78-B446-94ED-6D5616F6C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A5E19A-74F8-5B4C-9923-7000E17EE36F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18B4C-331E-A54B-8630-A9AB5C57C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15511-05EC-2D47-8E4E-A12381372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AE7D10-95E2-9A4F-973A-4AE0835D9DD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365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137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204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112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560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664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108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039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9492c6-bb4a-475a-9417-03fb6e02b546">
      <Value>7</Value>
      <Value>443</Value>
      <Value>156</Value>
      <Value>8</Value>
      <Value>161</Value>
    </TaxCatchAll>
    <n709ddb032704d1e98942b66fc93be3c xmlns="9c9492c6-bb4a-475a-9417-03fb6e02b546">
      <Terms xmlns="http://schemas.microsoft.com/office/infopath/2007/PartnerControls"/>
    </n709ddb032704d1e98942b66fc93be3c>
    <k44fcbc574854ccb9248bec1c00fb633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Marketing</TermName>
          <TermId xmlns="http://schemas.microsoft.com/office/infopath/2007/PartnerControls">887c40ab-14aa-4273-aea0-6b9469c12fcb</TermId>
        </TermInfo>
      </Terms>
    </k44fcbc574854ccb9248bec1c00fb633>
    <f0ef42d053c04332b825d29467cc0e6f xmlns="9c9492c6-bb4a-475a-9417-03fb6e02b546">
      <Terms xmlns="http://schemas.microsoft.com/office/infopath/2007/PartnerControls"/>
    </f0ef42d053c04332b825d29467cc0e6f>
    <Doc_x0020_Owner xmlns="9c9492c6-bb4a-475a-9417-03fb6e02b546">
      <UserInfo>
        <DisplayName/>
        <AccountId xsi:nil="true"/>
        <AccountType/>
      </UserInfo>
    </Doc_x0020_Owner>
    <bf0f640b02e341d5849b56bea45b7917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2020</TermName>
          <TermId xmlns="http://schemas.microsoft.com/office/infopath/2007/PartnerControls">b11602db-1afd-4925-86ec-bf366800bb70</TermId>
        </TermInfo>
      </Terms>
    </bf0f640b02e341d5849b56bea45b7917>
    <acce28d4ce3646ca8ebb0e6b41effd38 xmlns="9c9492c6-bb4a-475a-9417-03fb6e02b546">
      <Terms xmlns="http://schemas.microsoft.com/office/infopath/2007/PartnerControls"/>
    </acce28d4ce3646ca8ebb0e6b41effd38>
    <ma75b997b1c4450da0064dc456725d84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d234cd68-e97e-499c-8971-e23c35e62b29</TermId>
        </TermInfo>
      </Terms>
    </ma75b997b1c4450da0064dc456725d84>
    <f61c9782cdca4365a2215df77f92e42b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Global</TermName>
          <TermId xmlns="http://schemas.microsoft.com/office/infopath/2007/PartnerControls">884f2976-6ea8-46b7-bd2e-687efde62a06</TermId>
        </TermInfo>
      </Terms>
    </f61c9782cdca4365a2215df77f92e42b>
    <l2db22adec59450794293e3c73300228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</TermName>
          <TermId xmlns="http://schemas.microsoft.com/office/infopath/2007/PartnerControls">13072da5-21eb-4954-ac4c-707ba9377604</TermId>
        </TermInfo>
      </Terms>
    </l2db22adec59450794293e3c73300228>
    <c5ada89c62d049f9a1e7de27156b03da xmlns="9c9492c6-bb4a-475a-9417-03fb6e02b546">
      <Terms xmlns="http://schemas.microsoft.com/office/infopath/2007/PartnerControls"/>
    </c5ada89c62d049f9a1e7de27156b03da>
    <ec86dd37edf24aef8aab39061a9a3044 xmlns="9c9492c6-bb4a-475a-9417-03fb6e02b546">
      <Terms xmlns="http://schemas.microsoft.com/office/infopath/2007/PartnerControls"/>
    </ec86dd37edf24aef8aab39061a9a3044>
    <_dlc_DocId xmlns="9c9492c6-bb4a-475a-9417-03fb6e02b546">MSCCOMMS-1713440072-760</_dlc_DocId>
    <_dlc_DocIdUrl xmlns="9c9492c6-bb4a-475a-9417-03fb6e02b546">
      <Url>https://marinestewardshipcouncil.sharepoint.com/sites/Communications/_layouts/15/DocIdRedir.aspx?ID=MSCCOMMS-1713440072-760</Url>
      <Description>MSCCOMMS-1713440072-760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ommunications Doc" ma:contentTypeID="0x0101002AD5970EF4B149489D0BD831B6EB1AEB003EDBFA0411E4334B9663C47070B325E9" ma:contentTypeVersion="14" ma:contentTypeDescription="" ma:contentTypeScope="" ma:versionID="8cd65a7c6d590838104a230d6715b589">
  <xsd:schema xmlns:xsd="http://www.w3.org/2001/XMLSchema" xmlns:xs="http://www.w3.org/2001/XMLSchema" xmlns:p="http://schemas.microsoft.com/office/2006/metadata/properties" xmlns:ns2="9c9492c6-bb4a-475a-9417-03fb6e02b546" xmlns:ns3="221ed58a-2ed8-4034-85de-bae65ff85487" targetNamespace="http://schemas.microsoft.com/office/2006/metadata/properties" ma:root="true" ma:fieldsID="311e1e687acc918861e58c681712c13b" ns2:_="" ns3:_="">
    <xsd:import namespace="9c9492c6-bb4a-475a-9417-03fb6e02b546"/>
    <xsd:import namespace="221ed58a-2ed8-4034-85de-bae65ff85487"/>
    <xsd:element name="properties">
      <xsd:complexType>
        <xsd:sequence>
          <xsd:element name="documentManagement">
            <xsd:complexType>
              <xsd:all>
                <xsd:element ref="ns2:k44fcbc574854ccb9248bec1c00fb633" minOccurs="0"/>
                <xsd:element ref="ns2:TaxCatchAll" minOccurs="0"/>
                <xsd:element ref="ns2:TaxCatchAllLabel" minOccurs="0"/>
                <xsd:element ref="ns2:l2db22adec59450794293e3c73300228" minOccurs="0"/>
                <xsd:element ref="ns2:f0ef42d053c04332b825d29467cc0e6f" minOccurs="0"/>
                <xsd:element ref="ns2:Doc_x0020_Owner" minOccurs="0"/>
                <xsd:element ref="ns2:acce28d4ce3646ca8ebb0e6b41effd38" minOccurs="0"/>
                <xsd:element ref="ns2:c5ada89c62d049f9a1e7de27156b03da" minOccurs="0"/>
                <xsd:element ref="ns2:bf0f640b02e341d5849b56bea45b7917" minOccurs="0"/>
                <xsd:element ref="ns2:ma75b997b1c4450da0064dc456725d84" minOccurs="0"/>
                <xsd:element ref="ns2:f61c9782cdca4365a2215df77f92e42b" minOccurs="0"/>
                <xsd:element ref="ns2:ec86dd37edf24aef8aab39061a9a3044" minOccurs="0"/>
                <xsd:element ref="ns2:n709ddb032704d1e98942b66fc93be3c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2:_dlc_DocId" minOccurs="0"/>
                <xsd:element ref="ns2:_dlc_DocIdUrl" minOccurs="0"/>
                <xsd:element ref="ns2:_dlc_DocIdPersistId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492c6-bb4a-475a-9417-03fb6e02b546" elementFormDefault="qualified">
    <xsd:import namespace="http://schemas.microsoft.com/office/2006/documentManagement/types"/>
    <xsd:import namespace="http://schemas.microsoft.com/office/infopath/2007/PartnerControls"/>
    <xsd:element name="k44fcbc574854ccb9248bec1c00fb633" ma:index="8" nillable="true" ma:taxonomy="true" ma:internalName="k44fcbc574854ccb9248bec1c00fb633" ma:taxonomyFieldName="Comms_x0020_Area" ma:displayName="Comms Area" ma:default="" ma:fieldId="{444fcbc5-7485-4ccb-9248-bec1c00fb633}" ma:sspId="1b199611-8856-41f6-9a1b-e76f78ab8edd" ma:termSetId="85788c37-05ad-437d-949d-31a475f992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daf1a40f-4dae-4703-838f-2b7de3af4b29}" ma:internalName="TaxCatchAll" ma:showField="CatchAllData" ma:web="9c9492c6-bb4a-475a-9417-03fb6e02b5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daf1a40f-4dae-4703-838f-2b7de3af4b29}" ma:internalName="TaxCatchAllLabel" ma:readOnly="true" ma:showField="CatchAllDataLabel" ma:web="9c9492c6-bb4a-475a-9417-03fb6e02b5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2db22adec59450794293e3c73300228" ma:index="12" nillable="true" ma:taxonomy="true" ma:internalName="l2db22adec59450794293e3c73300228" ma:taxonomyFieldName="Project_x0020_Name" ma:displayName="Project Name" ma:default="" ma:fieldId="{52db22ad-ec59-4507-9429-3e3c73300228}" ma:sspId="1b199611-8856-41f6-9a1b-e76f78ab8edd" ma:termSetId="78d3568b-a953-434c-a8c6-8ee8b71f229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0ef42d053c04332b825d29467cc0e6f" ma:index="14" nillable="true" ma:taxonomy="true" ma:internalName="f0ef42d053c04332b825d29467cc0e6f" ma:taxonomyFieldName="Doc_x0020_Type" ma:displayName="Doc Type" ma:default="" ma:fieldId="{f0ef42d0-53c0-4332-b825-d29467cc0e6f}" ma:sspId="1b199611-8856-41f6-9a1b-e76f78ab8edd" ma:termSetId="4f176891-ce53-4b8d-b4cc-8b28d60f16b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_x0020_Owner" ma:index="16" nillable="true" ma:displayName="Doc Owner" ma:list="UserInfo" ma:SharePointGroup="0" ma:internalName="Doc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cce28d4ce3646ca8ebb0e6b41effd38" ma:index="17" nillable="true" ma:taxonomy="true" ma:internalName="acce28d4ce3646ca8ebb0e6b41effd38" ma:taxonomyFieldName="Partner" ma:displayName="Partner" ma:default="" ma:fieldId="{acce28d4-ce36-46ca-8ebb-0e6b41effd38}" ma:sspId="1b199611-8856-41f6-9a1b-e76f78ab8edd" ma:termSetId="82733025-d987-40dc-ad8a-a6e1858e2c4d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c5ada89c62d049f9a1e7de27156b03da" ma:index="19" nillable="true" ma:taxonomy="true" ma:internalName="c5ada89c62d049f9a1e7de27156b03da" ma:taxonomyFieldName="Q_x0020_Month" ma:displayName="Q Month" ma:default="" ma:fieldId="{c5ada89c-62d0-49f9-a1e7-de27156b03da}" ma:sspId="1b199611-8856-41f6-9a1b-e76f78ab8edd" ma:termSetId="eaf8b6cd-11d0-4dd5-9765-312225d9e8a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f0f640b02e341d5849b56bea45b7917" ma:index="21" nillable="true" ma:taxonomy="true" ma:internalName="bf0f640b02e341d5849b56bea45b7917" ma:taxonomyFieldName="Year" ma:displayName="Year" ma:default="443;#2020|b11602db-1afd-4925-86ec-bf366800bb70" ma:fieldId="{bf0f640b-02e3-41d5-849b-56bea45b7917}" ma:sspId="1b199611-8856-41f6-9a1b-e76f78ab8edd" ma:termSetId="6be83c71-220e-4ddd-aa98-c0925378c16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75b997b1c4450da0064dc456725d84" ma:index="23" nillable="true" ma:taxonomy="true" ma:internalName="ma75b997b1c4450da0064dc456725d84" ma:taxonomyFieldName="Language_x0020_MSC" ma:displayName="Language MSC" ma:default="7;#English|d234cd68-e97e-499c-8971-e23c35e62b29" ma:fieldId="{6a75b997-b1c4-450d-a006-4dc456725d84}" ma:sspId="1b199611-8856-41f6-9a1b-e76f78ab8edd" ma:termSetId="a59a575a-dd31-4993-a793-03b45980e30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61c9782cdca4365a2215df77f92e42b" ma:index="25" nillable="true" ma:taxonomy="true" ma:internalName="f61c9782cdca4365a2215df77f92e42b" ma:taxonomyFieldName="Location_x0020_MSC" ma:displayName="Location MSC" ma:default="8;#Global|884f2976-6ea8-46b7-bd2e-687efde62a06" ma:fieldId="{f61c9782-cdca-4365-a221-5df77f92e42b}" ma:sspId="1b199611-8856-41f6-9a1b-e76f78ab8edd" ma:termSetId="6fed0f4b-0e9b-4910-a0d8-a7f1207b95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86dd37edf24aef8aab39061a9a3044" ma:index="27" nillable="true" ma:taxonomy="true" ma:internalName="ec86dd37edf24aef8aab39061a9a3044" ma:taxonomyFieldName="Fishery_x0020_Name" ma:displayName="Fishery Name" ma:default="" ma:fieldId="{ec86dd37-edf2-4aef-8aab-39061a9a3044}" ma:sspId="1b199611-8856-41f6-9a1b-e76f78ab8edd" ma:termSetId="ff2920d3-9c71-4cbf-8ad6-accc15d5f7b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709ddb032704d1e98942b66fc93be3c" ma:index="29" nillable="true" ma:taxonomy="true" ma:internalName="n709ddb032704d1e98942b66fc93be3c" ma:taxonomyFieldName="Species" ma:displayName="Species" ma:default="" ma:fieldId="{7709ddb0-3270-4d1e-9894-2b66fc93be3c}" ma:sspId="1b199611-8856-41f6-9a1b-e76f78ab8edd" ma:termSetId="c9e0e43b-5428-42fa-a44a-b0c4a14cc1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_dlc_DocId" ma:index="3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3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1ed58a-2ed8-4034-85de-bae65ff854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3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9" nillable="true" ma:displayName="Tags" ma:internalName="MediaServiceAutoTags" ma:readOnly="true">
      <xsd:simpleType>
        <xsd:restriction base="dms:Text"/>
      </xsd:simpleType>
    </xsd:element>
    <xsd:element name="MediaServiceOCR" ma:index="4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F1C256-F984-4A7D-8C19-53C3917D4ED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21ed58a-2ed8-4034-85de-bae65ff85487"/>
    <ds:schemaRef ds:uri="http://purl.org/dc/elements/1.1/"/>
    <ds:schemaRef ds:uri="http://schemas.microsoft.com/office/2006/metadata/properties"/>
    <ds:schemaRef ds:uri="http://schemas.microsoft.com/office/infopath/2007/PartnerControls"/>
    <ds:schemaRef ds:uri="9c9492c6-bb4a-475a-9417-03fb6e02b54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BF4CE62-A753-4BFD-BBA4-9F79BE2F03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9492c6-bb4a-475a-9417-03fb6e02b546"/>
    <ds:schemaRef ds:uri="221ed58a-2ed8-4034-85de-bae65ff854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DFCE18-C273-4E0F-9966-2FE4B6CF9101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0FC0A81B-CE95-41BF-8ABE-27D7716C0F4C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D41FBA82-E6BD-4328-ADE1-B7F5C3F260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Local Brewery Five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Corbilla</dc:creator>
  <cp:lastModifiedBy>Stephanie Poey</cp:lastModifiedBy>
  <cp:revision>38</cp:revision>
  <cp:lastPrinted>2019-07-09T15:59:32Z</cp:lastPrinted>
  <dcterms:created xsi:type="dcterms:W3CDTF">2019-07-02T11:39:25Z</dcterms:created>
  <dcterms:modified xsi:type="dcterms:W3CDTF">2020-04-07T15:47:08Z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0x0101002AD5970EF4B149489D0BD831B6EB1AEB003EDBFA0411E4334B9663C47070B325E9</vt:lpwstr>
  </property>
  <property fmtid="{D5CDD505-2E9C-101B-9397-08002B2CF9AE}" pid="3" name="Year">
    <vt:lpwstr>443;#2020|b11602db-1afd-4925-86ec-bf366800bb70</vt:lpwstr>
  </property>
  <property fmtid="{D5CDD505-2E9C-101B-9397-08002B2CF9AE}" pid="4" name="Q Month">
    <vt:lpwstr/>
  </property>
  <property fmtid="{D5CDD505-2E9C-101B-9397-08002B2CF9AE}" pid="5" name="Location MSC">
    <vt:lpwstr>8;#Global|884f2976-6ea8-46b7-bd2e-687efde62a06</vt:lpwstr>
  </property>
  <property fmtid="{D5CDD505-2E9C-101B-9397-08002B2CF9AE}" pid="6" name="Language MSC">
    <vt:lpwstr>7;#English|d234cd68-e97e-499c-8971-e23c35e62b29</vt:lpwstr>
  </property>
  <property fmtid="{D5CDD505-2E9C-101B-9397-08002B2CF9AE}" pid="7" name="_dlc_DocIdItemGuid">
    <vt:lpwstr>799861f5-a557-4228-a280-806544d5266b</vt:lpwstr>
  </property>
  <property fmtid="{D5CDD505-2E9C-101B-9397-08002B2CF9AE}" pid="8" name="Species">
    <vt:lpwstr/>
  </property>
  <property fmtid="{D5CDD505-2E9C-101B-9397-08002B2CF9AE}" pid="9" name="Fishery Name">
    <vt:lpwstr/>
  </property>
  <property fmtid="{D5CDD505-2E9C-101B-9397-08002B2CF9AE}" pid="10" name="Comms Area">
    <vt:lpwstr>156;#Marketing|887c40ab-14aa-4273-aea0-6b9469c12fcb</vt:lpwstr>
  </property>
  <property fmtid="{D5CDD505-2E9C-101B-9397-08002B2CF9AE}" pid="11" name="Project Name">
    <vt:lpwstr>161;#Education|13072da5-21eb-4954-ac4c-707ba9377604</vt:lpwstr>
  </property>
  <property fmtid="{D5CDD505-2E9C-101B-9397-08002B2CF9AE}" pid="12" name="Doc Type">
    <vt:lpwstr/>
  </property>
  <property fmtid="{D5CDD505-2E9C-101B-9397-08002B2CF9AE}" pid="13" name="Partner">
    <vt:lpwstr/>
  </property>
</Properties>
</file>