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6"/>
    <p:sldMasterId id="2147483654" r:id="rId7"/>
  </p:sldMasterIdLst>
  <p:notesMasterIdLst>
    <p:notesMasterId r:id="rId36"/>
  </p:notesMasterIdLst>
  <p:sldIdLst>
    <p:sldId id="274" r:id="rId8"/>
    <p:sldId id="273" r:id="rId9"/>
    <p:sldId id="304" r:id="rId10"/>
    <p:sldId id="305" r:id="rId11"/>
    <p:sldId id="306" r:id="rId12"/>
    <p:sldId id="323" r:id="rId13"/>
    <p:sldId id="308" r:id="rId14"/>
    <p:sldId id="288" r:id="rId15"/>
    <p:sldId id="289" r:id="rId16"/>
    <p:sldId id="290" r:id="rId17"/>
    <p:sldId id="292" r:id="rId18"/>
    <p:sldId id="291" r:id="rId19"/>
    <p:sldId id="311" r:id="rId20"/>
    <p:sldId id="312" r:id="rId21"/>
    <p:sldId id="313" r:id="rId22"/>
    <p:sldId id="314" r:id="rId23"/>
    <p:sldId id="296" r:id="rId24"/>
    <p:sldId id="317" r:id="rId25"/>
    <p:sldId id="318" r:id="rId26"/>
    <p:sldId id="322" r:id="rId27"/>
    <p:sldId id="319" r:id="rId28"/>
    <p:sldId id="310" r:id="rId29"/>
    <p:sldId id="325" r:id="rId30"/>
    <p:sldId id="328" r:id="rId31"/>
    <p:sldId id="326" r:id="rId32"/>
    <p:sldId id="327" r:id="rId33"/>
    <p:sldId id="280" r:id="rId34"/>
    <p:sldId id="272"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A928801-7ED9-B98C-D697-E0AF7521CE20}" name="Kate Jones" initials="KJ" userId="S::kate.jones@msc.org::bb419e65-2a9b-4ecb-a5de-84269def9d9f" providerId="AD"/>
  <p188:author id="{B6172203-82AC-D422-906F-A6AB980D1BFE}" name="Catia Meira" initials="CM" userId="S::catia.meira@msc.org::369491bb-0df2-41d3-8643-fbb8e9a2963f" providerId="AD"/>
  <p188:author id="{B8C72F24-9ABC-73D7-2B89-496CA0DD71AC}" name="Kate Jones" initials="KJ" userId="Kate Jones" providerId="None"/>
  <p188:author id="{A3D18D73-387E-8F39-99F8-ED27F9364EEB}" name="Ishbel Matheson" initials="IM" userId="S::Ishbel.Matheson@msc.org::80484d0e-018f-4e19-899f-d8cfe8328546" providerId="AD"/>
  <p188:author id="{44772681-558F-0F4D-6565-2D921E2DCB51}" name="Ritu Singh" initials="RS" userId="S::ritu.singh@msc.org::4f575d0d-c14d-4ae1-a013-6ad916c92d7d" providerId="AD"/>
  <p188:author id="{62B61FC7-C33D-8779-5B8E-B2BCC401B793}" name="Ishbel Matheson" initials="IM" userId="S::ishbel.matheson@msc.org::80484d0e-018f-4e19-899f-d8cfe8328546" providerId="AD"/>
  <p188:author id="{AB5AE1FE-5AFF-240D-66C4-2CE266014521}" name="Richard Stobart" initials="" userId="S::richard.stobart@msc.org::655f6adc-cbbb-49a2-9904-2a9a8680865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561AC"/>
    <a:srgbClr val="EA26C5"/>
    <a:srgbClr val="009AC6"/>
    <a:srgbClr val="005DAA"/>
    <a:srgbClr val="98E2F2"/>
    <a:srgbClr val="1F4E79"/>
    <a:srgbClr val="1965B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9" d="100"/>
          <a:sy n="59" d="100"/>
        </p:scale>
        <p:origin x="940"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theme" Target="theme/theme1.xml"/><Relationship Id="rId21" Type="http://schemas.openxmlformats.org/officeDocument/2006/relationships/slide" Target="slides/slide14.xml"/><Relationship Id="rId34" Type="http://schemas.openxmlformats.org/officeDocument/2006/relationships/slide" Target="slides/slide27.xml"/><Relationship Id="rId42" Type="http://schemas.microsoft.com/office/2018/10/relationships/authors" Target="authors.xml"/><Relationship Id="rId7" Type="http://schemas.openxmlformats.org/officeDocument/2006/relationships/slideMaster" Target="slideMasters/slideMaster2.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customXml" Target="../customXml/item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notesMaster" Target="notesMasters/notesMaster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customXml" Target="../customXml/item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8" Type="http://schemas.openxmlformats.org/officeDocument/2006/relationships/slide" Target="slides/slid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tia Meira" userId="S::catia.meira@msc.org::369491bb-0df2-41d3-8643-fbb8e9a2963f" providerId="AD" clId="Web-{DA529948-340A-E768-CCB8-7FD445B7ED90}"/>
    <pc:docChg chg="modSld">
      <pc:chgData name="Catia Meira" userId="S::catia.meira@msc.org::369491bb-0df2-41d3-8643-fbb8e9a2963f" providerId="AD" clId="Web-{DA529948-340A-E768-CCB8-7FD445B7ED90}" dt="2024-04-26T10:49:23.997" v="1" actId="1076"/>
      <pc:docMkLst>
        <pc:docMk/>
      </pc:docMkLst>
      <pc:sldChg chg="modSp">
        <pc:chgData name="Catia Meira" userId="S::catia.meira@msc.org::369491bb-0df2-41d3-8643-fbb8e9a2963f" providerId="AD" clId="Web-{DA529948-340A-E768-CCB8-7FD445B7ED90}" dt="2024-04-26T10:49:23.997" v="1" actId="1076"/>
        <pc:sldMkLst>
          <pc:docMk/>
          <pc:sldMk cId="3638201893" sldId="273"/>
        </pc:sldMkLst>
        <pc:picChg chg="mod">
          <ac:chgData name="Catia Meira" userId="S::catia.meira@msc.org::369491bb-0df2-41d3-8643-fbb8e9a2963f" providerId="AD" clId="Web-{DA529948-340A-E768-CCB8-7FD445B7ED90}" dt="2024-04-26T10:49:23.997" v="1" actId="1076"/>
          <ac:picMkLst>
            <pc:docMk/>
            <pc:sldMk cId="3638201893" sldId="273"/>
            <ac:picMk id="3" creationId="{AB52585F-6D25-C694-1E3C-BD5DD04B4B72}"/>
          </ac:picMkLst>
        </pc:picChg>
      </pc:sldChg>
    </pc:docChg>
  </pc:docChgLst>
  <pc:docChgLst>
    <pc:chgData name="Rika Milne" userId="d5d520ec-da04-4164-b1f6-43a48e255efa" providerId="ADAL" clId="{B159EE3D-B8D6-2248-B8F5-D79486761073}"/>
    <pc:docChg chg="undo custSel modSld">
      <pc:chgData name="Rika Milne" userId="d5d520ec-da04-4164-b1f6-43a48e255efa" providerId="ADAL" clId="{B159EE3D-B8D6-2248-B8F5-D79486761073}" dt="2024-05-24T06:32:28.384" v="5" actId="20577"/>
      <pc:docMkLst>
        <pc:docMk/>
      </pc:docMkLst>
      <pc:sldChg chg="modSp mod">
        <pc:chgData name="Rika Milne" userId="d5d520ec-da04-4164-b1f6-43a48e255efa" providerId="ADAL" clId="{B159EE3D-B8D6-2248-B8F5-D79486761073}" dt="2024-05-09T01:11:57.032" v="1" actId="1076"/>
        <pc:sldMkLst>
          <pc:docMk/>
          <pc:sldMk cId="2735303150" sldId="274"/>
        </pc:sldMkLst>
        <pc:picChg chg="mod">
          <ac:chgData name="Rika Milne" userId="d5d520ec-da04-4164-b1f6-43a48e255efa" providerId="ADAL" clId="{B159EE3D-B8D6-2248-B8F5-D79486761073}" dt="2024-05-09T01:11:57.032" v="1" actId="1076"/>
          <ac:picMkLst>
            <pc:docMk/>
            <pc:sldMk cId="2735303150" sldId="274"/>
            <ac:picMk id="16" creationId="{1A67B548-E279-C3E2-A962-3E509B86F300}"/>
          </ac:picMkLst>
        </pc:picChg>
      </pc:sldChg>
      <pc:sldChg chg="modSp mod">
        <pc:chgData name="Rika Milne" userId="d5d520ec-da04-4164-b1f6-43a48e255efa" providerId="ADAL" clId="{B159EE3D-B8D6-2248-B8F5-D79486761073}" dt="2024-05-24T06:32:28.384" v="5" actId="20577"/>
        <pc:sldMkLst>
          <pc:docMk/>
          <pc:sldMk cId="2602524209" sldId="304"/>
        </pc:sldMkLst>
        <pc:spChg chg="mod">
          <ac:chgData name="Rika Milne" userId="d5d520ec-da04-4164-b1f6-43a48e255efa" providerId="ADAL" clId="{B159EE3D-B8D6-2248-B8F5-D79486761073}" dt="2024-05-24T06:32:28.384" v="5" actId="20577"/>
          <ac:spMkLst>
            <pc:docMk/>
            <pc:sldMk cId="2602524209" sldId="304"/>
            <ac:spMk id="2" creationId="{00940762-F3DF-1EA1-10C0-F0A8BD5395F2}"/>
          </ac:spMkLst>
        </pc:spChg>
      </pc:sldChg>
    </pc:docChg>
  </pc:docChgLst>
  <pc:docChgLst>
    <pc:chgData name="Kate Jones" userId="S::kate.jones@msc.org::bb419e65-2a9b-4ecb-a5de-84269def9d9f" providerId="AD" clId="Web-{11226432-AC83-7928-CC72-9D677EE37374}"/>
    <pc:docChg chg="modSld">
      <pc:chgData name="Kate Jones" userId="S::kate.jones@msc.org::bb419e65-2a9b-4ecb-a5de-84269def9d9f" providerId="AD" clId="Web-{11226432-AC83-7928-CC72-9D677EE37374}" dt="2024-04-29T10:14:36.096" v="237" actId="20577"/>
      <pc:docMkLst>
        <pc:docMk/>
      </pc:docMkLst>
      <pc:sldChg chg="modSp">
        <pc:chgData name="Kate Jones" userId="S::kate.jones@msc.org::bb419e65-2a9b-4ecb-a5de-84269def9d9f" providerId="AD" clId="Web-{11226432-AC83-7928-CC72-9D677EE37374}" dt="2024-04-29T10:14:36.096" v="237" actId="20577"/>
        <pc:sldMkLst>
          <pc:docMk/>
          <pc:sldMk cId="196985305" sldId="305"/>
        </pc:sldMkLst>
        <pc:spChg chg="mod">
          <ac:chgData name="Kate Jones" userId="S::kate.jones@msc.org::bb419e65-2a9b-4ecb-a5de-84269def9d9f" providerId="AD" clId="Web-{11226432-AC83-7928-CC72-9D677EE37374}" dt="2024-04-29T10:14:15.189" v="221" actId="20577"/>
          <ac:spMkLst>
            <pc:docMk/>
            <pc:sldMk cId="196985305" sldId="305"/>
            <ac:spMk id="4" creationId="{8293F6C8-DC68-C620-99C0-A0CE4F415C12}"/>
          </ac:spMkLst>
        </pc:spChg>
        <pc:spChg chg="mod">
          <ac:chgData name="Kate Jones" userId="S::kate.jones@msc.org::bb419e65-2a9b-4ecb-a5de-84269def9d9f" providerId="AD" clId="Web-{11226432-AC83-7928-CC72-9D677EE37374}" dt="2024-04-29T10:14:36.096" v="237" actId="20577"/>
          <ac:spMkLst>
            <pc:docMk/>
            <pc:sldMk cId="196985305" sldId="305"/>
            <ac:spMk id="8" creationId="{0E76E7FD-420B-15C9-95AF-0C745A6BC0D6}"/>
          </ac:spMkLst>
        </pc:spChg>
      </pc:sldChg>
      <pc:sldChg chg="modSp">
        <pc:chgData name="Kate Jones" userId="S::kate.jones@msc.org::bb419e65-2a9b-4ecb-a5de-84269def9d9f" providerId="AD" clId="Web-{11226432-AC83-7928-CC72-9D677EE37374}" dt="2024-04-29T10:13:06.500" v="192" actId="20577"/>
        <pc:sldMkLst>
          <pc:docMk/>
          <pc:sldMk cId="24730052" sldId="308"/>
        </pc:sldMkLst>
        <pc:spChg chg="mod">
          <ac:chgData name="Kate Jones" userId="S::kate.jones@msc.org::bb419e65-2a9b-4ecb-a5de-84269def9d9f" providerId="AD" clId="Web-{11226432-AC83-7928-CC72-9D677EE37374}" dt="2024-04-29T10:12:58.687" v="189" actId="20577"/>
          <ac:spMkLst>
            <pc:docMk/>
            <pc:sldMk cId="24730052" sldId="308"/>
            <ac:spMk id="14" creationId="{E980A43A-2EDA-28F9-8B16-9870C4E9CCAA}"/>
          </ac:spMkLst>
        </pc:spChg>
        <pc:spChg chg="mod">
          <ac:chgData name="Kate Jones" userId="S::kate.jones@msc.org::bb419e65-2a9b-4ecb-a5de-84269def9d9f" providerId="AD" clId="Web-{11226432-AC83-7928-CC72-9D677EE37374}" dt="2024-04-29T10:13:06.500" v="192" actId="20577"/>
          <ac:spMkLst>
            <pc:docMk/>
            <pc:sldMk cId="24730052" sldId="308"/>
            <ac:spMk id="16" creationId="{5783D593-A083-0060-7EB6-55F46E6094F5}"/>
          </ac:spMkLst>
        </pc:spChg>
      </pc:sldChg>
      <pc:sldChg chg="modSp">
        <pc:chgData name="Kate Jones" userId="S::kate.jones@msc.org::bb419e65-2a9b-4ecb-a5de-84269def9d9f" providerId="AD" clId="Web-{11226432-AC83-7928-CC72-9D677EE37374}" dt="2024-04-29T10:12:48.812" v="187" actId="20577"/>
        <pc:sldMkLst>
          <pc:docMk/>
          <pc:sldMk cId="1541789274" sldId="314"/>
        </pc:sldMkLst>
        <pc:spChg chg="mod">
          <ac:chgData name="Kate Jones" userId="S::kate.jones@msc.org::bb419e65-2a9b-4ecb-a5de-84269def9d9f" providerId="AD" clId="Web-{11226432-AC83-7928-CC72-9D677EE37374}" dt="2024-04-29T10:12:48.812" v="187" actId="20577"/>
          <ac:spMkLst>
            <pc:docMk/>
            <pc:sldMk cId="1541789274" sldId="314"/>
            <ac:spMk id="14" creationId="{E980A43A-2EDA-28F9-8B16-9870C4E9CCAA}"/>
          </ac:spMkLst>
        </pc:spChg>
        <pc:spChg chg="mod">
          <ac:chgData name="Kate Jones" userId="S::kate.jones@msc.org::bb419e65-2a9b-4ecb-a5de-84269def9d9f" providerId="AD" clId="Web-{11226432-AC83-7928-CC72-9D677EE37374}" dt="2024-04-29T10:09:35.322" v="67" actId="20577"/>
          <ac:spMkLst>
            <pc:docMk/>
            <pc:sldMk cId="1541789274" sldId="314"/>
            <ac:spMk id="16" creationId="{5783D593-A083-0060-7EB6-55F46E6094F5}"/>
          </ac:spMkLst>
        </pc:spChg>
      </pc:sldChg>
      <pc:sldChg chg="modSp">
        <pc:chgData name="Kate Jones" userId="S::kate.jones@msc.org::bb419e65-2a9b-4ecb-a5de-84269def9d9f" providerId="AD" clId="Web-{11226432-AC83-7928-CC72-9D677EE37374}" dt="2024-04-29T10:13:25.657" v="197" actId="20577"/>
        <pc:sldMkLst>
          <pc:docMk/>
          <pc:sldMk cId="4000846097" sldId="323"/>
        </pc:sldMkLst>
        <pc:spChg chg="mod">
          <ac:chgData name="Kate Jones" userId="S::kate.jones@msc.org::bb419e65-2a9b-4ecb-a5de-84269def9d9f" providerId="AD" clId="Web-{11226432-AC83-7928-CC72-9D677EE37374}" dt="2024-04-29T10:13:25.657" v="197" actId="20577"/>
          <ac:spMkLst>
            <pc:docMk/>
            <pc:sldMk cId="4000846097" sldId="323"/>
            <ac:spMk id="4" creationId="{670DDFC9-7A21-310F-596D-FE16DF76245F}"/>
          </ac:spMkLst>
        </pc:spChg>
      </pc:sldChg>
    </pc:docChg>
  </pc:docChgLst>
  <pc:docChgLst>
    <pc:chgData name="Catia Meira" userId="369491bb-0df2-41d3-8643-fbb8e9a2963f" providerId="ADAL" clId="{41A05129-9672-48A2-A565-9A1761D13CF2}"/>
    <pc:docChg chg="undo custSel addSld delSld modSld sldOrd">
      <pc:chgData name="Catia Meira" userId="369491bb-0df2-41d3-8643-fbb8e9a2963f" providerId="ADAL" clId="{41A05129-9672-48A2-A565-9A1761D13CF2}" dt="2024-05-24T16:47:03.831" v="2982" actId="962"/>
      <pc:docMkLst>
        <pc:docMk/>
      </pc:docMkLst>
      <pc:sldChg chg="del">
        <pc:chgData name="Catia Meira" userId="369491bb-0df2-41d3-8643-fbb8e9a2963f" providerId="ADAL" clId="{41A05129-9672-48A2-A565-9A1761D13CF2}" dt="2024-04-25T10:35:57.080" v="1147" actId="47"/>
        <pc:sldMkLst>
          <pc:docMk/>
          <pc:sldMk cId="2906868758" sldId="268"/>
        </pc:sldMkLst>
      </pc:sldChg>
      <pc:sldChg chg="del">
        <pc:chgData name="Catia Meira" userId="369491bb-0df2-41d3-8643-fbb8e9a2963f" providerId="ADAL" clId="{41A05129-9672-48A2-A565-9A1761D13CF2}" dt="2024-04-25T10:35:57.080" v="1147" actId="47"/>
        <pc:sldMkLst>
          <pc:docMk/>
          <pc:sldMk cId="1175092680" sldId="271"/>
        </pc:sldMkLst>
      </pc:sldChg>
      <pc:sldChg chg="modSp mod">
        <pc:chgData name="Catia Meira" userId="369491bb-0df2-41d3-8643-fbb8e9a2963f" providerId="ADAL" clId="{41A05129-9672-48A2-A565-9A1761D13CF2}" dt="2024-04-26T07:38:24.213" v="2880" actId="1076"/>
        <pc:sldMkLst>
          <pc:docMk/>
          <pc:sldMk cId="3013641845" sldId="272"/>
        </pc:sldMkLst>
        <pc:spChg chg="mod">
          <ac:chgData name="Catia Meira" userId="369491bb-0df2-41d3-8643-fbb8e9a2963f" providerId="ADAL" clId="{41A05129-9672-48A2-A565-9A1761D13CF2}" dt="2024-04-26T07:38:22.136" v="2879" actId="1076"/>
          <ac:spMkLst>
            <pc:docMk/>
            <pc:sldMk cId="3013641845" sldId="272"/>
            <ac:spMk id="2" creationId="{1C4D4CC0-35FD-7155-C0B0-D9FC4BAE1BC2}"/>
          </ac:spMkLst>
        </pc:spChg>
        <pc:spChg chg="mod">
          <ac:chgData name="Catia Meira" userId="369491bb-0df2-41d3-8643-fbb8e9a2963f" providerId="ADAL" clId="{41A05129-9672-48A2-A565-9A1761D13CF2}" dt="2024-04-26T07:38:24.213" v="2880" actId="1076"/>
          <ac:spMkLst>
            <pc:docMk/>
            <pc:sldMk cId="3013641845" sldId="272"/>
            <ac:spMk id="3" creationId="{0591F7E1-F2A4-DEB1-07B5-01EE4D82F763}"/>
          </ac:spMkLst>
        </pc:spChg>
      </pc:sldChg>
      <pc:sldChg chg="addSp delSp modSp mod ord">
        <pc:chgData name="Catia Meira" userId="369491bb-0df2-41d3-8643-fbb8e9a2963f" providerId="ADAL" clId="{41A05129-9672-48A2-A565-9A1761D13CF2}" dt="2024-04-25T10:00:13.634" v="454" actId="20577"/>
        <pc:sldMkLst>
          <pc:docMk/>
          <pc:sldMk cId="3638201893" sldId="273"/>
        </pc:sldMkLst>
        <pc:spChg chg="mod">
          <ac:chgData name="Catia Meira" userId="369491bb-0df2-41d3-8643-fbb8e9a2963f" providerId="ADAL" clId="{41A05129-9672-48A2-A565-9A1761D13CF2}" dt="2024-04-25T09:52:24.601" v="127" actId="20577"/>
          <ac:spMkLst>
            <pc:docMk/>
            <pc:sldMk cId="3638201893" sldId="273"/>
            <ac:spMk id="2" creationId="{271A8060-CE9C-EC66-A6FF-F1593BE21926}"/>
          </ac:spMkLst>
        </pc:spChg>
        <pc:spChg chg="del mod">
          <ac:chgData name="Catia Meira" userId="369491bb-0df2-41d3-8643-fbb8e9a2963f" providerId="ADAL" clId="{41A05129-9672-48A2-A565-9A1761D13CF2}" dt="2024-04-25T09:55:36.105" v="265" actId="478"/>
          <ac:spMkLst>
            <pc:docMk/>
            <pc:sldMk cId="3638201893" sldId="273"/>
            <ac:spMk id="3" creationId="{E11347AF-30A2-7C36-182D-32D8E70E05CD}"/>
          </ac:spMkLst>
        </pc:spChg>
        <pc:spChg chg="add mod">
          <ac:chgData name="Catia Meira" userId="369491bb-0df2-41d3-8643-fbb8e9a2963f" providerId="ADAL" clId="{41A05129-9672-48A2-A565-9A1761D13CF2}" dt="2024-04-25T10:00:13.634" v="454" actId="20577"/>
          <ac:spMkLst>
            <pc:docMk/>
            <pc:sldMk cId="3638201893" sldId="273"/>
            <ac:spMk id="5" creationId="{17DD75D1-0E40-50D9-51E9-84EC583FCDD2}"/>
          </ac:spMkLst>
        </pc:spChg>
        <pc:spChg chg="add del mod">
          <ac:chgData name="Catia Meira" userId="369491bb-0df2-41d3-8643-fbb8e9a2963f" providerId="ADAL" clId="{41A05129-9672-48A2-A565-9A1761D13CF2}" dt="2024-04-25T09:55:39.118" v="266" actId="478"/>
          <ac:spMkLst>
            <pc:docMk/>
            <pc:sldMk cId="3638201893" sldId="273"/>
            <ac:spMk id="7" creationId="{7524E953-62E5-8C5C-6490-2D4449201A42}"/>
          </ac:spMkLst>
        </pc:spChg>
        <pc:picChg chg="add mod modCrop">
          <ac:chgData name="Catia Meira" userId="369491bb-0df2-41d3-8643-fbb8e9a2963f" providerId="ADAL" clId="{41A05129-9672-48A2-A565-9A1761D13CF2}" dt="2024-04-25T09:58:52.002" v="384" actId="1076"/>
          <ac:picMkLst>
            <pc:docMk/>
            <pc:sldMk cId="3638201893" sldId="273"/>
            <ac:picMk id="9" creationId="{27CC6BB7-272B-1A55-F97A-0FC5E9FAB1D6}"/>
          </ac:picMkLst>
        </pc:picChg>
      </pc:sldChg>
      <pc:sldChg chg="addSp delSp modSp mod">
        <pc:chgData name="Catia Meira" userId="369491bb-0df2-41d3-8643-fbb8e9a2963f" providerId="ADAL" clId="{41A05129-9672-48A2-A565-9A1761D13CF2}" dt="2024-05-24T16:47:03.831" v="2982" actId="962"/>
        <pc:sldMkLst>
          <pc:docMk/>
          <pc:sldMk cId="2735303150" sldId="274"/>
        </pc:sldMkLst>
        <pc:picChg chg="add mod">
          <ac:chgData name="Catia Meira" userId="369491bb-0df2-41d3-8643-fbb8e9a2963f" providerId="ADAL" clId="{41A05129-9672-48A2-A565-9A1761D13CF2}" dt="2024-05-24T16:47:03.831" v="2982" actId="962"/>
          <ac:picMkLst>
            <pc:docMk/>
            <pc:sldMk cId="2735303150" sldId="274"/>
            <ac:picMk id="3" creationId="{FF8196DA-01F0-2C40-5BE1-486A2B3DA184}"/>
          </ac:picMkLst>
        </pc:picChg>
        <pc:picChg chg="del">
          <ac:chgData name="Catia Meira" userId="369491bb-0df2-41d3-8643-fbb8e9a2963f" providerId="ADAL" clId="{41A05129-9672-48A2-A565-9A1761D13CF2}" dt="2024-05-24T16:47:01.841" v="2979" actId="478"/>
          <ac:picMkLst>
            <pc:docMk/>
            <pc:sldMk cId="2735303150" sldId="274"/>
            <ac:picMk id="16" creationId="{1A67B548-E279-C3E2-A962-3E509B86F300}"/>
          </ac:picMkLst>
        </pc:picChg>
      </pc:sldChg>
      <pc:sldChg chg="modSp add mod setBg addCm delCm modCm">
        <pc:chgData name="Catia Meira" userId="369491bb-0df2-41d3-8643-fbb8e9a2963f" providerId="ADAL" clId="{41A05129-9672-48A2-A565-9A1761D13CF2}" dt="2024-04-27T14:41:00.695" v="2978"/>
        <pc:sldMkLst>
          <pc:docMk/>
          <pc:sldMk cId="2191447918" sldId="280"/>
        </pc:sldMkLst>
        <pc:spChg chg="mod">
          <ac:chgData name="Catia Meira" userId="369491bb-0df2-41d3-8643-fbb8e9a2963f" providerId="ADAL" clId="{41A05129-9672-48A2-A565-9A1761D13CF2}" dt="2024-04-25T14:49:27.990" v="2762" actId="27636"/>
          <ac:spMkLst>
            <pc:docMk/>
            <pc:sldMk cId="2191447918" sldId="280"/>
            <ac:spMk id="2" creationId="{DEEEEEA0-09FB-496A-AA10-90E7993195F0}"/>
          </ac:spMkLst>
        </pc:spChg>
        <pc:extLst>
          <p:ext xmlns:p="http://schemas.openxmlformats.org/presentationml/2006/main" uri="{D6D511B9-2390-475A-947B-AFAB55BFBCF1}">
            <pc226:cmChg xmlns:pc226="http://schemas.microsoft.com/office/powerpoint/2022/06/main/command" chg="del">
              <pc226:chgData name="Catia Meira" userId="369491bb-0df2-41d3-8643-fbb8e9a2963f" providerId="ADAL" clId="{41A05129-9672-48A2-A565-9A1761D13CF2}" dt="2024-04-25T14:33:16.889" v="2560"/>
              <pc2:cmMkLst xmlns:pc2="http://schemas.microsoft.com/office/powerpoint/2019/9/main/command">
                <pc:docMk/>
                <pc:sldMk cId="2191447918" sldId="280"/>
                <pc2:cmMk id="{6C187016-C994-4493-98E5-3D44B814A614}"/>
              </pc2:cmMkLst>
            </pc226:cmChg>
            <pc226:cmChg xmlns:pc226="http://schemas.microsoft.com/office/powerpoint/2022/06/main/command" chg="add del mod modRxn">
              <pc226:chgData name="Catia Meira" userId="369491bb-0df2-41d3-8643-fbb8e9a2963f" providerId="ADAL" clId="{41A05129-9672-48A2-A565-9A1761D13CF2}" dt="2024-04-27T14:41:00.695" v="2978"/>
              <pc2:cmMkLst xmlns:pc2="http://schemas.microsoft.com/office/powerpoint/2019/9/main/command">
                <pc:docMk/>
                <pc:sldMk cId="2191447918" sldId="280"/>
                <pc2:cmMk id="{514D4838-6634-4357-9B79-FC2A3B8A4049}"/>
              </pc2:cmMkLst>
            </pc226:cmChg>
          </p:ext>
        </pc:extLst>
      </pc:sldChg>
      <pc:sldChg chg="modSp add del mod">
        <pc:chgData name="Catia Meira" userId="369491bb-0df2-41d3-8643-fbb8e9a2963f" providerId="ADAL" clId="{41A05129-9672-48A2-A565-9A1761D13CF2}" dt="2024-04-25T10:43:52.023" v="1280" actId="47"/>
        <pc:sldMkLst>
          <pc:docMk/>
          <pc:sldMk cId="1117072963" sldId="284"/>
        </pc:sldMkLst>
        <pc:spChg chg="mod">
          <ac:chgData name="Catia Meira" userId="369491bb-0df2-41d3-8643-fbb8e9a2963f" providerId="ADAL" clId="{41A05129-9672-48A2-A565-9A1761D13CF2}" dt="2024-04-25T10:43:17.431" v="1279" actId="27636"/>
          <ac:spMkLst>
            <pc:docMk/>
            <pc:sldMk cId="1117072963" sldId="284"/>
            <ac:spMk id="2" creationId="{4E5A16D8-D748-4549-A8CF-633A1801AD0F}"/>
          </ac:spMkLst>
        </pc:spChg>
      </pc:sldChg>
      <pc:sldChg chg="addSp modSp add mod modCm">
        <pc:chgData name="Catia Meira" userId="369491bb-0df2-41d3-8643-fbb8e9a2963f" providerId="ADAL" clId="{41A05129-9672-48A2-A565-9A1761D13CF2}" dt="2024-04-26T10:34:04.585" v="2977" actId="113"/>
        <pc:sldMkLst>
          <pc:docMk/>
          <pc:sldMk cId="2085317716" sldId="285"/>
        </pc:sldMkLst>
        <pc:spChg chg="mod">
          <ac:chgData name="Catia Meira" userId="369491bb-0df2-41d3-8643-fbb8e9a2963f" providerId="ADAL" clId="{41A05129-9672-48A2-A565-9A1761D13CF2}" dt="2024-04-26T09:59:50.978" v="2912" actId="1076"/>
          <ac:spMkLst>
            <pc:docMk/>
            <pc:sldMk cId="2085317716" sldId="285"/>
            <ac:spMk id="2" creationId="{D1AFE1DE-0CCB-DBD9-A0E5-5FF16179C47B}"/>
          </ac:spMkLst>
        </pc:spChg>
        <pc:spChg chg="add mod">
          <ac:chgData name="Catia Meira" userId="369491bb-0df2-41d3-8643-fbb8e9a2963f" providerId="ADAL" clId="{41A05129-9672-48A2-A565-9A1761D13CF2}" dt="2024-04-26T09:59:30.979" v="2896" actId="1076"/>
          <ac:spMkLst>
            <pc:docMk/>
            <pc:sldMk cId="2085317716" sldId="285"/>
            <ac:spMk id="3" creationId="{D5067923-4FE6-2C54-0FB7-D400AA3D4F95}"/>
          </ac:spMkLst>
        </pc:spChg>
        <pc:spChg chg="mod">
          <ac:chgData name="Catia Meira" userId="369491bb-0df2-41d3-8643-fbb8e9a2963f" providerId="ADAL" clId="{41A05129-9672-48A2-A565-9A1761D13CF2}" dt="2024-04-26T09:59:40.265" v="2898" actId="1076"/>
          <ac:spMkLst>
            <pc:docMk/>
            <pc:sldMk cId="2085317716" sldId="285"/>
            <ac:spMk id="5" creationId="{1AF6B526-60AC-4057-AE03-7699203A0617}"/>
          </ac:spMkLst>
        </pc:spChg>
        <pc:spChg chg="mod">
          <ac:chgData name="Catia Meira" userId="369491bb-0df2-41d3-8643-fbb8e9a2963f" providerId="ADAL" clId="{41A05129-9672-48A2-A565-9A1761D13CF2}" dt="2024-04-26T10:34:04.585" v="2977" actId="113"/>
          <ac:spMkLst>
            <pc:docMk/>
            <pc:sldMk cId="2085317716" sldId="285"/>
            <ac:spMk id="9" creationId="{6761AE10-3468-4723-8CD1-0EB35F6CF895}"/>
          </ac:spMkLst>
        </pc:spChg>
        <pc:extLst>
          <p:ext xmlns:p="http://schemas.openxmlformats.org/presentationml/2006/main" uri="{D6D511B9-2390-475A-947B-AFAB55BFBCF1}">
            <pc226:cmChg xmlns:pc226="http://schemas.microsoft.com/office/powerpoint/2022/06/main/command" chg="mod">
              <pc226:chgData name="Catia Meira" userId="369491bb-0df2-41d3-8643-fbb8e9a2963f" providerId="ADAL" clId="{41A05129-9672-48A2-A565-9A1761D13CF2}" dt="2024-04-26T10:33:54.171" v="2976"/>
              <pc2:cmMkLst xmlns:pc2="http://schemas.microsoft.com/office/powerpoint/2019/9/main/command">
                <pc:docMk/>
                <pc:sldMk cId="2085317716" sldId="285"/>
                <pc2:cmMk id="{15A5BCF8-32AA-45C5-946E-FAB429C0F1F2}"/>
              </pc2:cmMkLst>
              <pc226:cmRplyChg chg="add">
                <pc226:chgData name="Catia Meira" userId="369491bb-0df2-41d3-8643-fbb8e9a2963f" providerId="ADAL" clId="{41A05129-9672-48A2-A565-9A1761D13CF2}" dt="2024-04-26T07:37:17.079" v="2867"/>
                <pc2:cmRplyMkLst xmlns:pc2="http://schemas.microsoft.com/office/powerpoint/2019/9/main/command">
                  <pc:docMk/>
                  <pc:sldMk cId="2085317716" sldId="285"/>
                  <pc2:cmMk id="{15A5BCF8-32AA-45C5-946E-FAB429C0F1F2}"/>
                  <pc2:cmRplyMk id="{A699A056-1F5B-4AC4-9AFC-A7D32456F16B}"/>
                </pc2:cmRplyMkLst>
              </pc226:cmRplyChg>
            </pc226:cmChg>
          </p:ext>
        </pc:extLst>
      </pc:sldChg>
      <pc:sldChg chg="modSp add mod">
        <pc:chgData name="Catia Meira" userId="369491bb-0df2-41d3-8643-fbb8e9a2963f" providerId="ADAL" clId="{41A05129-9672-48A2-A565-9A1761D13CF2}" dt="2024-04-25T10:45:44.830" v="1321" actId="20577"/>
        <pc:sldMkLst>
          <pc:docMk/>
          <pc:sldMk cId="2189705393" sldId="288"/>
        </pc:sldMkLst>
        <pc:spChg chg="mod">
          <ac:chgData name="Catia Meira" userId="369491bb-0df2-41d3-8643-fbb8e9a2963f" providerId="ADAL" clId="{41A05129-9672-48A2-A565-9A1761D13CF2}" dt="2024-04-25T10:45:44.830" v="1321" actId="20577"/>
          <ac:spMkLst>
            <pc:docMk/>
            <pc:sldMk cId="2189705393" sldId="288"/>
            <ac:spMk id="8" creationId="{CE4638C5-194E-C024-136E-C39335CA1007}"/>
          </ac:spMkLst>
        </pc:spChg>
        <pc:picChg chg="mod modCrop">
          <ac:chgData name="Catia Meira" userId="369491bb-0df2-41d3-8643-fbb8e9a2963f" providerId="ADAL" clId="{41A05129-9672-48A2-A565-9A1761D13CF2}" dt="2024-04-25T10:44:30.821" v="1285" actId="732"/>
          <ac:picMkLst>
            <pc:docMk/>
            <pc:sldMk cId="2189705393" sldId="288"/>
            <ac:picMk id="10" creationId="{9C955CE3-B9D9-4103-3529-22D5F9673B2F}"/>
          </ac:picMkLst>
        </pc:picChg>
      </pc:sldChg>
      <pc:sldChg chg="modSp add mod">
        <pc:chgData name="Catia Meira" userId="369491bb-0df2-41d3-8643-fbb8e9a2963f" providerId="ADAL" clId="{41A05129-9672-48A2-A565-9A1761D13CF2}" dt="2024-04-25T10:45:41.989" v="1320" actId="20577"/>
        <pc:sldMkLst>
          <pc:docMk/>
          <pc:sldMk cId="1787835993" sldId="289"/>
        </pc:sldMkLst>
        <pc:spChg chg="mod">
          <ac:chgData name="Catia Meira" userId="369491bb-0df2-41d3-8643-fbb8e9a2963f" providerId="ADAL" clId="{41A05129-9672-48A2-A565-9A1761D13CF2}" dt="2024-04-25T10:45:41.989" v="1320" actId="20577"/>
          <ac:spMkLst>
            <pc:docMk/>
            <pc:sldMk cId="1787835993" sldId="289"/>
            <ac:spMk id="8" creationId="{CE4638C5-194E-C024-136E-C39335CA1007}"/>
          </ac:spMkLst>
        </pc:spChg>
        <pc:picChg chg="mod modCrop">
          <ac:chgData name="Catia Meira" userId="369491bb-0df2-41d3-8643-fbb8e9a2963f" providerId="ADAL" clId="{41A05129-9672-48A2-A565-9A1761D13CF2}" dt="2024-04-25T10:45:19.132" v="1291" actId="732"/>
          <ac:picMkLst>
            <pc:docMk/>
            <pc:sldMk cId="1787835993" sldId="289"/>
            <ac:picMk id="7" creationId="{92E78D2F-EE06-5AB6-B229-5C8AA0DDF4BD}"/>
          </ac:picMkLst>
        </pc:picChg>
      </pc:sldChg>
      <pc:sldChg chg="modSp add mod">
        <pc:chgData name="Catia Meira" userId="369491bb-0df2-41d3-8643-fbb8e9a2963f" providerId="ADAL" clId="{41A05129-9672-48A2-A565-9A1761D13CF2}" dt="2024-04-25T12:50:00.075" v="2044" actId="20577"/>
        <pc:sldMkLst>
          <pc:docMk/>
          <pc:sldMk cId="2802979312" sldId="290"/>
        </pc:sldMkLst>
        <pc:spChg chg="mod">
          <ac:chgData name="Catia Meira" userId="369491bb-0df2-41d3-8643-fbb8e9a2963f" providerId="ADAL" clId="{41A05129-9672-48A2-A565-9A1761D13CF2}" dt="2024-04-25T12:50:00.075" v="2044" actId="20577"/>
          <ac:spMkLst>
            <pc:docMk/>
            <pc:sldMk cId="2802979312" sldId="290"/>
            <ac:spMk id="8" creationId="{CE4638C5-194E-C024-136E-C39335CA1007}"/>
          </ac:spMkLst>
        </pc:spChg>
        <pc:picChg chg="mod modCrop">
          <ac:chgData name="Catia Meira" userId="369491bb-0df2-41d3-8643-fbb8e9a2963f" providerId="ADAL" clId="{41A05129-9672-48A2-A565-9A1761D13CF2}" dt="2024-04-25T10:46:11.688" v="1324" actId="732"/>
          <ac:picMkLst>
            <pc:docMk/>
            <pc:sldMk cId="2802979312" sldId="290"/>
            <ac:picMk id="3" creationId="{114614A3-121D-A868-2775-118D4975101D}"/>
          </ac:picMkLst>
        </pc:picChg>
      </pc:sldChg>
      <pc:sldChg chg="addSp modSp add mod">
        <pc:chgData name="Catia Meira" userId="369491bb-0df2-41d3-8643-fbb8e9a2963f" providerId="ADAL" clId="{41A05129-9672-48A2-A565-9A1761D13CF2}" dt="2024-04-26T10:28:45.728" v="2945" actId="1076"/>
        <pc:sldMkLst>
          <pc:docMk/>
          <pc:sldMk cId="2479075731" sldId="291"/>
        </pc:sldMkLst>
        <pc:spChg chg="add mod">
          <ac:chgData name="Catia Meira" userId="369491bb-0df2-41d3-8643-fbb8e9a2963f" providerId="ADAL" clId="{41A05129-9672-48A2-A565-9A1761D13CF2}" dt="2024-04-26T10:28:45.728" v="2945" actId="1076"/>
          <ac:spMkLst>
            <pc:docMk/>
            <pc:sldMk cId="2479075731" sldId="291"/>
            <ac:spMk id="4" creationId="{29A1A531-ACE6-654B-17EC-0371A9F18D8F}"/>
          </ac:spMkLst>
        </pc:spChg>
        <pc:spChg chg="mod">
          <ac:chgData name="Catia Meira" userId="369491bb-0df2-41d3-8643-fbb8e9a2963f" providerId="ADAL" clId="{41A05129-9672-48A2-A565-9A1761D13CF2}" dt="2024-04-25T10:48:45.517" v="1356" actId="1076"/>
          <ac:spMkLst>
            <pc:docMk/>
            <pc:sldMk cId="2479075731" sldId="291"/>
            <ac:spMk id="8" creationId="{CE4638C5-194E-C024-136E-C39335CA1007}"/>
          </ac:spMkLst>
        </pc:spChg>
        <pc:picChg chg="mod modCrop">
          <ac:chgData name="Catia Meira" userId="369491bb-0df2-41d3-8643-fbb8e9a2963f" providerId="ADAL" clId="{41A05129-9672-48A2-A565-9A1761D13CF2}" dt="2024-04-25T10:48:53.682" v="1359" actId="14100"/>
          <ac:picMkLst>
            <pc:docMk/>
            <pc:sldMk cId="2479075731" sldId="291"/>
            <ac:picMk id="3" creationId="{3746E590-E434-917E-5C3C-6FE2E14148D9}"/>
          </ac:picMkLst>
        </pc:picChg>
      </pc:sldChg>
      <pc:sldChg chg="addSp modSp add mod">
        <pc:chgData name="Catia Meira" userId="369491bb-0df2-41d3-8643-fbb8e9a2963f" providerId="ADAL" clId="{41A05129-9672-48A2-A565-9A1761D13CF2}" dt="2024-04-26T10:25:01.107" v="2932" actId="1076"/>
        <pc:sldMkLst>
          <pc:docMk/>
          <pc:sldMk cId="2087783000" sldId="292"/>
        </pc:sldMkLst>
        <pc:spChg chg="add mod">
          <ac:chgData name="Catia Meira" userId="369491bb-0df2-41d3-8643-fbb8e9a2963f" providerId="ADAL" clId="{41A05129-9672-48A2-A565-9A1761D13CF2}" dt="2024-04-26T10:25:01.107" v="2932" actId="1076"/>
          <ac:spMkLst>
            <pc:docMk/>
            <pc:sldMk cId="2087783000" sldId="292"/>
            <ac:spMk id="4" creationId="{CEE40F42-1A49-EB7F-C3BF-2100EE565A9E}"/>
          </ac:spMkLst>
        </pc:spChg>
        <pc:spChg chg="mod">
          <ac:chgData name="Catia Meira" userId="369491bb-0df2-41d3-8643-fbb8e9a2963f" providerId="ADAL" clId="{41A05129-9672-48A2-A565-9A1761D13CF2}" dt="2024-04-25T10:48:08.875" v="1347" actId="113"/>
          <ac:spMkLst>
            <pc:docMk/>
            <pc:sldMk cId="2087783000" sldId="292"/>
            <ac:spMk id="8" creationId="{CE4638C5-194E-C024-136E-C39335CA1007}"/>
          </ac:spMkLst>
        </pc:spChg>
        <pc:picChg chg="mod modCrop">
          <ac:chgData name="Catia Meira" userId="369491bb-0df2-41d3-8643-fbb8e9a2963f" providerId="ADAL" clId="{41A05129-9672-48A2-A565-9A1761D13CF2}" dt="2024-04-25T10:48:00.640" v="1345" actId="732"/>
          <ac:picMkLst>
            <pc:docMk/>
            <pc:sldMk cId="2087783000" sldId="292"/>
            <ac:picMk id="3" creationId="{50A559F4-232B-9AEB-BCE5-0A953C141FEB}"/>
          </ac:picMkLst>
        </pc:picChg>
      </pc:sldChg>
      <pc:sldChg chg="add del">
        <pc:chgData name="Catia Meira" userId="369491bb-0df2-41d3-8643-fbb8e9a2963f" providerId="ADAL" clId="{41A05129-9672-48A2-A565-9A1761D13CF2}" dt="2024-04-25T10:54:03.837" v="1509" actId="47"/>
        <pc:sldMkLst>
          <pc:docMk/>
          <pc:sldMk cId="1984204808" sldId="293"/>
        </pc:sldMkLst>
      </pc:sldChg>
      <pc:sldChg chg="add del delCm">
        <pc:chgData name="Catia Meira" userId="369491bb-0df2-41d3-8643-fbb8e9a2963f" providerId="ADAL" clId="{41A05129-9672-48A2-A565-9A1761D13CF2}" dt="2024-04-25T10:53:21.753" v="1478" actId="47"/>
        <pc:sldMkLst>
          <pc:docMk/>
          <pc:sldMk cId="3543244575" sldId="294"/>
        </pc:sldMkLst>
        <pc:extLst>
          <p:ext xmlns:p="http://schemas.openxmlformats.org/presentationml/2006/main" uri="{D6D511B9-2390-475A-947B-AFAB55BFBCF1}">
            <pc226:cmChg xmlns:pc226="http://schemas.microsoft.com/office/powerpoint/2022/06/main/command" chg="del">
              <pc226:chgData name="Catia Meira" userId="369491bb-0df2-41d3-8643-fbb8e9a2963f" providerId="ADAL" clId="{41A05129-9672-48A2-A565-9A1761D13CF2}" dt="2024-04-25T10:49:16.820" v="1360"/>
              <pc2:cmMkLst xmlns:pc2="http://schemas.microsoft.com/office/powerpoint/2019/9/main/command">
                <pc:docMk/>
                <pc:sldMk cId="3543244575" sldId="294"/>
                <pc2:cmMk id="{FB2AC9C5-5040-4D8D-BE6F-DA17F7D5F1CD}"/>
              </pc2:cmMkLst>
            </pc226:cmChg>
          </p:ext>
        </pc:extLst>
      </pc:sldChg>
      <pc:sldChg chg="modSp add mod ord">
        <pc:chgData name="Catia Meira" userId="369491bb-0df2-41d3-8643-fbb8e9a2963f" providerId="ADAL" clId="{41A05129-9672-48A2-A565-9A1761D13CF2}" dt="2024-04-25T12:19:40.009" v="1857"/>
        <pc:sldMkLst>
          <pc:docMk/>
          <pc:sldMk cId="3360537301" sldId="296"/>
        </pc:sldMkLst>
        <pc:spChg chg="mod">
          <ac:chgData name="Catia Meira" userId="369491bb-0df2-41d3-8643-fbb8e9a2963f" providerId="ADAL" clId="{41A05129-9672-48A2-A565-9A1761D13CF2}" dt="2024-04-25T11:06:19.411" v="1664" actId="20577"/>
          <ac:spMkLst>
            <pc:docMk/>
            <pc:sldMk cId="3360537301" sldId="296"/>
            <ac:spMk id="2" creationId="{4E5A16D8-D748-4549-A8CF-633A1801AD0F}"/>
          </ac:spMkLst>
        </pc:spChg>
      </pc:sldChg>
      <pc:sldChg chg="del">
        <pc:chgData name="Catia Meira" userId="369491bb-0df2-41d3-8643-fbb8e9a2963f" providerId="ADAL" clId="{41A05129-9672-48A2-A565-9A1761D13CF2}" dt="2024-04-25T14:41:49.882" v="2652" actId="47"/>
        <pc:sldMkLst>
          <pc:docMk/>
          <pc:sldMk cId="43191572" sldId="298"/>
        </pc:sldMkLst>
      </pc:sldChg>
      <pc:sldChg chg="del">
        <pc:chgData name="Catia Meira" userId="369491bb-0df2-41d3-8643-fbb8e9a2963f" providerId="ADAL" clId="{41A05129-9672-48A2-A565-9A1761D13CF2}" dt="2024-04-24T14:37:12.018" v="0" actId="47"/>
        <pc:sldMkLst>
          <pc:docMk/>
          <pc:sldMk cId="3359853887" sldId="299"/>
        </pc:sldMkLst>
      </pc:sldChg>
      <pc:sldChg chg="addSp delSp modSp add del mod setBg">
        <pc:chgData name="Catia Meira" userId="369491bb-0df2-41d3-8643-fbb8e9a2963f" providerId="ADAL" clId="{41A05129-9672-48A2-A565-9A1761D13CF2}" dt="2024-04-25T10:35:52.427" v="1146" actId="47"/>
        <pc:sldMkLst>
          <pc:docMk/>
          <pc:sldMk cId="1058199797" sldId="301"/>
        </pc:sldMkLst>
        <pc:spChg chg="del">
          <ac:chgData name="Catia Meira" userId="369491bb-0df2-41d3-8643-fbb8e9a2963f" providerId="ADAL" clId="{41A05129-9672-48A2-A565-9A1761D13CF2}" dt="2024-04-24T14:38:22.751" v="4" actId="478"/>
          <ac:spMkLst>
            <pc:docMk/>
            <pc:sldMk cId="1058199797" sldId="301"/>
            <ac:spMk id="2" creationId="{AD88C3B6-41DB-0D7C-D293-D5E29D7755EF}"/>
          </ac:spMkLst>
        </pc:spChg>
        <pc:spChg chg="del">
          <ac:chgData name="Catia Meira" userId="369491bb-0df2-41d3-8643-fbb8e9a2963f" providerId="ADAL" clId="{41A05129-9672-48A2-A565-9A1761D13CF2}" dt="2024-04-24T14:38:22.751" v="4" actId="478"/>
          <ac:spMkLst>
            <pc:docMk/>
            <pc:sldMk cId="1058199797" sldId="301"/>
            <ac:spMk id="3" creationId="{3EBC99B8-CC7C-7882-F3A3-BCA2F2457778}"/>
          </ac:spMkLst>
        </pc:spChg>
        <pc:spChg chg="mod">
          <ac:chgData name="Catia Meira" userId="369491bb-0df2-41d3-8643-fbb8e9a2963f" providerId="ADAL" clId="{41A05129-9672-48A2-A565-9A1761D13CF2}" dt="2024-04-24T14:40:08.558" v="39" actId="1076"/>
          <ac:spMkLst>
            <pc:docMk/>
            <pc:sldMk cId="1058199797" sldId="301"/>
            <ac:spMk id="4" creationId="{F7670202-85C8-B451-5010-4274CC05E9D9}"/>
          </ac:spMkLst>
        </pc:spChg>
        <pc:spChg chg="mod">
          <ac:chgData name="Catia Meira" userId="369491bb-0df2-41d3-8643-fbb8e9a2963f" providerId="ADAL" clId="{41A05129-9672-48A2-A565-9A1761D13CF2}" dt="2024-04-24T14:38:16.670" v="3" actId="2711"/>
          <ac:spMkLst>
            <pc:docMk/>
            <pc:sldMk cId="1058199797" sldId="301"/>
            <ac:spMk id="5" creationId="{4C1060C7-8C32-7AD2-381D-D18255AEAF4F}"/>
          </ac:spMkLst>
        </pc:spChg>
        <pc:spChg chg="del mod">
          <ac:chgData name="Catia Meira" userId="369491bb-0df2-41d3-8643-fbb8e9a2963f" providerId="ADAL" clId="{41A05129-9672-48A2-A565-9A1761D13CF2}" dt="2024-04-24T14:39:53.511" v="38" actId="478"/>
          <ac:spMkLst>
            <pc:docMk/>
            <pc:sldMk cId="1058199797" sldId="301"/>
            <ac:spMk id="6" creationId="{C9AE8876-A199-1954-2352-569280485F1B}"/>
          </ac:spMkLst>
        </pc:spChg>
        <pc:spChg chg="del">
          <ac:chgData name="Catia Meira" userId="369491bb-0df2-41d3-8643-fbb8e9a2963f" providerId="ADAL" clId="{41A05129-9672-48A2-A565-9A1761D13CF2}" dt="2024-04-24T14:38:28.525" v="5" actId="478"/>
          <ac:spMkLst>
            <pc:docMk/>
            <pc:sldMk cId="1058199797" sldId="301"/>
            <ac:spMk id="7" creationId="{7CFCB1B7-B817-D580-BD0F-5968968231A7}"/>
          </ac:spMkLst>
        </pc:spChg>
        <pc:spChg chg="del">
          <ac:chgData name="Catia Meira" userId="369491bb-0df2-41d3-8643-fbb8e9a2963f" providerId="ADAL" clId="{41A05129-9672-48A2-A565-9A1761D13CF2}" dt="2024-04-24T14:38:28.525" v="5" actId="478"/>
          <ac:spMkLst>
            <pc:docMk/>
            <pc:sldMk cId="1058199797" sldId="301"/>
            <ac:spMk id="8" creationId="{8822D139-06E7-C75F-D696-436F53368F67}"/>
          </ac:spMkLst>
        </pc:spChg>
        <pc:spChg chg="del">
          <ac:chgData name="Catia Meira" userId="369491bb-0df2-41d3-8643-fbb8e9a2963f" providerId="ADAL" clId="{41A05129-9672-48A2-A565-9A1761D13CF2}" dt="2024-04-24T14:38:28.525" v="5" actId="478"/>
          <ac:spMkLst>
            <pc:docMk/>
            <pc:sldMk cId="1058199797" sldId="301"/>
            <ac:spMk id="9" creationId="{DB2C9B79-5D97-62E8-9BB9-982F2C354C9B}"/>
          </ac:spMkLst>
        </pc:spChg>
        <pc:spChg chg="del">
          <ac:chgData name="Catia Meira" userId="369491bb-0df2-41d3-8643-fbb8e9a2963f" providerId="ADAL" clId="{41A05129-9672-48A2-A565-9A1761D13CF2}" dt="2024-04-24T14:38:28.525" v="5" actId="478"/>
          <ac:spMkLst>
            <pc:docMk/>
            <pc:sldMk cId="1058199797" sldId="301"/>
            <ac:spMk id="10" creationId="{3B4AAF8C-2E73-F056-8827-1F73C44F5214}"/>
          </ac:spMkLst>
        </pc:spChg>
        <pc:spChg chg="del">
          <ac:chgData name="Catia Meira" userId="369491bb-0df2-41d3-8643-fbb8e9a2963f" providerId="ADAL" clId="{41A05129-9672-48A2-A565-9A1761D13CF2}" dt="2024-04-24T14:38:28.525" v="5" actId="478"/>
          <ac:spMkLst>
            <pc:docMk/>
            <pc:sldMk cId="1058199797" sldId="301"/>
            <ac:spMk id="11" creationId="{65718E08-7490-F919-0358-028AE8E3A9A2}"/>
          </ac:spMkLst>
        </pc:spChg>
        <pc:spChg chg="del">
          <ac:chgData name="Catia Meira" userId="369491bb-0df2-41d3-8643-fbb8e9a2963f" providerId="ADAL" clId="{41A05129-9672-48A2-A565-9A1761D13CF2}" dt="2024-04-24T14:38:28.525" v="5" actId="478"/>
          <ac:spMkLst>
            <pc:docMk/>
            <pc:sldMk cId="1058199797" sldId="301"/>
            <ac:spMk id="12" creationId="{8D23772B-090C-6FAF-4AF1-8420794E28CF}"/>
          </ac:spMkLst>
        </pc:spChg>
        <pc:spChg chg="del">
          <ac:chgData name="Catia Meira" userId="369491bb-0df2-41d3-8643-fbb8e9a2963f" providerId="ADAL" clId="{41A05129-9672-48A2-A565-9A1761D13CF2}" dt="2024-04-24T14:38:28.525" v="5" actId="478"/>
          <ac:spMkLst>
            <pc:docMk/>
            <pc:sldMk cId="1058199797" sldId="301"/>
            <ac:spMk id="13" creationId="{9DC1CF30-74FF-EEE0-91EE-7F3C7F3620C5}"/>
          </ac:spMkLst>
        </pc:spChg>
        <pc:spChg chg="del">
          <ac:chgData name="Catia Meira" userId="369491bb-0df2-41d3-8643-fbb8e9a2963f" providerId="ADAL" clId="{41A05129-9672-48A2-A565-9A1761D13CF2}" dt="2024-04-24T14:38:28.525" v="5" actId="478"/>
          <ac:spMkLst>
            <pc:docMk/>
            <pc:sldMk cId="1058199797" sldId="301"/>
            <ac:spMk id="14" creationId="{219239EC-825F-F42F-D514-0568BE736D9D}"/>
          </ac:spMkLst>
        </pc:spChg>
        <pc:spChg chg="del">
          <ac:chgData name="Catia Meira" userId="369491bb-0df2-41d3-8643-fbb8e9a2963f" providerId="ADAL" clId="{41A05129-9672-48A2-A565-9A1761D13CF2}" dt="2024-04-24T14:38:28.525" v="5" actId="478"/>
          <ac:spMkLst>
            <pc:docMk/>
            <pc:sldMk cId="1058199797" sldId="301"/>
            <ac:spMk id="15" creationId="{B48AB011-75E2-30F3-E944-C39AC9ADE4DD}"/>
          </ac:spMkLst>
        </pc:spChg>
        <pc:spChg chg="del">
          <ac:chgData name="Catia Meira" userId="369491bb-0df2-41d3-8643-fbb8e9a2963f" providerId="ADAL" clId="{41A05129-9672-48A2-A565-9A1761D13CF2}" dt="2024-04-24T14:38:28.525" v="5" actId="478"/>
          <ac:spMkLst>
            <pc:docMk/>
            <pc:sldMk cId="1058199797" sldId="301"/>
            <ac:spMk id="16" creationId="{E9E5D9BA-5DCF-9146-13D5-22F7D5673EAE}"/>
          </ac:spMkLst>
        </pc:spChg>
        <pc:spChg chg="del">
          <ac:chgData name="Catia Meira" userId="369491bb-0df2-41d3-8643-fbb8e9a2963f" providerId="ADAL" clId="{41A05129-9672-48A2-A565-9A1761D13CF2}" dt="2024-04-24T14:38:28.525" v="5" actId="478"/>
          <ac:spMkLst>
            <pc:docMk/>
            <pc:sldMk cId="1058199797" sldId="301"/>
            <ac:spMk id="17" creationId="{1D819E0E-2AA7-CF17-4A1F-422ADDAC7638}"/>
          </ac:spMkLst>
        </pc:spChg>
        <pc:spChg chg="del">
          <ac:chgData name="Catia Meira" userId="369491bb-0df2-41d3-8643-fbb8e9a2963f" providerId="ADAL" clId="{41A05129-9672-48A2-A565-9A1761D13CF2}" dt="2024-04-24T14:38:28.525" v="5" actId="478"/>
          <ac:spMkLst>
            <pc:docMk/>
            <pc:sldMk cId="1058199797" sldId="301"/>
            <ac:spMk id="18" creationId="{6A7B2FA3-BA56-96DA-F069-6BEB03AE122A}"/>
          </ac:spMkLst>
        </pc:spChg>
        <pc:spChg chg="del">
          <ac:chgData name="Catia Meira" userId="369491bb-0df2-41d3-8643-fbb8e9a2963f" providerId="ADAL" clId="{41A05129-9672-48A2-A565-9A1761D13CF2}" dt="2024-04-24T14:38:28.525" v="5" actId="478"/>
          <ac:spMkLst>
            <pc:docMk/>
            <pc:sldMk cId="1058199797" sldId="301"/>
            <ac:spMk id="19" creationId="{5550C00E-3840-2799-F07C-DE86E5AE9FEC}"/>
          </ac:spMkLst>
        </pc:spChg>
        <pc:spChg chg="del">
          <ac:chgData name="Catia Meira" userId="369491bb-0df2-41d3-8643-fbb8e9a2963f" providerId="ADAL" clId="{41A05129-9672-48A2-A565-9A1761D13CF2}" dt="2024-04-24T14:39:29.011" v="34" actId="478"/>
          <ac:spMkLst>
            <pc:docMk/>
            <pc:sldMk cId="1058199797" sldId="301"/>
            <ac:spMk id="20" creationId="{1B1C8EFC-834C-24D8-8474-B7D9577C94E2}"/>
          </ac:spMkLst>
        </pc:spChg>
        <pc:spChg chg="del">
          <ac:chgData name="Catia Meira" userId="369491bb-0df2-41d3-8643-fbb8e9a2963f" providerId="ADAL" clId="{41A05129-9672-48A2-A565-9A1761D13CF2}" dt="2024-04-24T14:39:29.011" v="34" actId="478"/>
          <ac:spMkLst>
            <pc:docMk/>
            <pc:sldMk cId="1058199797" sldId="301"/>
            <ac:spMk id="21" creationId="{CD3B7D2A-CE38-5B72-9732-C8F65ECF07A4}"/>
          </ac:spMkLst>
        </pc:spChg>
        <pc:spChg chg="add mod">
          <ac:chgData name="Catia Meira" userId="369491bb-0df2-41d3-8643-fbb8e9a2963f" providerId="ADAL" clId="{41A05129-9672-48A2-A565-9A1761D13CF2}" dt="2024-04-24T14:41:07.236" v="68" actId="207"/>
          <ac:spMkLst>
            <pc:docMk/>
            <pc:sldMk cId="1058199797" sldId="301"/>
            <ac:spMk id="22" creationId="{A00675EC-8CCD-FE7F-8164-EC27E5CBD517}"/>
          </ac:spMkLst>
        </pc:spChg>
        <pc:spChg chg="del">
          <ac:chgData name="Catia Meira" userId="369491bb-0df2-41d3-8643-fbb8e9a2963f" providerId="ADAL" clId="{41A05129-9672-48A2-A565-9A1761D13CF2}" dt="2024-04-24T14:39:30.774" v="35" actId="478"/>
          <ac:spMkLst>
            <pc:docMk/>
            <pc:sldMk cId="1058199797" sldId="301"/>
            <ac:spMk id="24" creationId="{290A6966-F1AC-CAFB-5CE3-870B3EF86E7A}"/>
          </ac:spMkLst>
        </pc:spChg>
        <pc:cxnChg chg="add mod">
          <ac:chgData name="Catia Meira" userId="369491bb-0df2-41d3-8643-fbb8e9a2963f" providerId="ADAL" clId="{41A05129-9672-48A2-A565-9A1761D13CF2}" dt="2024-04-24T14:42:09.573" v="75" actId="14100"/>
          <ac:cxnSpMkLst>
            <pc:docMk/>
            <pc:sldMk cId="1058199797" sldId="301"/>
            <ac:cxnSpMk id="23" creationId="{4D09BD9E-4CE9-41CB-6241-B1D4DBDFD053}"/>
          </ac:cxnSpMkLst>
        </pc:cxnChg>
      </pc:sldChg>
      <pc:sldChg chg="addSp delSp modSp add del mod ord">
        <pc:chgData name="Catia Meira" userId="369491bb-0df2-41d3-8643-fbb8e9a2963f" providerId="ADAL" clId="{41A05129-9672-48A2-A565-9A1761D13CF2}" dt="2024-04-25T10:18:53.886" v="875" actId="47"/>
        <pc:sldMkLst>
          <pc:docMk/>
          <pc:sldMk cId="3406055642" sldId="302"/>
        </pc:sldMkLst>
        <pc:spChg chg="mod">
          <ac:chgData name="Catia Meira" userId="369491bb-0df2-41d3-8643-fbb8e9a2963f" providerId="ADAL" clId="{41A05129-9672-48A2-A565-9A1761D13CF2}" dt="2024-04-25T10:02:28.642" v="502" actId="20577"/>
          <ac:spMkLst>
            <pc:docMk/>
            <pc:sldMk cId="3406055642" sldId="302"/>
            <ac:spMk id="2" creationId="{271A8060-CE9C-EC66-A6FF-F1593BE21926}"/>
          </ac:spMkLst>
        </pc:spChg>
        <pc:spChg chg="mod">
          <ac:chgData name="Catia Meira" userId="369491bb-0df2-41d3-8643-fbb8e9a2963f" providerId="ADAL" clId="{41A05129-9672-48A2-A565-9A1761D13CF2}" dt="2024-04-25T10:10:51.709" v="513" actId="14100"/>
          <ac:spMkLst>
            <pc:docMk/>
            <pc:sldMk cId="3406055642" sldId="302"/>
            <ac:spMk id="3" creationId="{E11347AF-30A2-7C36-182D-32D8E70E05CD}"/>
          </ac:spMkLst>
        </pc:spChg>
        <pc:spChg chg="add del mod">
          <ac:chgData name="Catia Meira" userId="369491bb-0df2-41d3-8643-fbb8e9a2963f" providerId="ADAL" clId="{41A05129-9672-48A2-A565-9A1761D13CF2}" dt="2024-04-25T10:10:43.133" v="510" actId="478"/>
          <ac:spMkLst>
            <pc:docMk/>
            <pc:sldMk cId="3406055642" sldId="302"/>
            <ac:spMk id="4" creationId="{7E11BA4C-9B19-5ED0-2A5F-810B30AC7C63}"/>
          </ac:spMkLst>
        </pc:spChg>
        <pc:spChg chg="del">
          <ac:chgData name="Catia Meira" userId="369491bb-0df2-41d3-8643-fbb8e9a2963f" providerId="ADAL" clId="{41A05129-9672-48A2-A565-9A1761D13CF2}" dt="2024-04-25T10:00:55.287" v="456" actId="478"/>
          <ac:spMkLst>
            <pc:docMk/>
            <pc:sldMk cId="3406055642" sldId="302"/>
            <ac:spMk id="5" creationId="{17DD75D1-0E40-50D9-51E9-84EC583FCDD2}"/>
          </ac:spMkLst>
        </pc:spChg>
        <pc:spChg chg="add del mod">
          <ac:chgData name="Catia Meira" userId="369491bb-0df2-41d3-8643-fbb8e9a2963f" providerId="ADAL" clId="{41A05129-9672-48A2-A565-9A1761D13CF2}" dt="2024-04-25T10:12:14.038" v="540" actId="478"/>
          <ac:spMkLst>
            <pc:docMk/>
            <pc:sldMk cId="3406055642" sldId="302"/>
            <ac:spMk id="8" creationId="{5192DEE7-F289-2FF9-641A-D3C570FA2EAB}"/>
          </ac:spMkLst>
        </pc:spChg>
        <pc:picChg chg="add del mod">
          <ac:chgData name="Catia Meira" userId="369491bb-0df2-41d3-8643-fbb8e9a2963f" providerId="ADAL" clId="{41A05129-9672-48A2-A565-9A1761D13CF2}" dt="2024-04-25T10:12:04.234" v="537" actId="21"/>
          <ac:picMkLst>
            <pc:docMk/>
            <pc:sldMk cId="3406055642" sldId="302"/>
            <ac:picMk id="7" creationId="{252B70BC-8667-9E32-A7BF-3B1F55CBA9D0}"/>
          </ac:picMkLst>
        </pc:picChg>
      </pc:sldChg>
      <pc:sldChg chg="add del">
        <pc:chgData name="Catia Meira" userId="369491bb-0df2-41d3-8643-fbb8e9a2963f" providerId="ADAL" clId="{41A05129-9672-48A2-A565-9A1761D13CF2}" dt="2024-04-25T10:24:21.285" v="977" actId="47"/>
        <pc:sldMkLst>
          <pc:docMk/>
          <pc:sldMk cId="2067700626" sldId="303"/>
        </pc:sldMkLst>
      </pc:sldChg>
      <pc:sldChg chg="new del">
        <pc:chgData name="Catia Meira" userId="369491bb-0df2-41d3-8643-fbb8e9a2963f" providerId="ADAL" clId="{41A05129-9672-48A2-A565-9A1761D13CF2}" dt="2024-04-25T10:11:34.238" v="520" actId="47"/>
        <pc:sldMkLst>
          <pc:docMk/>
          <pc:sldMk cId="2069603006" sldId="304"/>
        </pc:sldMkLst>
      </pc:sldChg>
      <pc:sldChg chg="addSp delSp modSp new mod modCm">
        <pc:chgData name="Catia Meira" userId="369491bb-0df2-41d3-8643-fbb8e9a2963f" providerId="ADAL" clId="{41A05129-9672-48A2-A565-9A1761D13CF2}" dt="2024-04-26T07:26:33.040" v="2766"/>
        <pc:sldMkLst>
          <pc:docMk/>
          <pc:sldMk cId="2602524209" sldId="304"/>
        </pc:sldMkLst>
        <pc:spChg chg="add del mod">
          <ac:chgData name="Catia Meira" userId="369491bb-0df2-41d3-8643-fbb8e9a2963f" providerId="ADAL" clId="{41A05129-9672-48A2-A565-9A1761D13CF2}" dt="2024-04-26T07:23:03.302" v="2763" actId="20577"/>
          <ac:spMkLst>
            <pc:docMk/>
            <pc:sldMk cId="2602524209" sldId="304"/>
            <ac:spMk id="2" creationId="{00940762-F3DF-1EA1-10C0-F0A8BD5395F2}"/>
          </ac:spMkLst>
        </pc:spChg>
        <pc:spChg chg="del">
          <ac:chgData name="Catia Meira" userId="369491bb-0df2-41d3-8643-fbb8e9a2963f" providerId="ADAL" clId="{41A05129-9672-48A2-A565-9A1761D13CF2}" dt="2024-04-25T10:12:26.224" v="541" actId="478"/>
          <ac:spMkLst>
            <pc:docMk/>
            <pc:sldMk cId="2602524209" sldId="304"/>
            <ac:spMk id="3" creationId="{2E3BDAB5-BF90-44FD-05D0-1250FA89E08F}"/>
          </ac:spMkLst>
        </pc:spChg>
        <pc:spChg chg="add del mod">
          <ac:chgData name="Catia Meira" userId="369491bb-0df2-41d3-8643-fbb8e9a2963f" providerId="ADAL" clId="{41A05129-9672-48A2-A565-9A1761D13CF2}" dt="2024-04-25T10:15:39.711" v="834" actId="478"/>
          <ac:spMkLst>
            <pc:docMk/>
            <pc:sldMk cId="2602524209" sldId="304"/>
            <ac:spMk id="5" creationId="{CCD995B5-F47E-D50E-C3E7-31B2D1298D69}"/>
          </ac:spMkLst>
        </pc:spChg>
        <pc:spChg chg="add mod">
          <ac:chgData name="Catia Meira" userId="369491bb-0df2-41d3-8643-fbb8e9a2963f" providerId="ADAL" clId="{41A05129-9672-48A2-A565-9A1761D13CF2}" dt="2024-04-25T10:18:06.868" v="865" actId="255"/>
          <ac:spMkLst>
            <pc:docMk/>
            <pc:sldMk cId="2602524209" sldId="304"/>
            <ac:spMk id="6" creationId="{1BF298DD-F0BE-1C30-695D-32045B60262A}"/>
          </ac:spMkLst>
        </pc:spChg>
        <pc:spChg chg="add mod">
          <ac:chgData name="Catia Meira" userId="369491bb-0df2-41d3-8643-fbb8e9a2963f" providerId="ADAL" clId="{41A05129-9672-48A2-A565-9A1761D13CF2}" dt="2024-04-25T10:18:15.444" v="867" actId="255"/>
          <ac:spMkLst>
            <pc:docMk/>
            <pc:sldMk cId="2602524209" sldId="304"/>
            <ac:spMk id="8" creationId="{CF019415-62D6-01A1-904F-C630A22C2816}"/>
          </ac:spMkLst>
        </pc:spChg>
        <pc:spChg chg="add mod">
          <ac:chgData name="Catia Meira" userId="369491bb-0df2-41d3-8643-fbb8e9a2963f" providerId="ADAL" clId="{41A05129-9672-48A2-A565-9A1761D13CF2}" dt="2024-04-25T10:18:18.840" v="868" actId="1076"/>
          <ac:spMkLst>
            <pc:docMk/>
            <pc:sldMk cId="2602524209" sldId="304"/>
            <ac:spMk id="10" creationId="{C9D4E0C9-9A26-60A7-5E39-A507EAC7E17A}"/>
          </ac:spMkLst>
        </pc:spChg>
        <pc:spChg chg="add mod">
          <ac:chgData name="Catia Meira" userId="369491bb-0df2-41d3-8643-fbb8e9a2963f" providerId="ADAL" clId="{41A05129-9672-48A2-A565-9A1761D13CF2}" dt="2024-04-25T10:18:36.051" v="873" actId="14100"/>
          <ac:spMkLst>
            <pc:docMk/>
            <pc:sldMk cId="2602524209" sldId="304"/>
            <ac:spMk id="12" creationId="{6F03DBE0-C952-3A7B-1458-C0B1CCC3203F}"/>
          </ac:spMkLst>
        </pc:spChg>
        <pc:picChg chg="add mod">
          <ac:chgData name="Catia Meira" userId="369491bb-0df2-41d3-8643-fbb8e9a2963f" providerId="ADAL" clId="{41A05129-9672-48A2-A565-9A1761D13CF2}" dt="2024-04-25T10:18:39.403" v="874" actId="1076"/>
          <ac:picMkLst>
            <pc:docMk/>
            <pc:sldMk cId="2602524209" sldId="304"/>
            <ac:picMk id="7" creationId="{252B70BC-8667-9E32-A7BF-3B1F55CBA9D0}"/>
          </ac:picMkLst>
        </pc:picChg>
        <pc:extLst>
          <p:ext xmlns:p="http://schemas.openxmlformats.org/presentationml/2006/main" uri="{D6D511B9-2390-475A-947B-AFAB55BFBCF1}">
            <pc226:cmChg xmlns:pc226="http://schemas.microsoft.com/office/powerpoint/2022/06/main/command" chg="mod modRxn">
              <pc226:chgData name="Catia Meira" userId="369491bb-0df2-41d3-8643-fbb8e9a2963f" providerId="ADAL" clId="{41A05129-9672-48A2-A565-9A1761D13CF2}" dt="2024-04-26T07:26:33.040" v="2766"/>
              <pc2:cmMkLst xmlns:pc2="http://schemas.microsoft.com/office/powerpoint/2019/9/main/command">
                <pc:docMk/>
                <pc:sldMk cId="2602524209" sldId="304"/>
                <pc2:cmMk id="{E2AD0092-AF7E-4CE9-AB1F-C54281D4B12C}"/>
              </pc2:cmMkLst>
              <pc226:cmRplyChg chg="add">
                <pc226:chgData name="Catia Meira" userId="369491bb-0df2-41d3-8643-fbb8e9a2963f" providerId="ADAL" clId="{41A05129-9672-48A2-A565-9A1761D13CF2}" dt="2024-04-26T07:26:28.492" v="2764"/>
                <pc2:cmRplyMkLst xmlns:pc2="http://schemas.microsoft.com/office/powerpoint/2019/9/main/command">
                  <pc:docMk/>
                  <pc:sldMk cId="2602524209" sldId="304"/>
                  <pc2:cmMk id="{E2AD0092-AF7E-4CE9-AB1F-C54281D4B12C}"/>
                  <pc2:cmRplyMk id="{55DB97A5-BBBA-4D92-84F0-6729F5191BCB}"/>
                </pc2:cmRplyMkLst>
              </pc226:cmRplyChg>
            </pc226:cmChg>
          </p:ext>
        </pc:extLst>
      </pc:sldChg>
      <pc:sldChg chg="new del">
        <pc:chgData name="Catia Meira" userId="369491bb-0df2-41d3-8643-fbb8e9a2963f" providerId="ADAL" clId="{41A05129-9672-48A2-A565-9A1761D13CF2}" dt="2024-04-25T10:11:43.284" v="522" actId="680"/>
        <pc:sldMkLst>
          <pc:docMk/>
          <pc:sldMk cId="3731041711" sldId="304"/>
        </pc:sldMkLst>
      </pc:sldChg>
      <pc:sldChg chg="addSp delSp modSp add mod">
        <pc:chgData name="Catia Meira" userId="369491bb-0df2-41d3-8643-fbb8e9a2963f" providerId="ADAL" clId="{41A05129-9672-48A2-A565-9A1761D13CF2}" dt="2024-04-25T10:40:22.981" v="1215" actId="207"/>
        <pc:sldMkLst>
          <pc:docMk/>
          <pc:sldMk cId="196985305" sldId="305"/>
        </pc:sldMkLst>
        <pc:spChg chg="mod">
          <ac:chgData name="Catia Meira" userId="369491bb-0df2-41d3-8643-fbb8e9a2963f" providerId="ADAL" clId="{41A05129-9672-48A2-A565-9A1761D13CF2}" dt="2024-04-25T10:20:47.369" v="908" actId="207"/>
          <ac:spMkLst>
            <pc:docMk/>
            <pc:sldMk cId="196985305" sldId="305"/>
            <ac:spMk id="2" creationId="{271A8060-CE9C-EC66-A6FF-F1593BE21926}"/>
          </ac:spMkLst>
        </pc:spChg>
        <pc:spChg chg="add mod">
          <ac:chgData name="Catia Meira" userId="369491bb-0df2-41d3-8643-fbb8e9a2963f" providerId="ADAL" clId="{41A05129-9672-48A2-A565-9A1761D13CF2}" dt="2024-04-25T10:39:56.065" v="1212" actId="207"/>
          <ac:spMkLst>
            <pc:docMk/>
            <pc:sldMk cId="196985305" sldId="305"/>
            <ac:spMk id="3" creationId="{231BA196-5B48-7CB4-258D-4BEE31A8820E}"/>
          </ac:spMkLst>
        </pc:spChg>
        <pc:spChg chg="add mod">
          <ac:chgData name="Catia Meira" userId="369491bb-0df2-41d3-8643-fbb8e9a2963f" providerId="ADAL" clId="{41A05129-9672-48A2-A565-9A1761D13CF2}" dt="2024-04-25T10:40:20.599" v="1214" actId="207"/>
          <ac:spMkLst>
            <pc:docMk/>
            <pc:sldMk cId="196985305" sldId="305"/>
            <ac:spMk id="4" creationId="{8293F6C8-DC68-C620-99C0-A0CE4F415C12}"/>
          </ac:spMkLst>
        </pc:spChg>
        <pc:spChg chg="del">
          <ac:chgData name="Catia Meira" userId="369491bb-0df2-41d3-8643-fbb8e9a2963f" providerId="ADAL" clId="{41A05129-9672-48A2-A565-9A1761D13CF2}" dt="2024-04-25T10:19:24.179" v="896" actId="478"/>
          <ac:spMkLst>
            <pc:docMk/>
            <pc:sldMk cId="196985305" sldId="305"/>
            <ac:spMk id="5" creationId="{17DD75D1-0E40-50D9-51E9-84EC583FCDD2}"/>
          </ac:spMkLst>
        </pc:spChg>
        <pc:spChg chg="add del mod">
          <ac:chgData name="Catia Meira" userId="369491bb-0df2-41d3-8643-fbb8e9a2963f" providerId="ADAL" clId="{41A05129-9672-48A2-A565-9A1761D13CF2}" dt="2024-04-25T10:21:35.339" v="934" actId="478"/>
          <ac:spMkLst>
            <pc:docMk/>
            <pc:sldMk cId="196985305" sldId="305"/>
            <ac:spMk id="6" creationId="{DAC6F43D-D4FF-EB5F-5B94-205CEA02AFA0}"/>
          </ac:spMkLst>
        </pc:spChg>
        <pc:spChg chg="add mod">
          <ac:chgData name="Catia Meira" userId="369491bb-0df2-41d3-8643-fbb8e9a2963f" providerId="ADAL" clId="{41A05129-9672-48A2-A565-9A1761D13CF2}" dt="2024-04-25T10:40:22.981" v="1215" actId="207"/>
          <ac:spMkLst>
            <pc:docMk/>
            <pc:sldMk cId="196985305" sldId="305"/>
            <ac:spMk id="8" creationId="{0E76E7FD-420B-15C9-95AF-0C745A6BC0D6}"/>
          </ac:spMkLst>
        </pc:spChg>
        <pc:picChg chg="add del mod">
          <ac:chgData name="Catia Meira" userId="369491bb-0df2-41d3-8643-fbb8e9a2963f" providerId="ADAL" clId="{41A05129-9672-48A2-A565-9A1761D13CF2}" dt="2024-04-25T10:23:19.077" v="961" actId="478"/>
          <ac:picMkLst>
            <pc:docMk/>
            <pc:sldMk cId="196985305" sldId="305"/>
            <ac:picMk id="7" creationId="{9D707893-D3CE-76A0-6160-C015BA536978}"/>
          </ac:picMkLst>
        </pc:picChg>
        <pc:picChg chg="del mod">
          <ac:chgData name="Catia Meira" userId="369491bb-0df2-41d3-8643-fbb8e9a2963f" providerId="ADAL" clId="{41A05129-9672-48A2-A565-9A1761D13CF2}" dt="2024-04-25T10:19:24.179" v="896" actId="478"/>
          <ac:picMkLst>
            <pc:docMk/>
            <pc:sldMk cId="196985305" sldId="305"/>
            <ac:picMk id="9" creationId="{27CC6BB7-272B-1A55-F97A-0FC5E9FAB1D6}"/>
          </ac:picMkLst>
        </pc:picChg>
      </pc:sldChg>
      <pc:sldChg chg="addSp delSp modSp new mod">
        <pc:chgData name="Catia Meira" userId="369491bb-0df2-41d3-8643-fbb8e9a2963f" providerId="ADAL" clId="{41A05129-9672-48A2-A565-9A1761D13CF2}" dt="2024-04-25T12:48:23.897" v="2041" actId="1076"/>
        <pc:sldMkLst>
          <pc:docMk/>
          <pc:sldMk cId="2956108088" sldId="306"/>
        </pc:sldMkLst>
        <pc:spChg chg="mod">
          <ac:chgData name="Catia Meira" userId="369491bb-0df2-41d3-8643-fbb8e9a2963f" providerId="ADAL" clId="{41A05129-9672-48A2-A565-9A1761D13CF2}" dt="2024-04-25T10:29:21.505" v="1074" actId="20577"/>
          <ac:spMkLst>
            <pc:docMk/>
            <pc:sldMk cId="2956108088" sldId="306"/>
            <ac:spMk id="2" creationId="{ECD55227-30A5-C3F6-84DD-1843697B4DF6}"/>
          </ac:spMkLst>
        </pc:spChg>
        <pc:spChg chg="del">
          <ac:chgData name="Catia Meira" userId="369491bb-0df2-41d3-8643-fbb8e9a2963f" providerId="ADAL" clId="{41A05129-9672-48A2-A565-9A1761D13CF2}" dt="2024-04-25T10:29:25.289" v="1075" actId="478"/>
          <ac:spMkLst>
            <pc:docMk/>
            <pc:sldMk cId="2956108088" sldId="306"/>
            <ac:spMk id="3" creationId="{2EE2275C-0FF6-A677-720E-731FF4FC1046}"/>
          </ac:spMkLst>
        </pc:spChg>
        <pc:spChg chg="del">
          <ac:chgData name="Catia Meira" userId="369491bb-0df2-41d3-8643-fbb8e9a2963f" providerId="ADAL" clId="{41A05129-9672-48A2-A565-9A1761D13CF2}" dt="2024-04-25T10:29:25.289" v="1075" actId="478"/>
          <ac:spMkLst>
            <pc:docMk/>
            <pc:sldMk cId="2956108088" sldId="306"/>
            <ac:spMk id="4" creationId="{2E552942-FA40-D98A-FD7C-9B0161D958B0}"/>
          </ac:spMkLst>
        </pc:spChg>
        <pc:spChg chg="add mod">
          <ac:chgData name="Catia Meira" userId="369491bb-0df2-41d3-8643-fbb8e9a2963f" providerId="ADAL" clId="{41A05129-9672-48A2-A565-9A1761D13CF2}" dt="2024-04-25T10:32:43.069" v="1108" actId="1036"/>
          <ac:spMkLst>
            <pc:docMk/>
            <pc:sldMk cId="2956108088" sldId="306"/>
            <ac:spMk id="5" creationId="{30E05E9C-33E5-357F-6EFB-BA79C830EA89}"/>
          </ac:spMkLst>
        </pc:spChg>
        <pc:spChg chg="add mod">
          <ac:chgData name="Catia Meira" userId="369491bb-0df2-41d3-8643-fbb8e9a2963f" providerId="ADAL" clId="{41A05129-9672-48A2-A565-9A1761D13CF2}" dt="2024-04-25T10:31:49.781" v="1089"/>
          <ac:spMkLst>
            <pc:docMk/>
            <pc:sldMk cId="2956108088" sldId="306"/>
            <ac:spMk id="6" creationId="{CC2C4185-7225-6A0C-8C0F-D16155C3BA6F}"/>
          </ac:spMkLst>
        </pc:spChg>
        <pc:spChg chg="add del mod">
          <ac:chgData name="Catia Meira" userId="369491bb-0df2-41d3-8643-fbb8e9a2963f" providerId="ADAL" clId="{41A05129-9672-48A2-A565-9A1761D13CF2}" dt="2024-04-25T10:32:03.115" v="1093" actId="478"/>
          <ac:spMkLst>
            <pc:docMk/>
            <pc:sldMk cId="2956108088" sldId="306"/>
            <ac:spMk id="7" creationId="{9681ECDE-B845-5DE2-7D91-5D25C444CBB8}"/>
          </ac:spMkLst>
        </pc:spChg>
        <pc:picChg chg="add del mod modCrop">
          <ac:chgData name="Catia Meira" userId="369491bb-0df2-41d3-8643-fbb8e9a2963f" providerId="ADAL" clId="{41A05129-9672-48A2-A565-9A1761D13CF2}" dt="2024-04-25T12:48:17.113" v="2036" actId="478"/>
          <ac:picMkLst>
            <pc:docMk/>
            <pc:sldMk cId="2956108088" sldId="306"/>
            <ac:picMk id="9" creationId="{6AECDD49-A4D8-7DCC-6DB6-0E17F29A5A5B}"/>
          </ac:picMkLst>
        </pc:picChg>
        <pc:picChg chg="add mod">
          <ac:chgData name="Catia Meira" userId="369491bb-0df2-41d3-8643-fbb8e9a2963f" providerId="ADAL" clId="{41A05129-9672-48A2-A565-9A1761D13CF2}" dt="2024-04-25T12:48:23.897" v="2041" actId="1076"/>
          <ac:picMkLst>
            <pc:docMk/>
            <pc:sldMk cId="2956108088" sldId="306"/>
            <ac:picMk id="11" creationId="{4ECD8298-09AC-6ED7-5886-E7D494AA11AA}"/>
          </ac:picMkLst>
        </pc:picChg>
      </pc:sldChg>
      <pc:sldChg chg="modSp add del mod">
        <pc:chgData name="Catia Meira" userId="369491bb-0df2-41d3-8643-fbb8e9a2963f" providerId="ADAL" clId="{41A05129-9672-48A2-A565-9A1761D13CF2}" dt="2024-04-25T14:23:25.360" v="2472" actId="47"/>
        <pc:sldMkLst>
          <pc:docMk/>
          <pc:sldMk cId="2259456062" sldId="307"/>
        </pc:sldMkLst>
        <pc:spChg chg="mod">
          <ac:chgData name="Catia Meira" userId="369491bb-0df2-41d3-8643-fbb8e9a2963f" providerId="ADAL" clId="{41A05129-9672-48A2-A565-9A1761D13CF2}" dt="2024-04-25T12:30:34.740" v="2031" actId="27636"/>
          <ac:spMkLst>
            <pc:docMk/>
            <pc:sldMk cId="2259456062" sldId="307"/>
            <ac:spMk id="3" creationId="{43151D52-72B3-95DD-20FD-3D0539AF6DAD}"/>
          </ac:spMkLst>
        </pc:spChg>
        <pc:spChg chg="mod">
          <ac:chgData name="Catia Meira" userId="369491bb-0df2-41d3-8643-fbb8e9a2963f" providerId="ADAL" clId="{41A05129-9672-48A2-A565-9A1761D13CF2}" dt="2024-04-25T14:21:33.881" v="2438" actId="1076"/>
          <ac:spMkLst>
            <pc:docMk/>
            <pc:sldMk cId="2259456062" sldId="307"/>
            <ac:spMk id="4" creationId="{A49C6EB1-38A3-BE69-D2FA-77F51A3F4EDF}"/>
          </ac:spMkLst>
        </pc:spChg>
        <pc:picChg chg="mod">
          <ac:chgData name="Catia Meira" userId="369491bb-0df2-41d3-8643-fbb8e9a2963f" providerId="ADAL" clId="{41A05129-9672-48A2-A565-9A1761D13CF2}" dt="2024-04-25T14:21:33.881" v="2438" actId="1076"/>
          <ac:picMkLst>
            <pc:docMk/>
            <pc:sldMk cId="2259456062" sldId="307"/>
            <ac:picMk id="6" creationId="{AA655E73-5101-3BA1-5D5E-2B2A291C788C}"/>
          </ac:picMkLst>
        </pc:picChg>
      </pc:sldChg>
      <pc:sldChg chg="new del">
        <pc:chgData name="Catia Meira" userId="369491bb-0df2-41d3-8643-fbb8e9a2963f" providerId="ADAL" clId="{41A05129-9672-48A2-A565-9A1761D13CF2}" dt="2024-04-25T10:34:21.866" v="1110" actId="47"/>
        <pc:sldMkLst>
          <pc:docMk/>
          <pc:sldMk cId="2361305252" sldId="307"/>
        </pc:sldMkLst>
      </pc:sldChg>
      <pc:sldChg chg="addSp modSp new del mod">
        <pc:chgData name="Catia Meira" userId="369491bb-0df2-41d3-8643-fbb8e9a2963f" providerId="ADAL" clId="{41A05129-9672-48A2-A565-9A1761D13CF2}" dt="2024-04-25T10:35:29.489" v="1145" actId="47"/>
        <pc:sldMkLst>
          <pc:docMk/>
          <pc:sldMk cId="3611113228" sldId="307"/>
        </pc:sldMkLst>
        <pc:spChg chg="add mod">
          <ac:chgData name="Catia Meira" userId="369491bb-0df2-41d3-8643-fbb8e9a2963f" providerId="ADAL" clId="{41A05129-9672-48A2-A565-9A1761D13CF2}" dt="2024-04-25T10:34:42.106" v="1116" actId="164"/>
          <ac:spMkLst>
            <pc:docMk/>
            <pc:sldMk cId="3611113228" sldId="307"/>
            <ac:spMk id="2" creationId="{D3B99A40-74AE-3403-523E-9C5C61F56048}"/>
          </ac:spMkLst>
        </pc:spChg>
        <pc:spChg chg="add mod">
          <ac:chgData name="Catia Meira" userId="369491bb-0df2-41d3-8643-fbb8e9a2963f" providerId="ADAL" clId="{41A05129-9672-48A2-A565-9A1761D13CF2}" dt="2024-04-25T10:34:42.106" v="1116" actId="164"/>
          <ac:spMkLst>
            <pc:docMk/>
            <pc:sldMk cId="3611113228" sldId="307"/>
            <ac:spMk id="3" creationId="{64A41F98-90F4-6488-5F26-F525D318ECBA}"/>
          </ac:spMkLst>
        </pc:spChg>
        <pc:spChg chg="add mod">
          <ac:chgData name="Catia Meira" userId="369491bb-0df2-41d3-8643-fbb8e9a2963f" providerId="ADAL" clId="{41A05129-9672-48A2-A565-9A1761D13CF2}" dt="2024-04-25T10:34:42.106" v="1116" actId="164"/>
          <ac:spMkLst>
            <pc:docMk/>
            <pc:sldMk cId="3611113228" sldId="307"/>
            <ac:spMk id="4" creationId="{3971E983-96C7-21A6-2B76-76E24C101557}"/>
          </ac:spMkLst>
        </pc:spChg>
        <pc:spChg chg="add mod">
          <ac:chgData name="Catia Meira" userId="369491bb-0df2-41d3-8643-fbb8e9a2963f" providerId="ADAL" clId="{41A05129-9672-48A2-A565-9A1761D13CF2}" dt="2024-04-25T10:35:09.036" v="1126"/>
          <ac:spMkLst>
            <pc:docMk/>
            <pc:sldMk cId="3611113228" sldId="307"/>
            <ac:spMk id="6" creationId="{BF71C5C1-EBEB-FA47-4AB2-6186B08A6BF2}"/>
          </ac:spMkLst>
        </pc:spChg>
        <pc:grpChg chg="add mod">
          <ac:chgData name="Catia Meira" userId="369491bb-0df2-41d3-8643-fbb8e9a2963f" providerId="ADAL" clId="{41A05129-9672-48A2-A565-9A1761D13CF2}" dt="2024-04-25T10:35:02.006" v="1124" actId="1076"/>
          <ac:grpSpMkLst>
            <pc:docMk/>
            <pc:sldMk cId="3611113228" sldId="307"/>
            <ac:grpSpMk id="5" creationId="{1CBB22FE-4568-A3F4-11C8-5E734B866B23}"/>
          </ac:grpSpMkLst>
        </pc:grpChg>
      </pc:sldChg>
      <pc:sldChg chg="addSp delSp modSp new mod">
        <pc:chgData name="Catia Meira" userId="369491bb-0df2-41d3-8643-fbb8e9a2963f" providerId="ADAL" clId="{41A05129-9672-48A2-A565-9A1761D13CF2}" dt="2024-04-25T12:50:50.850" v="2060" actId="20577"/>
        <pc:sldMkLst>
          <pc:docMk/>
          <pc:sldMk cId="24730052" sldId="308"/>
        </pc:sldMkLst>
        <pc:spChg chg="mod">
          <ac:chgData name="Catia Meira" userId="369491bb-0df2-41d3-8643-fbb8e9a2963f" providerId="ADAL" clId="{41A05129-9672-48A2-A565-9A1761D13CF2}" dt="2024-04-25T10:37:58.532" v="1175" actId="20577"/>
          <ac:spMkLst>
            <pc:docMk/>
            <pc:sldMk cId="24730052" sldId="308"/>
            <ac:spMk id="2" creationId="{BA39361B-2F4F-867C-204D-F9E6A5A72244}"/>
          </ac:spMkLst>
        </pc:spChg>
        <pc:spChg chg="del">
          <ac:chgData name="Catia Meira" userId="369491bb-0df2-41d3-8643-fbb8e9a2963f" providerId="ADAL" clId="{41A05129-9672-48A2-A565-9A1761D13CF2}" dt="2024-04-25T10:35:14.477" v="1128" actId="478"/>
          <ac:spMkLst>
            <pc:docMk/>
            <pc:sldMk cId="24730052" sldId="308"/>
            <ac:spMk id="3" creationId="{D0979F09-6BE9-3CE0-8770-9D2B5F2E59E3}"/>
          </ac:spMkLst>
        </pc:spChg>
        <pc:spChg chg="del">
          <ac:chgData name="Catia Meira" userId="369491bb-0df2-41d3-8643-fbb8e9a2963f" providerId="ADAL" clId="{41A05129-9672-48A2-A565-9A1761D13CF2}" dt="2024-04-25T10:35:14.477" v="1128" actId="478"/>
          <ac:spMkLst>
            <pc:docMk/>
            <pc:sldMk cId="24730052" sldId="308"/>
            <ac:spMk id="4" creationId="{F778B018-1D1C-704D-9D1A-52A6CBDCDD0D}"/>
          </ac:spMkLst>
        </pc:spChg>
        <pc:spChg chg="mod">
          <ac:chgData name="Catia Meira" userId="369491bb-0df2-41d3-8643-fbb8e9a2963f" providerId="ADAL" clId="{41A05129-9672-48A2-A565-9A1761D13CF2}" dt="2024-04-25T10:42:26.956" v="1261" actId="14100"/>
          <ac:spMkLst>
            <pc:docMk/>
            <pc:sldMk cId="24730052" sldId="308"/>
            <ac:spMk id="6" creationId="{C8D5C1BE-7816-B72D-3CC7-C1362AB25729}"/>
          </ac:spMkLst>
        </pc:spChg>
        <pc:spChg chg="mod">
          <ac:chgData name="Catia Meira" userId="369491bb-0df2-41d3-8643-fbb8e9a2963f" providerId="ADAL" clId="{41A05129-9672-48A2-A565-9A1761D13CF2}" dt="2024-04-25T10:42:08.043" v="1255" actId="14100"/>
          <ac:spMkLst>
            <pc:docMk/>
            <pc:sldMk cId="24730052" sldId="308"/>
            <ac:spMk id="7" creationId="{7003DA0C-AAF5-39EC-747D-B2A413D1A452}"/>
          </ac:spMkLst>
        </pc:spChg>
        <pc:spChg chg="del mod">
          <ac:chgData name="Catia Meira" userId="369491bb-0df2-41d3-8643-fbb8e9a2963f" providerId="ADAL" clId="{41A05129-9672-48A2-A565-9A1761D13CF2}" dt="2024-04-25T10:38:04.722" v="1177" actId="478"/>
          <ac:spMkLst>
            <pc:docMk/>
            <pc:sldMk cId="24730052" sldId="308"/>
            <ac:spMk id="8" creationId="{6BBA9851-2E16-0B3D-829D-4CCBC4973471}"/>
          </ac:spMkLst>
        </pc:spChg>
        <pc:spChg chg="add mod">
          <ac:chgData name="Catia Meira" userId="369491bb-0df2-41d3-8643-fbb8e9a2963f" providerId="ADAL" clId="{41A05129-9672-48A2-A565-9A1761D13CF2}" dt="2024-04-25T10:36:14.883" v="1150" actId="14100"/>
          <ac:spMkLst>
            <pc:docMk/>
            <pc:sldMk cId="24730052" sldId="308"/>
            <ac:spMk id="10" creationId="{FBC16055-23D3-DB6E-2510-8A2AE60F33EB}"/>
          </ac:spMkLst>
        </pc:spChg>
        <pc:spChg chg="add mod">
          <ac:chgData name="Catia Meira" userId="369491bb-0df2-41d3-8643-fbb8e9a2963f" providerId="ADAL" clId="{41A05129-9672-48A2-A565-9A1761D13CF2}" dt="2024-04-25T12:49:26.742" v="2043" actId="20577"/>
          <ac:spMkLst>
            <pc:docMk/>
            <pc:sldMk cId="24730052" sldId="308"/>
            <ac:spMk id="12" creationId="{974774A3-6DBB-D121-A61D-6DE9B6FC11CC}"/>
          </ac:spMkLst>
        </pc:spChg>
        <pc:spChg chg="add mod">
          <ac:chgData name="Catia Meira" userId="369491bb-0df2-41d3-8643-fbb8e9a2963f" providerId="ADAL" clId="{41A05129-9672-48A2-A565-9A1761D13CF2}" dt="2024-04-25T12:50:38.302" v="2049" actId="13926"/>
          <ac:spMkLst>
            <pc:docMk/>
            <pc:sldMk cId="24730052" sldId="308"/>
            <ac:spMk id="14" creationId="{E980A43A-2EDA-28F9-8B16-9870C4E9CCAA}"/>
          </ac:spMkLst>
        </pc:spChg>
        <pc:spChg chg="add mod">
          <ac:chgData name="Catia Meira" userId="369491bb-0df2-41d3-8643-fbb8e9a2963f" providerId="ADAL" clId="{41A05129-9672-48A2-A565-9A1761D13CF2}" dt="2024-04-25T12:50:50.850" v="2060" actId="20577"/>
          <ac:spMkLst>
            <pc:docMk/>
            <pc:sldMk cId="24730052" sldId="308"/>
            <ac:spMk id="16" creationId="{5783D593-A083-0060-7EB6-55F46E6094F5}"/>
          </ac:spMkLst>
        </pc:spChg>
        <pc:grpChg chg="add mod">
          <ac:chgData name="Catia Meira" userId="369491bb-0df2-41d3-8643-fbb8e9a2963f" providerId="ADAL" clId="{41A05129-9672-48A2-A565-9A1761D13CF2}" dt="2024-04-25T10:42:29.211" v="1263" actId="1076"/>
          <ac:grpSpMkLst>
            <pc:docMk/>
            <pc:sldMk cId="24730052" sldId="308"/>
            <ac:grpSpMk id="5" creationId="{7509B378-CA88-6A8E-5795-A05BBB42D7D0}"/>
          </ac:grpSpMkLst>
        </pc:grpChg>
      </pc:sldChg>
      <pc:sldChg chg="add del">
        <pc:chgData name="Catia Meira" userId="369491bb-0df2-41d3-8643-fbb8e9a2963f" providerId="ADAL" clId="{41A05129-9672-48A2-A565-9A1761D13CF2}" dt="2024-04-25T14:32:57.404" v="2558" actId="47"/>
        <pc:sldMkLst>
          <pc:docMk/>
          <pc:sldMk cId="2597832869" sldId="309"/>
        </pc:sldMkLst>
      </pc:sldChg>
      <pc:sldChg chg="delSp modSp add del mod">
        <pc:chgData name="Catia Meira" userId="369491bb-0df2-41d3-8643-fbb8e9a2963f" providerId="ADAL" clId="{41A05129-9672-48A2-A565-9A1761D13CF2}" dt="2024-04-25T10:57:09.178" v="1583" actId="47"/>
        <pc:sldMkLst>
          <pc:docMk/>
          <pc:sldMk cId="3584579053" sldId="309"/>
        </pc:sldMkLst>
        <pc:spChg chg="mod">
          <ac:chgData name="Catia Meira" userId="369491bb-0df2-41d3-8643-fbb8e9a2963f" providerId="ADAL" clId="{41A05129-9672-48A2-A565-9A1761D13CF2}" dt="2024-04-25T10:37:46.819" v="1166" actId="14100"/>
          <ac:spMkLst>
            <pc:docMk/>
            <pc:sldMk cId="3584579053" sldId="309"/>
            <ac:spMk id="12" creationId="{974774A3-6DBB-D121-A61D-6DE9B6FC11CC}"/>
          </ac:spMkLst>
        </pc:spChg>
        <pc:grpChg chg="del">
          <ac:chgData name="Catia Meira" userId="369491bb-0df2-41d3-8643-fbb8e9a2963f" providerId="ADAL" clId="{41A05129-9672-48A2-A565-9A1761D13CF2}" dt="2024-04-25T10:37:32.888" v="1162" actId="478"/>
          <ac:grpSpMkLst>
            <pc:docMk/>
            <pc:sldMk cId="3584579053" sldId="309"/>
            <ac:grpSpMk id="5" creationId="{7509B378-CA88-6A8E-5795-A05BBB42D7D0}"/>
          </ac:grpSpMkLst>
        </pc:grpChg>
      </pc:sldChg>
      <pc:sldChg chg="add del">
        <pc:chgData name="Catia Meira" userId="369491bb-0df2-41d3-8643-fbb8e9a2963f" providerId="ADAL" clId="{41A05129-9672-48A2-A565-9A1761D13CF2}" dt="2024-04-25T10:54:30.504" v="1515" actId="47"/>
        <pc:sldMkLst>
          <pc:docMk/>
          <pc:sldMk cId="2284195806" sldId="310"/>
        </pc:sldMkLst>
      </pc:sldChg>
      <pc:sldChg chg="modSp add mod modCm">
        <pc:chgData name="Catia Meira" userId="369491bb-0df2-41d3-8643-fbb8e9a2963f" providerId="ADAL" clId="{41A05129-9672-48A2-A565-9A1761D13CF2}" dt="2024-04-26T07:31:47.601" v="2863"/>
        <pc:sldMkLst>
          <pc:docMk/>
          <pc:sldMk cId="2577393965" sldId="310"/>
        </pc:sldMkLst>
        <pc:spChg chg="mod">
          <ac:chgData name="Catia Meira" userId="369491bb-0df2-41d3-8643-fbb8e9a2963f" providerId="ADAL" clId="{41A05129-9672-48A2-A565-9A1761D13CF2}" dt="2024-04-25T13:11:50.292" v="2136" actId="20577"/>
          <ac:spMkLst>
            <pc:docMk/>
            <pc:sldMk cId="2577393965" sldId="310"/>
            <ac:spMk id="2" creationId="{719C52B6-4D7B-AA3B-D68D-E05736A8F265}"/>
          </ac:spMkLst>
        </pc:spChg>
        <pc:extLst>
          <p:ext xmlns:p="http://schemas.openxmlformats.org/presentationml/2006/main" uri="{D6D511B9-2390-475A-947B-AFAB55BFBCF1}">
            <pc226:cmChg xmlns:pc226="http://schemas.microsoft.com/office/powerpoint/2022/06/main/command" chg="mod">
              <pc226:chgData name="Catia Meira" userId="369491bb-0df2-41d3-8643-fbb8e9a2963f" providerId="ADAL" clId="{41A05129-9672-48A2-A565-9A1761D13CF2}" dt="2024-04-25T13:28:27.509" v="2159"/>
              <pc2:cmMkLst xmlns:pc2="http://schemas.microsoft.com/office/powerpoint/2019/9/main/command">
                <pc:docMk/>
                <pc:sldMk cId="2577393965" sldId="310"/>
                <pc2:cmMk id="{FE5F2717-0A7A-48B7-A2FA-B09E09ED1005}"/>
              </pc2:cmMkLst>
            </pc226:cmChg>
            <pc226:cmChg xmlns:pc226="http://schemas.microsoft.com/office/powerpoint/2022/06/main/command" chg="mod modTsk">
              <pc226:chgData name="Catia Meira" userId="369491bb-0df2-41d3-8643-fbb8e9a2963f" providerId="ADAL" clId="{41A05129-9672-48A2-A565-9A1761D13CF2}" dt="2024-04-26T07:31:47.601" v="2863"/>
              <pc2:cmMkLst xmlns:pc2="http://schemas.microsoft.com/office/powerpoint/2019/9/main/command">
                <pc:docMk/>
                <pc:sldMk cId="2577393965" sldId="310"/>
                <pc2:cmMk id="{AE603E8C-9CF4-47A6-9E3E-CE57293EB737}"/>
              </pc2:cmMkLst>
              <pc226:cmRplyChg chg="add mod">
                <pc226:chgData name="Catia Meira" userId="369491bb-0df2-41d3-8643-fbb8e9a2963f" providerId="ADAL" clId="{41A05129-9672-48A2-A565-9A1761D13CF2}" dt="2024-04-25T13:12:22.369" v="2138"/>
                <pc2:cmRplyMkLst xmlns:pc2="http://schemas.microsoft.com/office/powerpoint/2019/9/main/command">
                  <pc:docMk/>
                  <pc:sldMk cId="2577393965" sldId="310"/>
                  <pc2:cmMk id="{AE603E8C-9CF4-47A6-9E3E-CE57293EB737}"/>
                  <pc2:cmRplyMk id="{ECC823B1-5A88-4A5F-B35B-94025C526244}"/>
                </pc2:cmRplyMkLst>
              </pc226:cmRplyChg>
              <pc226:cmRplyChg chg="add">
                <pc226:chgData name="Catia Meira" userId="369491bb-0df2-41d3-8643-fbb8e9a2963f" providerId="ADAL" clId="{41A05129-9672-48A2-A565-9A1761D13CF2}" dt="2024-04-25T14:15:30.484" v="2160"/>
                <pc2:cmRplyMkLst xmlns:pc2="http://schemas.microsoft.com/office/powerpoint/2019/9/main/command">
                  <pc:docMk/>
                  <pc:sldMk cId="2577393965" sldId="310"/>
                  <pc2:cmMk id="{AE603E8C-9CF4-47A6-9E3E-CE57293EB737}"/>
                  <pc2:cmRplyMk id="{172F2AD4-C018-4A46-8E6A-D840882781EA}"/>
                </pc2:cmRplyMkLst>
              </pc226:cmRplyChg>
              <pc226:cmRplyChg chg="add">
                <pc226:chgData name="Catia Meira" userId="369491bb-0df2-41d3-8643-fbb8e9a2963f" providerId="ADAL" clId="{41A05129-9672-48A2-A565-9A1761D13CF2}" dt="2024-04-26T07:31:47.601" v="2863"/>
                <pc2:cmRplyMkLst xmlns:pc2="http://schemas.microsoft.com/office/powerpoint/2019/9/main/command">
                  <pc:docMk/>
                  <pc:sldMk cId="2577393965" sldId="310"/>
                  <pc2:cmMk id="{AE603E8C-9CF4-47A6-9E3E-CE57293EB737}"/>
                  <pc2:cmRplyMk id="{252AC3E5-2445-4CF7-8497-4AD1E61C83F8}"/>
                </pc2:cmRplyMkLst>
              </pc226:cmRplyChg>
            </pc226:cmChg>
          </p:ext>
        </pc:extLst>
      </pc:sldChg>
      <pc:sldChg chg="addSp delSp modSp add mod">
        <pc:chgData name="Catia Meira" userId="369491bb-0df2-41d3-8643-fbb8e9a2963f" providerId="ADAL" clId="{41A05129-9672-48A2-A565-9A1761D13CF2}" dt="2024-04-26T10:29:10.115" v="2952" actId="20577"/>
        <pc:sldMkLst>
          <pc:docMk/>
          <pc:sldMk cId="842009528" sldId="311"/>
        </pc:sldMkLst>
        <pc:spChg chg="mod">
          <ac:chgData name="Catia Meira" userId="369491bb-0df2-41d3-8643-fbb8e9a2963f" providerId="ADAL" clId="{41A05129-9672-48A2-A565-9A1761D13CF2}" dt="2024-04-25T10:49:38.698" v="1385" actId="20577"/>
          <ac:spMkLst>
            <pc:docMk/>
            <pc:sldMk cId="842009528" sldId="311"/>
            <ac:spMk id="2" creationId="{BA39361B-2F4F-867C-204D-F9E6A5A72244}"/>
          </ac:spMkLst>
        </pc:spChg>
        <pc:spChg chg="add mod">
          <ac:chgData name="Catia Meira" userId="369491bb-0df2-41d3-8643-fbb8e9a2963f" providerId="ADAL" clId="{41A05129-9672-48A2-A565-9A1761D13CF2}" dt="2024-04-25T10:51:04.413" v="1429" actId="207"/>
          <ac:spMkLst>
            <pc:docMk/>
            <pc:sldMk cId="842009528" sldId="311"/>
            <ac:spMk id="3" creationId="{C07BAAAC-D73C-B737-F482-9DE5CFF25B14}"/>
          </ac:spMkLst>
        </pc:spChg>
        <pc:spChg chg="mod topLvl">
          <ac:chgData name="Catia Meira" userId="369491bb-0df2-41d3-8643-fbb8e9a2963f" providerId="ADAL" clId="{41A05129-9672-48A2-A565-9A1761D13CF2}" dt="2024-04-25T10:51:00.740" v="1428" actId="207"/>
          <ac:spMkLst>
            <pc:docMk/>
            <pc:sldMk cId="842009528" sldId="311"/>
            <ac:spMk id="6" creationId="{C8D5C1BE-7816-B72D-3CC7-C1362AB25729}"/>
          </ac:spMkLst>
        </pc:spChg>
        <pc:spChg chg="mod topLvl">
          <ac:chgData name="Catia Meira" userId="369491bb-0df2-41d3-8643-fbb8e9a2963f" providerId="ADAL" clId="{41A05129-9672-48A2-A565-9A1761D13CF2}" dt="2024-04-25T10:50:29.472" v="1422" actId="1036"/>
          <ac:spMkLst>
            <pc:docMk/>
            <pc:sldMk cId="842009528" sldId="311"/>
            <ac:spMk id="7" creationId="{7003DA0C-AAF5-39EC-747D-B2A413D1A452}"/>
          </ac:spMkLst>
        </pc:spChg>
        <pc:spChg chg="add mod">
          <ac:chgData name="Catia Meira" userId="369491bb-0df2-41d3-8643-fbb8e9a2963f" providerId="ADAL" clId="{41A05129-9672-48A2-A565-9A1761D13CF2}" dt="2024-04-26T10:29:05.246" v="2947" actId="20577"/>
          <ac:spMkLst>
            <pc:docMk/>
            <pc:sldMk cId="842009528" sldId="311"/>
            <ac:spMk id="8" creationId="{B0F8DD71-0030-F9C2-EE23-2B563E6790C1}"/>
          </ac:spMkLst>
        </pc:spChg>
        <pc:spChg chg="add mod">
          <ac:chgData name="Catia Meira" userId="369491bb-0df2-41d3-8643-fbb8e9a2963f" providerId="ADAL" clId="{41A05129-9672-48A2-A565-9A1761D13CF2}" dt="2024-04-26T10:29:10.115" v="2952" actId="20577"/>
          <ac:spMkLst>
            <pc:docMk/>
            <pc:sldMk cId="842009528" sldId="311"/>
            <ac:spMk id="9" creationId="{92EE53F3-E1CB-CCCD-C60E-3BB081A98F2F}"/>
          </ac:spMkLst>
        </pc:spChg>
        <pc:spChg chg="del">
          <ac:chgData name="Catia Meira" userId="369491bb-0df2-41d3-8643-fbb8e9a2963f" providerId="ADAL" clId="{41A05129-9672-48A2-A565-9A1761D13CF2}" dt="2024-04-25T10:49:54.625" v="1391" actId="478"/>
          <ac:spMkLst>
            <pc:docMk/>
            <pc:sldMk cId="842009528" sldId="311"/>
            <ac:spMk id="10" creationId="{FBC16055-23D3-DB6E-2510-8A2AE60F33EB}"/>
          </ac:spMkLst>
        </pc:spChg>
        <pc:spChg chg="del">
          <ac:chgData name="Catia Meira" userId="369491bb-0df2-41d3-8643-fbb8e9a2963f" providerId="ADAL" clId="{41A05129-9672-48A2-A565-9A1761D13CF2}" dt="2024-04-25T10:49:41.864" v="1386" actId="478"/>
          <ac:spMkLst>
            <pc:docMk/>
            <pc:sldMk cId="842009528" sldId="311"/>
            <ac:spMk id="12" creationId="{974774A3-6DBB-D121-A61D-6DE9B6FC11CC}"/>
          </ac:spMkLst>
        </pc:spChg>
        <pc:spChg chg="add mod">
          <ac:chgData name="Catia Meira" userId="369491bb-0df2-41d3-8643-fbb8e9a2963f" providerId="ADAL" clId="{41A05129-9672-48A2-A565-9A1761D13CF2}" dt="2024-04-25T10:53:10.656" v="1475" actId="1038"/>
          <ac:spMkLst>
            <pc:docMk/>
            <pc:sldMk cId="842009528" sldId="311"/>
            <ac:spMk id="13" creationId="{919221FC-B6CE-3FC0-82DF-9F9F7A5AD6A4}"/>
          </ac:spMkLst>
        </pc:spChg>
        <pc:spChg chg="del">
          <ac:chgData name="Catia Meira" userId="369491bb-0df2-41d3-8643-fbb8e9a2963f" providerId="ADAL" clId="{41A05129-9672-48A2-A565-9A1761D13CF2}" dt="2024-04-25T10:49:46.888" v="1388" actId="478"/>
          <ac:spMkLst>
            <pc:docMk/>
            <pc:sldMk cId="842009528" sldId="311"/>
            <ac:spMk id="14" creationId="{E980A43A-2EDA-28F9-8B16-9870C4E9CCAA}"/>
          </ac:spMkLst>
        </pc:spChg>
        <pc:spChg chg="del">
          <ac:chgData name="Catia Meira" userId="369491bb-0df2-41d3-8643-fbb8e9a2963f" providerId="ADAL" clId="{41A05129-9672-48A2-A565-9A1761D13CF2}" dt="2024-04-25T10:49:46.888" v="1388" actId="478"/>
          <ac:spMkLst>
            <pc:docMk/>
            <pc:sldMk cId="842009528" sldId="311"/>
            <ac:spMk id="16" creationId="{5783D593-A083-0060-7EB6-55F46E6094F5}"/>
          </ac:spMkLst>
        </pc:spChg>
        <pc:grpChg chg="del mod">
          <ac:chgData name="Catia Meira" userId="369491bb-0df2-41d3-8643-fbb8e9a2963f" providerId="ADAL" clId="{41A05129-9672-48A2-A565-9A1761D13CF2}" dt="2024-04-25T10:49:59.337" v="1393" actId="165"/>
          <ac:grpSpMkLst>
            <pc:docMk/>
            <pc:sldMk cId="842009528" sldId="311"/>
            <ac:grpSpMk id="5" creationId="{7509B378-CA88-6A8E-5795-A05BBB42D7D0}"/>
          </ac:grpSpMkLst>
        </pc:grpChg>
      </pc:sldChg>
      <pc:sldChg chg="modSp add mod addCm">
        <pc:chgData name="Catia Meira" userId="369491bb-0df2-41d3-8643-fbb8e9a2963f" providerId="ADAL" clId="{41A05129-9672-48A2-A565-9A1761D13CF2}" dt="2024-04-26T10:32:52.724" v="2973"/>
        <pc:sldMkLst>
          <pc:docMk/>
          <pc:sldMk cId="888012762" sldId="312"/>
        </pc:sldMkLst>
        <pc:spChg chg="mod">
          <ac:chgData name="Catia Meira" userId="369491bb-0df2-41d3-8643-fbb8e9a2963f" providerId="ADAL" clId="{41A05129-9672-48A2-A565-9A1761D13CF2}" dt="2024-04-26T10:29:14.523" v="2954" actId="20577"/>
          <ac:spMkLst>
            <pc:docMk/>
            <pc:sldMk cId="888012762" sldId="312"/>
            <ac:spMk id="8" creationId="{B0F8DD71-0030-F9C2-EE23-2B563E6790C1}"/>
          </ac:spMkLst>
        </pc:spChg>
        <pc:spChg chg="mod">
          <ac:chgData name="Catia Meira" userId="369491bb-0df2-41d3-8643-fbb8e9a2963f" providerId="ADAL" clId="{41A05129-9672-48A2-A565-9A1761D13CF2}" dt="2024-04-26T10:29:17.706" v="2957" actId="20577"/>
          <ac:spMkLst>
            <pc:docMk/>
            <pc:sldMk cId="888012762" sldId="312"/>
            <ac:spMk id="9" creationId="{92EE53F3-E1CB-CCCD-C60E-3BB081A98F2F}"/>
          </ac:spMkLst>
        </pc:spChg>
        <pc:spChg chg="mod">
          <ac:chgData name="Catia Meira" userId="369491bb-0df2-41d3-8643-fbb8e9a2963f" providerId="ADAL" clId="{41A05129-9672-48A2-A565-9A1761D13CF2}" dt="2024-04-26T10:30:27.209" v="2972" actId="1076"/>
          <ac:spMkLst>
            <pc:docMk/>
            <pc:sldMk cId="888012762" sldId="312"/>
            <ac:spMk id="13" creationId="{919221FC-B6CE-3FC0-82DF-9F9F7A5AD6A4}"/>
          </ac:spMkLst>
        </pc:spChg>
        <pc:extLst>
          <p:ext xmlns:p="http://schemas.openxmlformats.org/presentationml/2006/main" uri="{D6D511B9-2390-475A-947B-AFAB55BFBCF1}">
            <pc226:cmChg xmlns:pc226="http://schemas.microsoft.com/office/powerpoint/2022/06/main/command" chg="add">
              <pc226:chgData name="Catia Meira" userId="369491bb-0df2-41d3-8643-fbb8e9a2963f" providerId="ADAL" clId="{41A05129-9672-48A2-A565-9A1761D13CF2}" dt="2024-04-26T10:32:52.724" v="2973"/>
              <pc2:cmMkLst xmlns:pc2="http://schemas.microsoft.com/office/powerpoint/2019/9/main/command">
                <pc:docMk/>
                <pc:sldMk cId="888012762" sldId="312"/>
                <pc2:cmMk id="{CF36E2A6-C189-4DAA-BD25-176D805D5FD1}"/>
              </pc2:cmMkLst>
            </pc226:cmChg>
          </p:ext>
        </pc:extLst>
      </pc:sldChg>
      <pc:sldChg chg="modSp add mod">
        <pc:chgData name="Catia Meira" userId="369491bb-0df2-41d3-8643-fbb8e9a2963f" providerId="ADAL" clId="{41A05129-9672-48A2-A565-9A1761D13CF2}" dt="2024-04-25T12:51:20.558" v="2061" actId="20577"/>
        <pc:sldMkLst>
          <pc:docMk/>
          <pc:sldMk cId="1692872117" sldId="313"/>
        </pc:sldMkLst>
        <pc:spChg chg="mod">
          <ac:chgData name="Catia Meira" userId="369491bb-0df2-41d3-8643-fbb8e9a2963f" providerId="ADAL" clId="{41A05129-9672-48A2-A565-9A1761D13CF2}" dt="2024-04-25T12:23:18.724" v="1999" actId="207"/>
          <ac:spMkLst>
            <pc:docMk/>
            <pc:sldMk cId="1692872117" sldId="313"/>
            <ac:spMk id="3" creationId="{C07BAAAC-D73C-B737-F482-9DE5CFF25B14}"/>
          </ac:spMkLst>
        </pc:spChg>
        <pc:spChg chg="mod">
          <ac:chgData name="Catia Meira" userId="369491bb-0df2-41d3-8643-fbb8e9a2963f" providerId="ADAL" clId="{41A05129-9672-48A2-A565-9A1761D13CF2}" dt="2024-04-25T12:51:20.558" v="2061" actId="20577"/>
          <ac:spMkLst>
            <pc:docMk/>
            <pc:sldMk cId="1692872117" sldId="313"/>
            <ac:spMk id="13" creationId="{919221FC-B6CE-3FC0-82DF-9F9F7A5AD6A4}"/>
          </ac:spMkLst>
        </pc:spChg>
      </pc:sldChg>
      <pc:sldChg chg="modSp add mod">
        <pc:chgData name="Catia Meira" userId="369491bb-0df2-41d3-8643-fbb8e9a2963f" providerId="ADAL" clId="{41A05129-9672-48A2-A565-9A1761D13CF2}" dt="2024-04-25T13:26:33.722" v="2141" actId="13926"/>
        <pc:sldMkLst>
          <pc:docMk/>
          <pc:sldMk cId="1541789274" sldId="314"/>
        </pc:sldMkLst>
        <pc:spChg chg="mod">
          <ac:chgData name="Catia Meira" userId="369491bb-0df2-41d3-8643-fbb8e9a2963f" providerId="ADAL" clId="{41A05129-9672-48A2-A565-9A1761D13CF2}" dt="2024-04-25T10:55:23.413" v="1531" actId="20577"/>
          <ac:spMkLst>
            <pc:docMk/>
            <pc:sldMk cId="1541789274" sldId="314"/>
            <ac:spMk id="2" creationId="{BA39361B-2F4F-867C-204D-F9E6A5A72244}"/>
          </ac:spMkLst>
        </pc:spChg>
        <pc:spChg chg="mod">
          <ac:chgData name="Catia Meira" userId="369491bb-0df2-41d3-8643-fbb8e9a2963f" providerId="ADAL" clId="{41A05129-9672-48A2-A565-9A1761D13CF2}" dt="2024-04-25T10:59:00.780" v="1610" actId="14100"/>
          <ac:spMkLst>
            <pc:docMk/>
            <pc:sldMk cId="1541789274" sldId="314"/>
            <ac:spMk id="6" creationId="{C8D5C1BE-7816-B72D-3CC7-C1362AB25729}"/>
          </ac:spMkLst>
        </pc:spChg>
        <pc:spChg chg="mod">
          <ac:chgData name="Catia Meira" userId="369491bb-0df2-41d3-8643-fbb8e9a2963f" providerId="ADAL" clId="{41A05129-9672-48A2-A565-9A1761D13CF2}" dt="2024-04-25T10:58:57.897" v="1609" actId="14100"/>
          <ac:spMkLst>
            <pc:docMk/>
            <pc:sldMk cId="1541789274" sldId="314"/>
            <ac:spMk id="7" creationId="{7003DA0C-AAF5-39EC-747D-B2A413D1A452}"/>
          </ac:spMkLst>
        </pc:spChg>
        <pc:spChg chg="mod">
          <ac:chgData name="Catia Meira" userId="369491bb-0df2-41d3-8643-fbb8e9a2963f" providerId="ADAL" clId="{41A05129-9672-48A2-A565-9A1761D13CF2}" dt="2024-04-25T12:51:37.815" v="2064" actId="207"/>
          <ac:spMkLst>
            <pc:docMk/>
            <pc:sldMk cId="1541789274" sldId="314"/>
            <ac:spMk id="12" creationId="{974774A3-6DBB-D121-A61D-6DE9B6FC11CC}"/>
          </ac:spMkLst>
        </pc:spChg>
        <pc:spChg chg="mod">
          <ac:chgData name="Catia Meira" userId="369491bb-0df2-41d3-8643-fbb8e9a2963f" providerId="ADAL" clId="{41A05129-9672-48A2-A565-9A1761D13CF2}" dt="2024-04-25T12:53:30.346" v="2116" actId="20577"/>
          <ac:spMkLst>
            <pc:docMk/>
            <pc:sldMk cId="1541789274" sldId="314"/>
            <ac:spMk id="14" creationId="{E980A43A-2EDA-28F9-8B16-9870C4E9CCAA}"/>
          </ac:spMkLst>
        </pc:spChg>
        <pc:spChg chg="mod">
          <ac:chgData name="Catia Meira" userId="369491bb-0df2-41d3-8643-fbb8e9a2963f" providerId="ADAL" clId="{41A05129-9672-48A2-A565-9A1761D13CF2}" dt="2024-04-25T13:26:33.722" v="2141" actId="13926"/>
          <ac:spMkLst>
            <pc:docMk/>
            <pc:sldMk cId="1541789274" sldId="314"/>
            <ac:spMk id="16" creationId="{5783D593-A083-0060-7EB6-55F46E6094F5}"/>
          </ac:spMkLst>
        </pc:spChg>
      </pc:sldChg>
      <pc:sldChg chg="new del">
        <pc:chgData name="Catia Meira" userId="369491bb-0df2-41d3-8643-fbb8e9a2963f" providerId="ADAL" clId="{41A05129-9672-48A2-A565-9A1761D13CF2}" dt="2024-04-25T11:06:25.570" v="1665" actId="47"/>
        <pc:sldMkLst>
          <pc:docMk/>
          <pc:sldMk cId="2751476929" sldId="315"/>
        </pc:sldMkLst>
      </pc:sldChg>
      <pc:sldChg chg="new del">
        <pc:chgData name="Catia Meira" userId="369491bb-0df2-41d3-8643-fbb8e9a2963f" providerId="ADAL" clId="{41A05129-9672-48A2-A565-9A1761D13CF2}" dt="2024-04-25T11:00:58.758" v="1633" actId="47"/>
        <pc:sldMkLst>
          <pc:docMk/>
          <pc:sldMk cId="2202984765" sldId="316"/>
        </pc:sldMkLst>
      </pc:sldChg>
      <pc:sldChg chg="modSp new del mod">
        <pc:chgData name="Catia Meira" userId="369491bb-0df2-41d3-8643-fbb8e9a2963f" providerId="ADAL" clId="{41A05129-9672-48A2-A565-9A1761D13CF2}" dt="2024-04-25T14:42:40.637" v="2758" actId="47"/>
        <pc:sldMkLst>
          <pc:docMk/>
          <pc:sldMk cId="2906753705" sldId="316"/>
        </pc:sldMkLst>
        <pc:spChg chg="mod">
          <ac:chgData name="Catia Meira" userId="369491bb-0df2-41d3-8643-fbb8e9a2963f" providerId="ADAL" clId="{41A05129-9672-48A2-A565-9A1761D13CF2}" dt="2024-04-25T14:41:32.441" v="2615" actId="2711"/>
          <ac:spMkLst>
            <pc:docMk/>
            <pc:sldMk cId="2906753705" sldId="316"/>
            <ac:spMk id="2" creationId="{64BA095C-59AF-459A-A918-F815B89D3974}"/>
          </ac:spMkLst>
        </pc:spChg>
        <pc:spChg chg="mod">
          <ac:chgData name="Catia Meira" userId="369491bb-0df2-41d3-8643-fbb8e9a2963f" providerId="ADAL" clId="{41A05129-9672-48A2-A565-9A1761D13CF2}" dt="2024-04-25T14:41:44.459" v="2651" actId="20577"/>
          <ac:spMkLst>
            <pc:docMk/>
            <pc:sldMk cId="2906753705" sldId="316"/>
            <ac:spMk id="3" creationId="{3C3C4556-A658-9515-4DA4-81847EE3270A}"/>
          </ac:spMkLst>
        </pc:spChg>
      </pc:sldChg>
      <pc:sldChg chg="addSp delSp modSp new mod">
        <pc:chgData name="Catia Meira" userId="369491bb-0df2-41d3-8643-fbb8e9a2963f" providerId="ADAL" clId="{41A05129-9672-48A2-A565-9A1761D13CF2}" dt="2024-04-26T07:30:00.796" v="2809" actId="164"/>
        <pc:sldMkLst>
          <pc:docMk/>
          <pc:sldMk cId="433201920" sldId="317"/>
        </pc:sldMkLst>
        <pc:spChg chg="mod">
          <ac:chgData name="Catia Meira" userId="369491bb-0df2-41d3-8643-fbb8e9a2963f" providerId="ADAL" clId="{41A05129-9672-48A2-A565-9A1761D13CF2}" dt="2024-04-25T11:07:03.971" v="1681" actId="20577"/>
          <ac:spMkLst>
            <pc:docMk/>
            <pc:sldMk cId="433201920" sldId="317"/>
            <ac:spMk id="2" creationId="{2B7CFCC4-4642-9A2B-2C25-D52A58EEDC56}"/>
          </ac:spMkLst>
        </pc:spChg>
        <pc:spChg chg="del">
          <ac:chgData name="Catia Meira" userId="369491bb-0df2-41d3-8643-fbb8e9a2963f" providerId="ADAL" clId="{41A05129-9672-48A2-A565-9A1761D13CF2}" dt="2024-04-25T11:07:10.434" v="1683" actId="478"/>
          <ac:spMkLst>
            <pc:docMk/>
            <pc:sldMk cId="433201920" sldId="317"/>
            <ac:spMk id="3" creationId="{F1907EE6-1C2E-E0C8-8F58-FF238DB265E9}"/>
          </ac:spMkLst>
        </pc:spChg>
        <pc:spChg chg="add mod">
          <ac:chgData name="Catia Meira" userId="369491bb-0df2-41d3-8643-fbb8e9a2963f" providerId="ADAL" clId="{41A05129-9672-48A2-A565-9A1761D13CF2}" dt="2024-04-26T07:30:00.796" v="2809" actId="164"/>
          <ac:spMkLst>
            <pc:docMk/>
            <pc:sldMk cId="433201920" sldId="317"/>
            <ac:spMk id="4" creationId="{18185148-03A2-1A1C-A1A6-0C490E393414}"/>
          </ac:spMkLst>
        </pc:spChg>
        <pc:spChg chg="del">
          <ac:chgData name="Catia Meira" userId="369491bb-0df2-41d3-8643-fbb8e9a2963f" providerId="ADAL" clId="{41A05129-9672-48A2-A565-9A1761D13CF2}" dt="2024-04-25T11:07:08.521" v="1682" actId="478"/>
          <ac:spMkLst>
            <pc:docMk/>
            <pc:sldMk cId="433201920" sldId="317"/>
            <ac:spMk id="4" creationId="{9D33C0EB-C2BB-9A56-8185-C750B5407CDB}"/>
          </ac:spMkLst>
        </pc:spChg>
        <pc:spChg chg="add mod">
          <ac:chgData name="Catia Meira" userId="369491bb-0df2-41d3-8643-fbb8e9a2963f" providerId="ADAL" clId="{41A05129-9672-48A2-A565-9A1761D13CF2}" dt="2024-04-26T07:29:56.962" v="2808" actId="1076"/>
          <ac:spMkLst>
            <pc:docMk/>
            <pc:sldMk cId="433201920" sldId="317"/>
            <ac:spMk id="5" creationId="{A8A5D80E-3466-5431-96A5-4437FBF74128}"/>
          </ac:spMkLst>
        </pc:spChg>
        <pc:grpChg chg="add mod">
          <ac:chgData name="Catia Meira" userId="369491bb-0df2-41d3-8643-fbb8e9a2963f" providerId="ADAL" clId="{41A05129-9672-48A2-A565-9A1761D13CF2}" dt="2024-04-26T07:30:00.796" v="2809" actId="164"/>
          <ac:grpSpMkLst>
            <pc:docMk/>
            <pc:sldMk cId="433201920" sldId="317"/>
            <ac:grpSpMk id="7" creationId="{36E631F9-7D41-A47F-13F3-0F97BD499093}"/>
          </ac:grpSpMkLst>
        </pc:grpChg>
        <pc:graphicFrameChg chg="add mod">
          <ac:chgData name="Catia Meira" userId="369491bb-0df2-41d3-8643-fbb8e9a2963f" providerId="ADAL" clId="{41A05129-9672-48A2-A565-9A1761D13CF2}" dt="2024-04-25T11:10:02.999" v="1712"/>
          <ac:graphicFrameMkLst>
            <pc:docMk/>
            <pc:sldMk cId="433201920" sldId="317"/>
            <ac:graphicFrameMk id="7" creationId="{7E59DFD6-F95B-9FF2-CD24-1ED0087E51CF}"/>
          </ac:graphicFrameMkLst>
        </pc:graphicFrameChg>
        <pc:picChg chg="add mod">
          <ac:chgData name="Catia Meira" userId="369491bb-0df2-41d3-8643-fbb8e9a2963f" providerId="ADAL" clId="{41A05129-9672-48A2-A565-9A1761D13CF2}" dt="2024-04-26T07:30:00.796" v="2809" actId="164"/>
          <ac:picMkLst>
            <pc:docMk/>
            <pc:sldMk cId="433201920" sldId="317"/>
            <ac:picMk id="6" creationId="{2367BC8F-BC1B-9C20-18E2-94754FC384E2}"/>
          </ac:picMkLst>
        </pc:picChg>
        <pc:picChg chg="add mod">
          <ac:chgData name="Catia Meira" userId="369491bb-0df2-41d3-8643-fbb8e9a2963f" providerId="ADAL" clId="{41A05129-9672-48A2-A565-9A1761D13CF2}" dt="2024-04-25T11:10:02.999" v="1712"/>
          <ac:picMkLst>
            <pc:docMk/>
            <pc:sldMk cId="433201920" sldId="317"/>
            <ac:picMk id="8" creationId="{6DA5BAD9-54DE-46FD-8C46-17D4A1B733F1}"/>
          </ac:picMkLst>
        </pc:picChg>
        <pc:picChg chg="add mod">
          <ac:chgData name="Catia Meira" userId="369491bb-0df2-41d3-8643-fbb8e9a2963f" providerId="ADAL" clId="{41A05129-9672-48A2-A565-9A1761D13CF2}" dt="2024-04-25T11:10:02.999" v="1712"/>
          <ac:picMkLst>
            <pc:docMk/>
            <pc:sldMk cId="433201920" sldId="317"/>
            <ac:picMk id="9" creationId="{1197A19C-463D-541D-9C2F-B27CE6D75367}"/>
          </ac:picMkLst>
        </pc:picChg>
        <pc:picChg chg="add mod">
          <ac:chgData name="Catia Meira" userId="369491bb-0df2-41d3-8643-fbb8e9a2963f" providerId="ADAL" clId="{41A05129-9672-48A2-A565-9A1761D13CF2}" dt="2024-04-25T11:10:02.999" v="1712"/>
          <ac:picMkLst>
            <pc:docMk/>
            <pc:sldMk cId="433201920" sldId="317"/>
            <ac:picMk id="10" creationId="{7A7447E2-0D06-37CD-3D7A-54BC84DE6CC8}"/>
          </ac:picMkLst>
        </pc:picChg>
      </pc:sldChg>
      <pc:sldChg chg="addSp delSp modSp new mod">
        <pc:chgData name="Catia Meira" userId="369491bb-0df2-41d3-8643-fbb8e9a2963f" providerId="ADAL" clId="{41A05129-9672-48A2-A565-9A1761D13CF2}" dt="2024-04-26T07:45:36.444" v="2883" actId="1076"/>
        <pc:sldMkLst>
          <pc:docMk/>
          <pc:sldMk cId="4251215322" sldId="318"/>
        </pc:sldMkLst>
        <pc:spChg chg="mod">
          <ac:chgData name="Catia Meira" userId="369491bb-0df2-41d3-8643-fbb8e9a2963f" providerId="ADAL" clId="{41A05129-9672-48A2-A565-9A1761D13CF2}" dt="2024-04-26T07:30:10.933" v="2813"/>
          <ac:spMkLst>
            <pc:docMk/>
            <pc:sldMk cId="4251215322" sldId="318"/>
            <ac:spMk id="4" creationId="{45B7E998-5A3E-E2CD-F361-43183BDFF016}"/>
          </ac:spMkLst>
        </pc:spChg>
        <pc:spChg chg="add mod">
          <ac:chgData name="Catia Meira" userId="369491bb-0df2-41d3-8643-fbb8e9a2963f" providerId="ADAL" clId="{41A05129-9672-48A2-A565-9A1761D13CF2}" dt="2024-04-26T07:45:36.444" v="2883" actId="1076"/>
          <ac:spMkLst>
            <pc:docMk/>
            <pc:sldMk cId="4251215322" sldId="318"/>
            <ac:spMk id="10" creationId="{EC0E66BA-D574-8675-F2D5-0E01D5ECAE69}"/>
          </ac:spMkLst>
        </pc:spChg>
        <pc:grpChg chg="add mod">
          <ac:chgData name="Catia Meira" userId="369491bb-0df2-41d3-8643-fbb8e9a2963f" providerId="ADAL" clId="{41A05129-9672-48A2-A565-9A1761D13CF2}" dt="2024-04-26T07:30:15.929" v="2817" actId="1035"/>
          <ac:grpSpMkLst>
            <pc:docMk/>
            <pc:sldMk cId="4251215322" sldId="318"/>
            <ac:grpSpMk id="2" creationId="{C3F905EF-8356-BA56-D5EF-1624E96FC1D4}"/>
          </ac:grpSpMkLst>
        </pc:grpChg>
        <pc:grpChg chg="add del mod">
          <ac:chgData name="Catia Meira" userId="369491bb-0df2-41d3-8643-fbb8e9a2963f" providerId="ADAL" clId="{41A05129-9672-48A2-A565-9A1761D13CF2}" dt="2024-04-25T11:09:44.790" v="1711" actId="478"/>
          <ac:grpSpMkLst>
            <pc:docMk/>
            <pc:sldMk cId="4251215322" sldId="318"/>
            <ac:grpSpMk id="4" creationId="{EFD9EE37-721B-6A09-129D-1420BEEE30D0}"/>
          </ac:grpSpMkLst>
        </pc:grpChg>
        <pc:graphicFrameChg chg="add mod modGraphic">
          <ac:chgData name="Catia Meira" userId="369491bb-0df2-41d3-8643-fbb8e9a2963f" providerId="ADAL" clId="{41A05129-9672-48A2-A565-9A1761D13CF2}" dt="2024-04-25T11:09:18.805" v="1707" actId="164"/>
          <ac:graphicFrameMkLst>
            <pc:docMk/>
            <pc:sldMk cId="4251215322" sldId="318"/>
            <ac:graphicFrameMk id="2" creationId="{F2709D65-3A72-7598-B8ED-1A32F7892467}"/>
          </ac:graphicFrameMkLst>
        </pc:graphicFrameChg>
        <pc:graphicFrameChg chg="add mod modGraphic">
          <ac:chgData name="Catia Meira" userId="369491bb-0df2-41d3-8643-fbb8e9a2963f" providerId="ADAL" clId="{41A05129-9672-48A2-A565-9A1761D13CF2}" dt="2024-04-25T11:59:47.239" v="1732" actId="14100"/>
          <ac:graphicFrameMkLst>
            <pc:docMk/>
            <pc:sldMk cId="4251215322" sldId="318"/>
            <ac:graphicFrameMk id="5" creationId="{84B8571E-931D-813D-646E-5217E960A4D3}"/>
          </ac:graphicFrameMkLst>
        </pc:graphicFrameChg>
        <pc:picChg chg="add mod">
          <ac:chgData name="Catia Meira" userId="369491bb-0df2-41d3-8643-fbb8e9a2963f" providerId="ADAL" clId="{41A05129-9672-48A2-A565-9A1761D13CF2}" dt="2024-04-25T11:09:18.805" v="1707" actId="164"/>
          <ac:picMkLst>
            <pc:docMk/>
            <pc:sldMk cId="4251215322" sldId="318"/>
            <ac:picMk id="3" creationId="{552CAE3A-63DB-D033-4892-DEA653E20A59}"/>
          </ac:picMkLst>
        </pc:picChg>
        <pc:picChg chg="mod">
          <ac:chgData name="Catia Meira" userId="369491bb-0df2-41d3-8643-fbb8e9a2963f" providerId="ADAL" clId="{41A05129-9672-48A2-A565-9A1761D13CF2}" dt="2024-04-26T07:30:10.933" v="2813"/>
          <ac:picMkLst>
            <pc:docMk/>
            <pc:sldMk cId="4251215322" sldId="318"/>
            <ac:picMk id="3" creationId="{D7C17351-2779-441B-600C-D91BC398FAED}"/>
          </ac:picMkLst>
        </pc:picChg>
        <pc:picChg chg="add mod">
          <ac:chgData name="Catia Meira" userId="369491bb-0df2-41d3-8643-fbb8e9a2963f" providerId="ADAL" clId="{41A05129-9672-48A2-A565-9A1761D13CF2}" dt="2024-04-26T07:30:20.120" v="2824" actId="1035"/>
          <ac:picMkLst>
            <pc:docMk/>
            <pc:sldMk cId="4251215322" sldId="318"/>
            <ac:picMk id="6" creationId="{F465B3BC-A7F6-B318-E66E-5041DF87B356}"/>
          </ac:picMkLst>
        </pc:picChg>
        <pc:picChg chg="add mod">
          <ac:chgData name="Catia Meira" userId="369491bb-0df2-41d3-8643-fbb8e9a2963f" providerId="ADAL" clId="{41A05129-9672-48A2-A565-9A1761D13CF2}" dt="2024-04-25T12:21:02.944" v="1959" actId="1038"/>
          <ac:picMkLst>
            <pc:docMk/>
            <pc:sldMk cId="4251215322" sldId="318"/>
            <ac:picMk id="7" creationId="{DA3A3AC0-3704-C4FF-596C-8BA317442DCE}"/>
          </ac:picMkLst>
        </pc:picChg>
        <pc:picChg chg="add del mod">
          <ac:chgData name="Catia Meira" userId="369491bb-0df2-41d3-8643-fbb8e9a2963f" providerId="ADAL" clId="{41A05129-9672-48A2-A565-9A1761D13CF2}" dt="2024-04-26T07:30:10.247" v="2812" actId="478"/>
          <ac:picMkLst>
            <pc:docMk/>
            <pc:sldMk cId="4251215322" sldId="318"/>
            <ac:picMk id="8" creationId="{16DA341E-6C27-191B-A29B-2BE4C438C795}"/>
          </ac:picMkLst>
        </pc:picChg>
      </pc:sldChg>
      <pc:sldChg chg="addSp delSp modSp add mod modCm">
        <pc:chgData name="Catia Meira" userId="369491bb-0df2-41d3-8643-fbb8e9a2963f" providerId="ADAL" clId="{41A05129-9672-48A2-A565-9A1761D13CF2}" dt="2024-04-26T10:01:39.528" v="2925" actId="20577"/>
        <pc:sldMkLst>
          <pc:docMk/>
          <pc:sldMk cId="2728006804" sldId="319"/>
        </pc:sldMkLst>
        <pc:spChg chg="mod">
          <ac:chgData name="Catia Meira" userId="369491bb-0df2-41d3-8643-fbb8e9a2963f" providerId="ADAL" clId="{41A05129-9672-48A2-A565-9A1761D13CF2}" dt="2024-04-26T07:30:27.033" v="2825"/>
          <ac:spMkLst>
            <pc:docMk/>
            <pc:sldMk cId="2728006804" sldId="319"/>
            <ac:spMk id="5" creationId="{87F994D7-2E9B-2567-20C9-20C7D3781356}"/>
          </ac:spMkLst>
        </pc:spChg>
        <pc:spChg chg="add mod">
          <ac:chgData name="Catia Meira" userId="369491bb-0df2-41d3-8643-fbb8e9a2963f" providerId="ADAL" clId="{41A05129-9672-48A2-A565-9A1761D13CF2}" dt="2024-04-26T07:45:47.683" v="2887" actId="20577"/>
          <ac:spMkLst>
            <pc:docMk/>
            <pc:sldMk cId="2728006804" sldId="319"/>
            <ac:spMk id="9" creationId="{9F6FE2E5-D085-ECE3-891E-988A2AF5A5DE}"/>
          </ac:spMkLst>
        </pc:spChg>
        <pc:grpChg chg="add mod">
          <ac:chgData name="Catia Meira" userId="369491bb-0df2-41d3-8643-fbb8e9a2963f" providerId="ADAL" clId="{41A05129-9672-48A2-A565-9A1761D13CF2}" dt="2024-04-26T07:31:12.488" v="2854" actId="1076"/>
          <ac:grpSpMkLst>
            <pc:docMk/>
            <pc:sldMk cId="2728006804" sldId="319"/>
            <ac:grpSpMk id="2" creationId="{6407EC9A-1FA2-DC21-F653-3158300E3F55}"/>
          </ac:grpSpMkLst>
        </pc:grpChg>
        <pc:graphicFrameChg chg="add mod modGraphic">
          <ac:chgData name="Catia Meira" userId="369491bb-0df2-41d3-8643-fbb8e9a2963f" providerId="ADAL" clId="{41A05129-9672-48A2-A565-9A1761D13CF2}" dt="2024-04-26T10:01:39.528" v="2925" actId="20577"/>
          <ac:graphicFrameMkLst>
            <pc:docMk/>
            <pc:sldMk cId="2728006804" sldId="319"/>
            <ac:graphicFrameMk id="4" creationId="{D3A730E5-9BBE-F03E-D739-1647F69D2F88}"/>
          </ac:graphicFrameMkLst>
        </pc:graphicFrameChg>
        <pc:graphicFrameChg chg="del">
          <ac:chgData name="Catia Meira" userId="369491bb-0df2-41d3-8643-fbb8e9a2963f" providerId="ADAL" clId="{41A05129-9672-48A2-A565-9A1761D13CF2}" dt="2024-04-25T11:11:14.546" v="1730" actId="478"/>
          <ac:graphicFrameMkLst>
            <pc:docMk/>
            <pc:sldMk cId="2728006804" sldId="319"/>
            <ac:graphicFrameMk id="5" creationId="{84B8571E-931D-813D-646E-5217E960A4D3}"/>
          </ac:graphicFrameMkLst>
        </pc:graphicFrameChg>
        <pc:picChg chg="add mod">
          <ac:chgData name="Catia Meira" userId="369491bb-0df2-41d3-8643-fbb8e9a2963f" providerId="ADAL" clId="{41A05129-9672-48A2-A565-9A1761D13CF2}" dt="2024-04-25T11:59:33.379" v="1731"/>
          <ac:picMkLst>
            <pc:docMk/>
            <pc:sldMk cId="2728006804" sldId="319"/>
            <ac:picMk id="2" creationId="{DFE4ACAA-D15D-B55B-747F-9BCE56D92F76}"/>
          </ac:picMkLst>
        </pc:picChg>
        <pc:picChg chg="mod">
          <ac:chgData name="Catia Meira" userId="369491bb-0df2-41d3-8643-fbb8e9a2963f" providerId="ADAL" clId="{41A05129-9672-48A2-A565-9A1761D13CF2}" dt="2024-04-26T07:30:27.033" v="2825"/>
          <ac:picMkLst>
            <pc:docMk/>
            <pc:sldMk cId="2728006804" sldId="319"/>
            <ac:picMk id="3" creationId="{74688EC0-B0B1-83FF-B6EF-A653252ADBB7}"/>
          </ac:picMkLst>
        </pc:picChg>
        <pc:picChg chg="add mod">
          <ac:chgData name="Catia Meira" userId="369491bb-0df2-41d3-8643-fbb8e9a2963f" providerId="ADAL" clId="{41A05129-9672-48A2-A565-9A1761D13CF2}" dt="2024-04-25T11:59:33.379" v="1731"/>
          <ac:picMkLst>
            <pc:docMk/>
            <pc:sldMk cId="2728006804" sldId="319"/>
            <ac:picMk id="3" creationId="{932E0669-214D-D9A9-EA9B-F743221511A7}"/>
          </ac:picMkLst>
        </pc:picChg>
        <pc:picChg chg="mod">
          <ac:chgData name="Catia Meira" userId="369491bb-0df2-41d3-8643-fbb8e9a2963f" providerId="ADAL" clId="{41A05129-9672-48A2-A565-9A1761D13CF2}" dt="2024-04-26T07:31:15.587" v="2859" actId="1038"/>
          <ac:picMkLst>
            <pc:docMk/>
            <pc:sldMk cId="2728006804" sldId="319"/>
            <ac:picMk id="6" creationId="{F465B3BC-A7F6-B318-E66E-5041DF87B356}"/>
          </ac:picMkLst>
        </pc:picChg>
        <pc:picChg chg="del">
          <ac:chgData name="Catia Meira" userId="369491bb-0df2-41d3-8643-fbb8e9a2963f" providerId="ADAL" clId="{41A05129-9672-48A2-A565-9A1761D13CF2}" dt="2024-04-25T11:11:14.546" v="1730" actId="478"/>
          <ac:picMkLst>
            <pc:docMk/>
            <pc:sldMk cId="2728006804" sldId="319"/>
            <ac:picMk id="7" creationId="{DA3A3AC0-3704-C4FF-596C-8BA317442DCE}"/>
          </ac:picMkLst>
        </pc:picChg>
        <pc:picChg chg="del">
          <ac:chgData name="Catia Meira" userId="369491bb-0df2-41d3-8643-fbb8e9a2963f" providerId="ADAL" clId="{41A05129-9672-48A2-A565-9A1761D13CF2}" dt="2024-04-26T07:30:52.497" v="2831" actId="478"/>
          <ac:picMkLst>
            <pc:docMk/>
            <pc:sldMk cId="2728006804" sldId="319"/>
            <ac:picMk id="8" creationId="{16DA341E-6C27-191B-A29B-2BE4C438C795}"/>
          </ac:picMkLst>
        </pc:picChg>
        <pc:picChg chg="add del mod">
          <ac:chgData name="Catia Meira" userId="369491bb-0df2-41d3-8643-fbb8e9a2963f" providerId="ADAL" clId="{41A05129-9672-48A2-A565-9A1761D13CF2}" dt="2024-04-25T12:01:10.998" v="1836" actId="478"/>
          <ac:picMkLst>
            <pc:docMk/>
            <pc:sldMk cId="2728006804" sldId="319"/>
            <ac:picMk id="9" creationId="{BB82147C-011A-FA31-B719-3D6C64C77AB5}"/>
          </ac:picMkLst>
        </pc:picChg>
        <pc:picChg chg="add mod">
          <ac:chgData name="Catia Meira" userId="369491bb-0df2-41d3-8643-fbb8e9a2963f" providerId="ADAL" clId="{41A05129-9672-48A2-A565-9A1761D13CF2}" dt="2024-04-26T07:31:10.698" v="2853" actId="1036"/>
          <ac:picMkLst>
            <pc:docMk/>
            <pc:sldMk cId="2728006804" sldId="319"/>
            <ac:picMk id="10" creationId="{8B862E62-8F08-2574-5975-66FE349F95B0}"/>
          </ac:picMkLst>
        </pc:picChg>
        <pc:extLst>
          <p:ext xmlns:p="http://schemas.openxmlformats.org/presentationml/2006/main" uri="{D6D511B9-2390-475A-947B-AFAB55BFBCF1}">
            <pc226:cmChg xmlns:pc226="http://schemas.microsoft.com/office/powerpoint/2022/06/main/command" chg="mod modRxn">
              <pc226:chgData name="Catia Meira" userId="369491bb-0df2-41d3-8643-fbb8e9a2963f" providerId="ADAL" clId="{41A05129-9672-48A2-A565-9A1761D13CF2}" dt="2024-04-26T07:30:48.413" v="2830"/>
              <pc2:cmMkLst xmlns:pc2="http://schemas.microsoft.com/office/powerpoint/2019/9/main/command">
                <pc:docMk/>
                <pc:sldMk cId="2728006804" sldId="319"/>
                <pc2:cmMk id="{E3280D8A-2DC9-4E92-B3EA-C00835922C75}"/>
              </pc2:cmMkLst>
            </pc226:cmChg>
          </p:ext>
        </pc:extLst>
      </pc:sldChg>
      <pc:sldChg chg="new del">
        <pc:chgData name="Catia Meira" userId="369491bb-0df2-41d3-8643-fbb8e9a2963f" providerId="ADAL" clId="{41A05129-9672-48A2-A565-9A1761D13CF2}" dt="2024-04-25T12:18:36.410" v="1838" actId="47"/>
        <pc:sldMkLst>
          <pc:docMk/>
          <pc:sldMk cId="168263476" sldId="320"/>
        </pc:sldMkLst>
      </pc:sldChg>
      <pc:sldChg chg="addSp modSp new del mod">
        <pc:chgData name="Catia Meira" userId="369491bb-0df2-41d3-8643-fbb8e9a2963f" providerId="ADAL" clId="{41A05129-9672-48A2-A565-9A1761D13CF2}" dt="2024-04-25T12:19:31.373" v="1853" actId="47"/>
        <pc:sldMkLst>
          <pc:docMk/>
          <pc:sldMk cId="3515094909" sldId="320"/>
        </pc:sldMkLst>
        <pc:graphicFrameChg chg="add mod">
          <ac:chgData name="Catia Meira" userId="369491bb-0df2-41d3-8643-fbb8e9a2963f" providerId="ADAL" clId="{41A05129-9672-48A2-A565-9A1761D13CF2}" dt="2024-04-25T12:18:49.125" v="1842" actId="1076"/>
          <ac:graphicFrameMkLst>
            <pc:docMk/>
            <pc:sldMk cId="3515094909" sldId="320"/>
            <ac:graphicFrameMk id="4" creationId="{505F7B0F-A343-0A38-0435-60A4C6A33741}"/>
          </ac:graphicFrameMkLst>
        </pc:graphicFrameChg>
      </pc:sldChg>
      <pc:sldChg chg="addSp modSp new del mod">
        <pc:chgData name="Catia Meira" userId="369491bb-0df2-41d3-8643-fbb8e9a2963f" providerId="ADAL" clId="{41A05129-9672-48A2-A565-9A1761D13CF2}" dt="2024-04-25T12:19:25.560" v="1852" actId="47"/>
        <pc:sldMkLst>
          <pc:docMk/>
          <pc:sldMk cId="1232326172" sldId="321"/>
        </pc:sldMkLst>
        <pc:graphicFrameChg chg="add mod modGraphic">
          <ac:chgData name="Catia Meira" userId="369491bb-0df2-41d3-8643-fbb8e9a2963f" providerId="ADAL" clId="{41A05129-9672-48A2-A565-9A1761D13CF2}" dt="2024-04-25T12:19:07.248" v="1849" actId="1076"/>
          <ac:graphicFrameMkLst>
            <pc:docMk/>
            <pc:sldMk cId="1232326172" sldId="321"/>
            <ac:graphicFrameMk id="2" creationId="{DE8F1B35-0E05-397C-07C5-184BFB992873}"/>
          </ac:graphicFrameMkLst>
        </pc:graphicFrameChg>
      </pc:sldChg>
      <pc:sldChg chg="addSp delSp modSp new mod">
        <pc:chgData name="Catia Meira" userId="369491bb-0df2-41d3-8643-fbb8e9a2963f" providerId="ADAL" clId="{41A05129-9672-48A2-A565-9A1761D13CF2}" dt="2024-04-26T07:31:21.240" v="2862" actId="1076"/>
        <pc:sldMkLst>
          <pc:docMk/>
          <pc:sldMk cId="2171240001" sldId="322"/>
        </pc:sldMkLst>
        <pc:spChg chg="add mod">
          <ac:chgData name="Catia Meira" userId="369491bb-0df2-41d3-8643-fbb8e9a2963f" providerId="ADAL" clId="{41A05129-9672-48A2-A565-9A1761D13CF2}" dt="2024-04-25T12:22:30.009" v="1994" actId="1076"/>
          <ac:spMkLst>
            <pc:docMk/>
            <pc:sldMk cId="2171240001" sldId="322"/>
            <ac:spMk id="4" creationId="{9E87F599-DFA1-AD06-13D8-F9CF7469CF34}"/>
          </ac:spMkLst>
        </pc:spChg>
        <pc:spChg chg="mod">
          <ac:chgData name="Catia Meira" userId="369491bb-0df2-41d3-8643-fbb8e9a2963f" providerId="ADAL" clId="{41A05129-9672-48A2-A565-9A1761D13CF2}" dt="2024-04-26T07:31:19.069" v="2861"/>
          <ac:spMkLst>
            <pc:docMk/>
            <pc:sldMk cId="2171240001" sldId="322"/>
            <ac:spMk id="7" creationId="{3499EECA-0A29-847B-4685-3DE78A86AD24}"/>
          </ac:spMkLst>
        </pc:spChg>
        <pc:grpChg chg="add mod">
          <ac:chgData name="Catia Meira" userId="369491bb-0df2-41d3-8643-fbb8e9a2963f" providerId="ADAL" clId="{41A05129-9672-48A2-A565-9A1761D13CF2}" dt="2024-04-26T07:31:21.240" v="2862" actId="1076"/>
          <ac:grpSpMkLst>
            <pc:docMk/>
            <pc:sldMk cId="2171240001" sldId="322"/>
            <ac:grpSpMk id="3" creationId="{674FBE8D-3606-87CC-5E2A-C2807BFFBF9B}"/>
          </ac:grpSpMkLst>
        </pc:grpChg>
        <pc:graphicFrameChg chg="add mod modGraphic">
          <ac:chgData name="Catia Meira" userId="369491bb-0df2-41d3-8643-fbb8e9a2963f" providerId="ADAL" clId="{41A05129-9672-48A2-A565-9A1761D13CF2}" dt="2024-04-25T12:22:18.566" v="1992" actId="1076"/>
          <ac:graphicFrameMkLst>
            <pc:docMk/>
            <pc:sldMk cId="2171240001" sldId="322"/>
            <ac:graphicFrameMk id="2" creationId="{5F8DB034-D3E8-7E7F-CD8F-C1CD7334EE8F}"/>
          </ac:graphicFrameMkLst>
        </pc:graphicFrameChg>
        <pc:picChg chg="add del mod">
          <ac:chgData name="Catia Meira" userId="369491bb-0df2-41d3-8643-fbb8e9a2963f" providerId="ADAL" clId="{41A05129-9672-48A2-A565-9A1761D13CF2}" dt="2024-04-26T07:31:18.070" v="2860" actId="478"/>
          <ac:picMkLst>
            <pc:docMk/>
            <pc:sldMk cId="2171240001" sldId="322"/>
            <ac:picMk id="5" creationId="{6D3BFCA3-E3AF-08C1-FAA8-D226F3764187}"/>
          </ac:picMkLst>
        </pc:picChg>
        <pc:picChg chg="mod">
          <ac:chgData name="Catia Meira" userId="369491bb-0df2-41d3-8643-fbb8e9a2963f" providerId="ADAL" clId="{41A05129-9672-48A2-A565-9A1761D13CF2}" dt="2024-04-26T07:31:19.069" v="2861"/>
          <ac:picMkLst>
            <pc:docMk/>
            <pc:sldMk cId="2171240001" sldId="322"/>
            <ac:picMk id="6" creationId="{84E71121-DFAA-98B4-08E8-BF8489D8B0CE}"/>
          </ac:picMkLst>
        </pc:picChg>
      </pc:sldChg>
      <pc:sldChg chg="addSp delSp modSp new mod">
        <pc:chgData name="Catia Meira" userId="369491bb-0df2-41d3-8643-fbb8e9a2963f" providerId="ADAL" clId="{41A05129-9672-48A2-A565-9A1761D13CF2}" dt="2024-04-25T14:17:57.114" v="2364" actId="1035"/>
        <pc:sldMkLst>
          <pc:docMk/>
          <pc:sldMk cId="4000846097" sldId="323"/>
        </pc:sldMkLst>
        <pc:spChg chg="mod">
          <ac:chgData name="Catia Meira" userId="369491bb-0df2-41d3-8643-fbb8e9a2963f" providerId="ADAL" clId="{41A05129-9672-48A2-A565-9A1761D13CF2}" dt="2024-04-25T12:30:45.337" v="2034" actId="20577"/>
          <ac:spMkLst>
            <pc:docMk/>
            <pc:sldMk cId="4000846097" sldId="323"/>
            <ac:spMk id="2" creationId="{25142066-AF67-60D5-0367-F8E340752D2B}"/>
          </ac:spMkLst>
        </pc:spChg>
        <pc:spChg chg="del">
          <ac:chgData name="Catia Meira" userId="369491bb-0df2-41d3-8643-fbb8e9a2963f" providerId="ADAL" clId="{41A05129-9672-48A2-A565-9A1761D13CF2}" dt="2024-04-25T12:29:41.200" v="2024" actId="478"/>
          <ac:spMkLst>
            <pc:docMk/>
            <pc:sldMk cId="4000846097" sldId="323"/>
            <ac:spMk id="3" creationId="{C716C171-8E7F-1970-2381-20D2018AC991}"/>
          </ac:spMkLst>
        </pc:spChg>
        <pc:spChg chg="add mod">
          <ac:chgData name="Catia Meira" userId="369491bb-0df2-41d3-8643-fbb8e9a2963f" providerId="ADAL" clId="{41A05129-9672-48A2-A565-9A1761D13CF2}" dt="2024-04-25T14:17:57.114" v="2364" actId="1035"/>
          <ac:spMkLst>
            <pc:docMk/>
            <pc:sldMk cId="4000846097" sldId="323"/>
            <ac:spMk id="4" creationId="{670DDFC9-7A21-310F-596D-FE16DF76245F}"/>
          </ac:spMkLst>
        </pc:spChg>
      </pc:sldChg>
      <pc:sldChg chg="modSp add del mod">
        <pc:chgData name="Catia Meira" userId="369491bb-0df2-41d3-8643-fbb8e9a2963f" providerId="ADAL" clId="{41A05129-9672-48A2-A565-9A1761D13CF2}" dt="2024-04-25T14:29:33.438" v="2525" actId="47"/>
        <pc:sldMkLst>
          <pc:docMk/>
          <pc:sldMk cId="381115056" sldId="324"/>
        </pc:sldMkLst>
        <pc:spChg chg="mod">
          <ac:chgData name="Catia Meira" userId="369491bb-0df2-41d3-8643-fbb8e9a2963f" providerId="ADAL" clId="{41A05129-9672-48A2-A565-9A1761D13CF2}" dt="2024-04-25T14:24:37.470" v="2491" actId="1076"/>
          <ac:spMkLst>
            <pc:docMk/>
            <pc:sldMk cId="381115056" sldId="324"/>
            <ac:spMk id="3" creationId="{F6F25DD4-AFFD-5529-691B-58654B14F1E1}"/>
          </ac:spMkLst>
        </pc:spChg>
        <pc:picChg chg="mod">
          <ac:chgData name="Catia Meira" userId="369491bb-0df2-41d3-8643-fbb8e9a2963f" providerId="ADAL" clId="{41A05129-9672-48A2-A565-9A1761D13CF2}" dt="2024-04-25T14:24:25.112" v="2487" actId="1076"/>
          <ac:picMkLst>
            <pc:docMk/>
            <pc:sldMk cId="381115056" sldId="324"/>
            <ac:picMk id="6" creationId="{5F795F7A-1657-BC59-4625-B323DF94AAC1}"/>
          </ac:picMkLst>
        </pc:picChg>
      </pc:sldChg>
      <pc:sldChg chg="addSp delSp modSp new mod">
        <pc:chgData name="Catia Meira" userId="369491bb-0df2-41d3-8643-fbb8e9a2963f" providerId="ADAL" clId="{41A05129-9672-48A2-A565-9A1761D13CF2}" dt="2024-04-25T14:27:55.799" v="2505" actId="948"/>
        <pc:sldMkLst>
          <pc:docMk/>
          <pc:sldMk cId="191535699" sldId="325"/>
        </pc:sldMkLst>
        <pc:spChg chg="mod">
          <ac:chgData name="Catia Meira" userId="369491bb-0df2-41d3-8643-fbb8e9a2963f" providerId="ADAL" clId="{41A05129-9672-48A2-A565-9A1761D13CF2}" dt="2024-04-25T14:18:48.713" v="2380" actId="20577"/>
          <ac:spMkLst>
            <pc:docMk/>
            <pc:sldMk cId="191535699" sldId="325"/>
            <ac:spMk id="2" creationId="{55BE09A2-059D-12FB-56CE-C926266A4115}"/>
          </ac:spMkLst>
        </pc:spChg>
        <pc:spChg chg="del">
          <ac:chgData name="Catia Meira" userId="369491bb-0df2-41d3-8643-fbb8e9a2963f" providerId="ADAL" clId="{41A05129-9672-48A2-A565-9A1761D13CF2}" dt="2024-04-25T14:18:11.485" v="2367" actId="478"/>
          <ac:spMkLst>
            <pc:docMk/>
            <pc:sldMk cId="191535699" sldId="325"/>
            <ac:spMk id="3" creationId="{CCF341C4-0E67-7CBA-D366-FC9B982C1D26}"/>
          </ac:spMkLst>
        </pc:spChg>
        <pc:spChg chg="del">
          <ac:chgData name="Catia Meira" userId="369491bb-0df2-41d3-8643-fbb8e9a2963f" providerId="ADAL" clId="{41A05129-9672-48A2-A565-9A1761D13CF2}" dt="2024-04-25T14:18:08.918" v="2366" actId="478"/>
          <ac:spMkLst>
            <pc:docMk/>
            <pc:sldMk cId="191535699" sldId="325"/>
            <ac:spMk id="4" creationId="{43631EA9-F771-DE6C-9DF0-30E502C95511}"/>
          </ac:spMkLst>
        </pc:spChg>
        <pc:spChg chg="add mod">
          <ac:chgData name="Catia Meira" userId="369491bb-0df2-41d3-8643-fbb8e9a2963f" providerId="ADAL" clId="{41A05129-9672-48A2-A565-9A1761D13CF2}" dt="2024-04-25T14:27:55.799" v="2505" actId="948"/>
          <ac:spMkLst>
            <pc:docMk/>
            <pc:sldMk cId="191535699" sldId="325"/>
            <ac:spMk id="5" creationId="{3B46F76D-EAF5-2EB7-3371-DDD77C7A06FB}"/>
          </ac:spMkLst>
        </pc:spChg>
        <pc:spChg chg="add mod">
          <ac:chgData name="Catia Meira" userId="369491bb-0df2-41d3-8643-fbb8e9a2963f" providerId="ADAL" clId="{41A05129-9672-48A2-A565-9A1761D13CF2}" dt="2024-04-25T14:22:41.112" v="2461" actId="1076"/>
          <ac:spMkLst>
            <pc:docMk/>
            <pc:sldMk cId="191535699" sldId="325"/>
            <ac:spMk id="8" creationId="{334E7B26-EB97-66A7-7B0E-F2128780C0B3}"/>
          </ac:spMkLst>
        </pc:spChg>
        <pc:spChg chg="add mod">
          <ac:chgData name="Catia Meira" userId="369491bb-0df2-41d3-8643-fbb8e9a2963f" providerId="ADAL" clId="{41A05129-9672-48A2-A565-9A1761D13CF2}" dt="2024-04-25T14:27:55.799" v="2505" actId="948"/>
          <ac:spMkLst>
            <pc:docMk/>
            <pc:sldMk cId="191535699" sldId="325"/>
            <ac:spMk id="9" creationId="{64968DCB-EBB9-EDA2-E0BA-5AAFEC20C7AB}"/>
          </ac:spMkLst>
        </pc:spChg>
        <pc:picChg chg="add mod">
          <ac:chgData name="Catia Meira" userId="369491bb-0df2-41d3-8643-fbb8e9a2963f" providerId="ADAL" clId="{41A05129-9672-48A2-A565-9A1761D13CF2}" dt="2024-04-25T14:23:42.152" v="2478" actId="1076"/>
          <ac:picMkLst>
            <pc:docMk/>
            <pc:sldMk cId="191535699" sldId="325"/>
            <ac:picMk id="6" creationId="{0F22AE12-6436-F6C2-15C7-DDEFEEAEB5C6}"/>
          </ac:picMkLst>
        </pc:picChg>
        <pc:picChg chg="add mod">
          <ac:chgData name="Catia Meira" userId="369491bb-0df2-41d3-8643-fbb8e9a2963f" providerId="ADAL" clId="{41A05129-9672-48A2-A565-9A1761D13CF2}" dt="2024-04-25T14:22:23.896" v="2455" actId="1076"/>
          <ac:picMkLst>
            <pc:docMk/>
            <pc:sldMk cId="191535699" sldId="325"/>
            <ac:picMk id="7" creationId="{FFDB0BEE-7963-1119-77D4-37EB695A6756}"/>
          </ac:picMkLst>
        </pc:picChg>
        <pc:picChg chg="add mod">
          <ac:chgData name="Catia Meira" userId="369491bb-0df2-41d3-8643-fbb8e9a2963f" providerId="ADAL" clId="{41A05129-9672-48A2-A565-9A1761D13CF2}" dt="2024-04-25T14:23:09.905" v="2471" actId="1076"/>
          <ac:picMkLst>
            <pc:docMk/>
            <pc:sldMk cId="191535699" sldId="325"/>
            <ac:picMk id="10" creationId="{2A9FFE2C-B6FC-D179-A332-CBB7FBB91878}"/>
          </ac:picMkLst>
        </pc:picChg>
      </pc:sldChg>
      <pc:sldChg chg="addSp delSp modSp add mod addCm modCm">
        <pc:chgData name="Catia Meira" userId="369491bb-0df2-41d3-8643-fbb8e9a2963f" providerId="ADAL" clId="{41A05129-9672-48A2-A565-9A1761D13CF2}" dt="2024-04-26T07:33:45.851" v="2865"/>
        <pc:sldMkLst>
          <pc:docMk/>
          <pc:sldMk cId="3807214924" sldId="326"/>
        </pc:sldMkLst>
        <pc:spChg chg="add del mod">
          <ac:chgData name="Catia Meira" userId="369491bb-0df2-41d3-8643-fbb8e9a2963f" providerId="ADAL" clId="{41A05129-9672-48A2-A565-9A1761D13CF2}" dt="2024-04-25T14:24:16.951" v="2486" actId="478"/>
          <ac:spMkLst>
            <pc:docMk/>
            <pc:sldMk cId="3807214924" sldId="326"/>
            <ac:spMk id="4" creationId="{1E22689D-F965-965B-D745-5986229B590E}"/>
          </ac:spMkLst>
        </pc:spChg>
        <pc:spChg chg="del">
          <ac:chgData name="Catia Meira" userId="369491bb-0df2-41d3-8643-fbb8e9a2963f" providerId="ADAL" clId="{41A05129-9672-48A2-A565-9A1761D13CF2}" dt="2024-04-25T14:24:14.884" v="2485" actId="478"/>
          <ac:spMkLst>
            <pc:docMk/>
            <pc:sldMk cId="3807214924" sldId="326"/>
            <ac:spMk id="5" creationId="{3B46F76D-EAF5-2EB7-3371-DDD77C7A06FB}"/>
          </ac:spMkLst>
        </pc:spChg>
        <pc:spChg chg="del">
          <ac:chgData name="Catia Meira" userId="369491bb-0df2-41d3-8643-fbb8e9a2963f" providerId="ADAL" clId="{41A05129-9672-48A2-A565-9A1761D13CF2}" dt="2024-04-25T14:24:14.884" v="2485" actId="478"/>
          <ac:spMkLst>
            <pc:docMk/>
            <pc:sldMk cId="3807214924" sldId="326"/>
            <ac:spMk id="8" creationId="{334E7B26-EB97-66A7-7B0E-F2128780C0B3}"/>
          </ac:spMkLst>
        </pc:spChg>
        <pc:spChg chg="del">
          <ac:chgData name="Catia Meira" userId="369491bb-0df2-41d3-8643-fbb8e9a2963f" providerId="ADAL" clId="{41A05129-9672-48A2-A565-9A1761D13CF2}" dt="2024-04-25T14:24:14.884" v="2485" actId="478"/>
          <ac:spMkLst>
            <pc:docMk/>
            <pc:sldMk cId="3807214924" sldId="326"/>
            <ac:spMk id="9" creationId="{64968DCB-EBB9-EDA2-E0BA-5AAFEC20C7AB}"/>
          </ac:spMkLst>
        </pc:spChg>
        <pc:spChg chg="add del mod">
          <ac:chgData name="Catia Meira" userId="369491bb-0df2-41d3-8643-fbb8e9a2963f" providerId="ADAL" clId="{41A05129-9672-48A2-A565-9A1761D13CF2}" dt="2024-04-25T14:24:16.951" v="2486" actId="478"/>
          <ac:spMkLst>
            <pc:docMk/>
            <pc:sldMk cId="3807214924" sldId="326"/>
            <ac:spMk id="12" creationId="{60AF8772-9406-726F-635D-99A72AC903C6}"/>
          </ac:spMkLst>
        </pc:spChg>
        <pc:spChg chg="add mod">
          <ac:chgData name="Catia Meira" userId="369491bb-0df2-41d3-8643-fbb8e9a2963f" providerId="ADAL" clId="{41A05129-9672-48A2-A565-9A1761D13CF2}" dt="2024-04-25T14:29:07.059" v="2519" actId="255"/>
          <ac:spMkLst>
            <pc:docMk/>
            <pc:sldMk cId="3807214924" sldId="326"/>
            <ac:spMk id="13" creationId="{40410A14-7EF3-DC29-8A7D-5972E1B8850D}"/>
          </ac:spMkLst>
        </pc:spChg>
        <pc:spChg chg="add mod">
          <ac:chgData name="Catia Meira" userId="369491bb-0df2-41d3-8643-fbb8e9a2963f" providerId="ADAL" clId="{41A05129-9672-48A2-A565-9A1761D13CF2}" dt="2024-04-25T14:29:07.059" v="2519" actId="255"/>
          <ac:spMkLst>
            <pc:docMk/>
            <pc:sldMk cId="3807214924" sldId="326"/>
            <ac:spMk id="15" creationId="{9C83EFB0-43AA-3BF0-D903-DDD3A7F09970}"/>
          </ac:spMkLst>
        </pc:spChg>
        <pc:spChg chg="add mod">
          <ac:chgData name="Catia Meira" userId="369491bb-0df2-41d3-8643-fbb8e9a2963f" providerId="ADAL" clId="{41A05129-9672-48A2-A565-9A1761D13CF2}" dt="2024-04-25T14:29:23.608" v="2523" actId="1076"/>
          <ac:spMkLst>
            <pc:docMk/>
            <pc:sldMk cId="3807214924" sldId="326"/>
            <ac:spMk id="16" creationId="{7183B93D-F538-F027-1162-5C49E0CB9159}"/>
          </ac:spMkLst>
        </pc:spChg>
        <pc:picChg chg="del">
          <ac:chgData name="Catia Meira" userId="369491bb-0df2-41d3-8643-fbb8e9a2963f" providerId="ADAL" clId="{41A05129-9672-48A2-A565-9A1761D13CF2}" dt="2024-04-25T14:24:14.884" v="2485" actId="478"/>
          <ac:picMkLst>
            <pc:docMk/>
            <pc:sldMk cId="3807214924" sldId="326"/>
            <ac:picMk id="6" creationId="{0F22AE12-6436-F6C2-15C7-DDEFEEAEB5C6}"/>
          </ac:picMkLst>
        </pc:picChg>
        <pc:picChg chg="del">
          <ac:chgData name="Catia Meira" userId="369491bb-0df2-41d3-8643-fbb8e9a2963f" providerId="ADAL" clId="{41A05129-9672-48A2-A565-9A1761D13CF2}" dt="2024-04-25T14:24:14.884" v="2485" actId="478"/>
          <ac:picMkLst>
            <pc:docMk/>
            <pc:sldMk cId="3807214924" sldId="326"/>
            <ac:picMk id="7" creationId="{FFDB0BEE-7963-1119-77D4-37EB695A6756}"/>
          </ac:picMkLst>
        </pc:picChg>
        <pc:picChg chg="del">
          <ac:chgData name="Catia Meira" userId="369491bb-0df2-41d3-8643-fbb8e9a2963f" providerId="ADAL" clId="{41A05129-9672-48A2-A565-9A1761D13CF2}" dt="2024-04-25T14:24:14.884" v="2485" actId="478"/>
          <ac:picMkLst>
            <pc:docMk/>
            <pc:sldMk cId="3807214924" sldId="326"/>
            <ac:picMk id="10" creationId="{2A9FFE2C-B6FC-D179-A332-CBB7FBB91878}"/>
          </ac:picMkLst>
        </pc:picChg>
        <pc:picChg chg="add mod">
          <ac:chgData name="Catia Meira" userId="369491bb-0df2-41d3-8643-fbb8e9a2963f" providerId="ADAL" clId="{41A05129-9672-48A2-A565-9A1761D13CF2}" dt="2024-04-26T07:32:24.268" v="2864" actId="1076"/>
          <ac:picMkLst>
            <pc:docMk/>
            <pc:sldMk cId="3807214924" sldId="326"/>
            <ac:picMk id="14" creationId="{6FAF6721-68A5-95A6-0CEA-D3B8A8611767}"/>
          </ac:picMkLst>
        </pc:picChg>
        <pc:extLst>
          <p:ext xmlns:p="http://schemas.openxmlformats.org/presentationml/2006/main" uri="{D6D511B9-2390-475A-947B-AFAB55BFBCF1}">
            <pc226:cmChg xmlns:pc226="http://schemas.microsoft.com/office/powerpoint/2022/06/main/command" chg="add">
              <pc226:chgData name="Catia Meira" userId="369491bb-0df2-41d3-8643-fbb8e9a2963f" providerId="ADAL" clId="{41A05129-9672-48A2-A565-9A1761D13CF2}" dt="2024-04-26T07:33:45.851" v="2865"/>
              <pc2:cmMkLst xmlns:pc2="http://schemas.microsoft.com/office/powerpoint/2019/9/main/command">
                <pc:docMk/>
                <pc:sldMk cId="3807214924" sldId="326"/>
                <pc2:cmMk id="{8C6A5370-93ED-4161-97E4-D7A1F351524A}"/>
              </pc2:cmMkLst>
              <pc226:cmRplyChg chg="add">
                <pc226:chgData name="Catia Meira" userId="369491bb-0df2-41d3-8643-fbb8e9a2963f" providerId="ADAL" clId="{41A05129-9672-48A2-A565-9A1761D13CF2}" dt="2024-04-26T07:33:45.851" v="2865"/>
                <pc2:cmRplyMkLst xmlns:pc2="http://schemas.microsoft.com/office/powerpoint/2019/9/main/command">
                  <pc:docMk/>
                  <pc:sldMk cId="3807214924" sldId="326"/>
                  <pc2:cmMk id="{8C6A5370-93ED-4161-97E4-D7A1F351524A}"/>
                  <pc2:cmRplyMk id="{DFA4AEAA-6FB0-4E41-970F-874F18D1DE19}"/>
                </pc2:cmRplyMkLst>
              </pc226:cmRplyChg>
            </pc226:cmChg>
          </p:ext>
        </pc:extLst>
      </pc:sldChg>
      <pc:sldChg chg="addSp delSp modSp add mod delCm">
        <pc:chgData name="Catia Meira" userId="369491bb-0df2-41d3-8643-fbb8e9a2963f" providerId="ADAL" clId="{41A05129-9672-48A2-A565-9A1761D13CF2}" dt="2024-04-25T14:32:51.788" v="2557" actId="1076"/>
        <pc:sldMkLst>
          <pc:docMk/>
          <pc:sldMk cId="1302523405" sldId="327"/>
        </pc:sldMkLst>
        <pc:spChg chg="add del mod">
          <ac:chgData name="Catia Meira" userId="369491bb-0df2-41d3-8643-fbb8e9a2963f" providerId="ADAL" clId="{41A05129-9672-48A2-A565-9A1761D13CF2}" dt="2024-04-25T14:30:07.256" v="2529" actId="478"/>
          <ac:spMkLst>
            <pc:docMk/>
            <pc:sldMk cId="1302523405" sldId="327"/>
            <ac:spMk id="4" creationId="{3134E239-B630-D378-0705-817563B27310}"/>
          </ac:spMkLst>
        </pc:spChg>
        <pc:spChg chg="add del mod">
          <ac:chgData name="Catia Meira" userId="369491bb-0df2-41d3-8643-fbb8e9a2963f" providerId="ADAL" clId="{41A05129-9672-48A2-A565-9A1761D13CF2}" dt="2024-04-25T14:30:07.256" v="2529" actId="478"/>
          <ac:spMkLst>
            <pc:docMk/>
            <pc:sldMk cId="1302523405" sldId="327"/>
            <ac:spMk id="6" creationId="{6E2C64F5-59E1-3E12-6E0A-B31F0322E268}"/>
          </ac:spMkLst>
        </pc:spChg>
        <pc:spChg chg="add mod">
          <ac:chgData name="Catia Meira" userId="369491bb-0df2-41d3-8643-fbb8e9a2963f" providerId="ADAL" clId="{41A05129-9672-48A2-A565-9A1761D13CF2}" dt="2024-04-25T14:32:51.788" v="2557" actId="1076"/>
          <ac:spMkLst>
            <pc:docMk/>
            <pc:sldMk cId="1302523405" sldId="327"/>
            <ac:spMk id="7" creationId="{32F7CCD0-4932-A1F9-B425-AE103C0AD44F}"/>
          </ac:spMkLst>
        </pc:spChg>
        <pc:spChg chg="add mod">
          <ac:chgData name="Catia Meira" userId="369491bb-0df2-41d3-8643-fbb8e9a2963f" providerId="ADAL" clId="{41A05129-9672-48A2-A565-9A1761D13CF2}" dt="2024-04-25T14:32:51.788" v="2557" actId="1076"/>
          <ac:spMkLst>
            <pc:docMk/>
            <pc:sldMk cId="1302523405" sldId="327"/>
            <ac:spMk id="8" creationId="{4FBEA711-73F8-EEB3-4327-D47BB0B23CC0}"/>
          </ac:spMkLst>
        </pc:spChg>
        <pc:spChg chg="add mod">
          <ac:chgData name="Catia Meira" userId="369491bb-0df2-41d3-8643-fbb8e9a2963f" providerId="ADAL" clId="{41A05129-9672-48A2-A565-9A1761D13CF2}" dt="2024-04-25T14:32:51.788" v="2557" actId="1076"/>
          <ac:spMkLst>
            <pc:docMk/>
            <pc:sldMk cId="1302523405" sldId="327"/>
            <ac:spMk id="9" creationId="{650A5622-E8C0-18DF-AB17-DC86C2BBDF56}"/>
          </ac:spMkLst>
        </pc:spChg>
        <pc:spChg chg="del">
          <ac:chgData name="Catia Meira" userId="369491bb-0df2-41d3-8643-fbb8e9a2963f" providerId="ADAL" clId="{41A05129-9672-48A2-A565-9A1761D13CF2}" dt="2024-04-25T14:29:52.411" v="2528" actId="478"/>
          <ac:spMkLst>
            <pc:docMk/>
            <pc:sldMk cId="1302523405" sldId="327"/>
            <ac:spMk id="13" creationId="{40410A14-7EF3-DC29-8A7D-5972E1B8850D}"/>
          </ac:spMkLst>
        </pc:spChg>
        <pc:spChg chg="del">
          <ac:chgData name="Catia Meira" userId="369491bb-0df2-41d3-8643-fbb8e9a2963f" providerId="ADAL" clId="{41A05129-9672-48A2-A565-9A1761D13CF2}" dt="2024-04-25T14:29:52.411" v="2528" actId="478"/>
          <ac:spMkLst>
            <pc:docMk/>
            <pc:sldMk cId="1302523405" sldId="327"/>
            <ac:spMk id="15" creationId="{9C83EFB0-43AA-3BF0-D903-DDD3A7F09970}"/>
          </ac:spMkLst>
        </pc:spChg>
        <pc:spChg chg="del">
          <ac:chgData name="Catia Meira" userId="369491bb-0df2-41d3-8643-fbb8e9a2963f" providerId="ADAL" clId="{41A05129-9672-48A2-A565-9A1761D13CF2}" dt="2024-04-25T14:29:52.411" v="2528" actId="478"/>
          <ac:spMkLst>
            <pc:docMk/>
            <pc:sldMk cId="1302523405" sldId="327"/>
            <ac:spMk id="16" creationId="{7183B93D-F538-F027-1162-5C49E0CB9159}"/>
          </ac:spMkLst>
        </pc:spChg>
        <pc:picChg chg="add mod">
          <ac:chgData name="Catia Meira" userId="369491bb-0df2-41d3-8643-fbb8e9a2963f" providerId="ADAL" clId="{41A05129-9672-48A2-A565-9A1761D13CF2}" dt="2024-04-25T14:32:51.788" v="2557" actId="1076"/>
          <ac:picMkLst>
            <pc:docMk/>
            <pc:sldMk cId="1302523405" sldId="327"/>
            <ac:picMk id="10" creationId="{E407D555-725F-E1C0-A027-7AA869D25610}"/>
          </ac:picMkLst>
        </pc:picChg>
        <pc:picChg chg="del">
          <ac:chgData name="Catia Meira" userId="369491bb-0df2-41d3-8643-fbb8e9a2963f" providerId="ADAL" clId="{41A05129-9672-48A2-A565-9A1761D13CF2}" dt="2024-04-25T14:29:52.411" v="2528" actId="478"/>
          <ac:picMkLst>
            <pc:docMk/>
            <pc:sldMk cId="1302523405" sldId="327"/>
            <ac:picMk id="14" creationId="{6FAF6721-68A5-95A6-0CEA-D3B8A8611767}"/>
          </ac:picMkLst>
        </pc:picChg>
        <pc:extLst>
          <p:ext xmlns:p="http://schemas.openxmlformats.org/presentationml/2006/main" uri="{D6D511B9-2390-475A-947B-AFAB55BFBCF1}">
            <pc226:cmChg xmlns:pc226="http://schemas.microsoft.com/office/powerpoint/2022/06/main/command" chg="del">
              <pc226:chgData name="Catia Meira" userId="369491bb-0df2-41d3-8643-fbb8e9a2963f" providerId="ADAL" clId="{41A05129-9672-48A2-A565-9A1761D13CF2}" dt="2024-04-25T14:29:44.423" v="2527"/>
              <pc2:cmMkLst xmlns:pc2="http://schemas.microsoft.com/office/powerpoint/2019/9/main/command">
                <pc:docMk/>
                <pc:sldMk cId="1302523405" sldId="327"/>
                <pc2:cmMk id="{7B29F354-377F-40DC-AD57-F662977C2C75}"/>
              </pc2:cmMkLst>
            </pc226:cmChg>
          </p:ext>
        </pc:extLst>
      </pc:sldChg>
      <pc:sldMasterChg chg="delSldLayout">
        <pc:chgData name="Catia Meira" userId="369491bb-0df2-41d3-8643-fbb8e9a2963f" providerId="ADAL" clId="{41A05129-9672-48A2-A565-9A1761D13CF2}" dt="2024-04-25T14:32:57.404" v="2558" actId="47"/>
        <pc:sldMasterMkLst>
          <pc:docMk/>
          <pc:sldMasterMk cId="1661091044" sldId="2147483654"/>
        </pc:sldMasterMkLst>
        <pc:sldLayoutChg chg="del">
          <pc:chgData name="Catia Meira" userId="369491bb-0df2-41d3-8643-fbb8e9a2963f" providerId="ADAL" clId="{41A05129-9672-48A2-A565-9A1761D13CF2}" dt="2024-04-25T10:43:52.023" v="1280" actId="47"/>
          <pc:sldLayoutMkLst>
            <pc:docMk/>
            <pc:sldMasterMk cId="1661091044" sldId="2147483654"/>
            <pc:sldLayoutMk cId="334451366" sldId="2147483673"/>
          </pc:sldLayoutMkLst>
        </pc:sldLayoutChg>
        <pc:sldLayoutChg chg="del">
          <pc:chgData name="Catia Meira" userId="369491bb-0df2-41d3-8643-fbb8e9a2963f" providerId="ADAL" clId="{41A05129-9672-48A2-A565-9A1761D13CF2}" dt="2024-04-25T14:32:57.404" v="2558" actId="47"/>
          <pc:sldLayoutMkLst>
            <pc:docMk/>
            <pc:sldMasterMk cId="1661091044" sldId="2147483654"/>
            <pc:sldLayoutMk cId="2716904417" sldId="2147483674"/>
          </pc:sldLayoutMkLst>
        </pc:sldLayoutChg>
      </pc:sldMasterChg>
    </pc:docChg>
  </pc:docChgLst>
  <pc:docChgLst>
    <pc:chgData name="Richard Stobart" userId="655f6adc-cbbb-49a2-9904-2a9a86808654" providerId="ADAL" clId="{59A1B0B0-9C6B-47B9-8601-593917379E04}"/>
    <pc:docChg chg="undo custSel modSld sldOrd">
      <pc:chgData name="Richard Stobart" userId="655f6adc-cbbb-49a2-9904-2a9a86808654" providerId="ADAL" clId="{59A1B0B0-9C6B-47B9-8601-593917379E04}" dt="2024-05-24T12:46:08.820" v="1426" actId="1076"/>
      <pc:docMkLst>
        <pc:docMk/>
      </pc:docMkLst>
      <pc:sldChg chg="addSp delSp modSp mod">
        <pc:chgData name="Richard Stobart" userId="655f6adc-cbbb-49a2-9904-2a9a86808654" providerId="ADAL" clId="{59A1B0B0-9C6B-47B9-8601-593917379E04}" dt="2024-05-24T12:36:17.200" v="1313" actId="14100"/>
        <pc:sldMkLst>
          <pc:docMk/>
          <pc:sldMk cId="3638201893" sldId="273"/>
        </pc:sldMkLst>
        <pc:spChg chg="mod">
          <ac:chgData name="Richard Stobart" userId="655f6adc-cbbb-49a2-9904-2a9a86808654" providerId="ADAL" clId="{59A1B0B0-9C6B-47B9-8601-593917379E04}" dt="2024-05-24T12:36:17.200" v="1313" actId="14100"/>
          <ac:spMkLst>
            <pc:docMk/>
            <pc:sldMk cId="3638201893" sldId="273"/>
            <ac:spMk id="5" creationId="{17DD75D1-0E40-50D9-51E9-84EC583FCDD2}"/>
          </ac:spMkLst>
        </pc:spChg>
        <pc:picChg chg="add mod">
          <ac:chgData name="Richard Stobart" userId="655f6adc-cbbb-49a2-9904-2a9a86808654" providerId="ADAL" clId="{59A1B0B0-9C6B-47B9-8601-593917379E04}" dt="2024-05-24T12:36:08.634" v="1311" actId="1076"/>
          <ac:picMkLst>
            <pc:docMk/>
            <pc:sldMk cId="3638201893" sldId="273"/>
            <ac:picMk id="3" creationId="{AB52585F-6D25-C694-1E3C-BD5DD04B4B72}"/>
          </ac:picMkLst>
        </pc:picChg>
        <pc:picChg chg="del">
          <ac:chgData name="Richard Stobart" userId="655f6adc-cbbb-49a2-9904-2a9a86808654" providerId="ADAL" clId="{59A1B0B0-9C6B-47B9-8601-593917379E04}" dt="2024-04-26T09:14:47.588" v="546" actId="478"/>
          <ac:picMkLst>
            <pc:docMk/>
            <pc:sldMk cId="3638201893" sldId="273"/>
            <ac:picMk id="9" creationId="{27CC6BB7-272B-1A55-F97A-0FC5E9FAB1D6}"/>
          </ac:picMkLst>
        </pc:picChg>
      </pc:sldChg>
      <pc:sldChg chg="modSp mod modCm">
        <pc:chgData name="Richard Stobart" userId="655f6adc-cbbb-49a2-9904-2a9a86808654" providerId="ADAL" clId="{59A1B0B0-9C6B-47B9-8601-593917379E04}" dt="2024-04-26T10:11:23.488" v="1079" actId="20577"/>
        <pc:sldMkLst>
          <pc:docMk/>
          <pc:sldMk cId="2191447918" sldId="280"/>
        </pc:sldMkLst>
        <pc:spChg chg="mod">
          <ac:chgData name="Richard Stobart" userId="655f6adc-cbbb-49a2-9904-2a9a86808654" providerId="ADAL" clId="{59A1B0B0-9C6B-47B9-8601-593917379E04}" dt="2024-04-26T10:11:23.488" v="1079" actId="20577"/>
          <ac:spMkLst>
            <pc:docMk/>
            <pc:sldMk cId="2191447918" sldId="280"/>
            <ac:spMk id="2" creationId="{DEEEEEA0-09FB-496A-AA10-90E7993195F0}"/>
          </ac:spMkLst>
        </pc:spChg>
        <pc:spChg chg="mod">
          <ac:chgData name="Richard Stobart" userId="655f6adc-cbbb-49a2-9904-2a9a86808654" providerId="ADAL" clId="{59A1B0B0-9C6B-47B9-8601-593917379E04}" dt="2024-04-26T09:01:00.483" v="515" actId="14100"/>
          <ac:spMkLst>
            <pc:docMk/>
            <pc:sldMk cId="2191447918" sldId="280"/>
            <ac:spMk id="3" creationId="{B013BC6A-CC8C-47CC-AF46-3ED643D644DF}"/>
          </ac:spMkLst>
        </pc:spChg>
        <pc:extLst>
          <p:ext xmlns:p="http://schemas.openxmlformats.org/presentationml/2006/main" uri="{D6D511B9-2390-475A-947B-AFAB55BFBCF1}">
            <pc226:cmChg xmlns:pc226="http://schemas.microsoft.com/office/powerpoint/2022/06/main/command" chg="mod">
              <pc226:chgData name="Richard Stobart" userId="655f6adc-cbbb-49a2-9904-2a9a86808654" providerId="ADAL" clId="{59A1B0B0-9C6B-47B9-8601-593917379E04}" dt="2024-04-26T10:11:23.488" v="1079" actId="20577"/>
              <pc2:cmMkLst xmlns:pc2="http://schemas.microsoft.com/office/powerpoint/2019/9/main/command">
                <pc:docMk/>
                <pc:sldMk cId="2191447918" sldId="280"/>
                <pc2:cmMk id="{514D4838-6634-4357-9B79-FC2A3B8A4049}"/>
              </pc2:cmMkLst>
              <pc226:cmRplyChg chg="add">
                <pc226:chgData name="Richard Stobart" userId="655f6adc-cbbb-49a2-9904-2a9a86808654" providerId="ADAL" clId="{59A1B0B0-9C6B-47B9-8601-593917379E04}" dt="2024-04-26T10:10:50.482" v="1078"/>
                <pc2:cmRplyMkLst xmlns:pc2="http://schemas.microsoft.com/office/powerpoint/2019/9/main/command">
                  <pc:docMk/>
                  <pc:sldMk cId="2191447918" sldId="280"/>
                  <pc2:cmMk id="{514D4838-6634-4357-9B79-FC2A3B8A4049}"/>
                  <pc2:cmRplyMk id="{3E4A806B-B676-4F25-9452-BCB92F29A902}"/>
                </pc2:cmRplyMkLst>
              </pc226:cmRplyChg>
            </pc226:cmChg>
          </p:ext>
        </pc:extLst>
      </pc:sldChg>
      <pc:sldChg chg="addSp modSp mod setBg delCm">
        <pc:chgData name="Richard Stobart" userId="655f6adc-cbbb-49a2-9904-2a9a86808654" providerId="ADAL" clId="{59A1B0B0-9C6B-47B9-8601-593917379E04}" dt="2024-04-26T17:05:20.545" v="1310"/>
        <pc:sldMkLst>
          <pc:docMk/>
          <pc:sldMk cId="2085317716" sldId="285"/>
        </pc:sldMkLst>
        <pc:spChg chg="add mod">
          <ac:chgData name="Richard Stobart" userId="655f6adc-cbbb-49a2-9904-2a9a86808654" providerId="ADAL" clId="{59A1B0B0-9C6B-47B9-8601-593917379E04}" dt="2024-04-26T17:05:09.530" v="1308" actId="114"/>
          <ac:spMkLst>
            <pc:docMk/>
            <pc:sldMk cId="2085317716" sldId="285"/>
            <ac:spMk id="2" creationId="{D1AFE1DE-0CCB-DBD9-A0E5-5FF16179C47B}"/>
          </ac:spMkLst>
        </pc:spChg>
        <pc:spChg chg="mod">
          <ac:chgData name="Richard Stobart" userId="655f6adc-cbbb-49a2-9904-2a9a86808654" providerId="ADAL" clId="{59A1B0B0-9C6B-47B9-8601-593917379E04}" dt="2024-04-26T17:04:58.647" v="1306" actId="207"/>
          <ac:spMkLst>
            <pc:docMk/>
            <pc:sldMk cId="2085317716" sldId="285"/>
            <ac:spMk id="3" creationId="{D5067923-4FE6-2C54-0FB7-D400AA3D4F95}"/>
          </ac:spMkLst>
        </pc:spChg>
        <pc:spChg chg="mod">
          <ac:chgData name="Richard Stobart" userId="655f6adc-cbbb-49a2-9904-2a9a86808654" providerId="ADAL" clId="{59A1B0B0-9C6B-47B9-8601-593917379E04}" dt="2024-04-26T17:04:27.308" v="1302" actId="1076"/>
          <ac:spMkLst>
            <pc:docMk/>
            <pc:sldMk cId="2085317716" sldId="285"/>
            <ac:spMk id="5" creationId="{1AF6B526-60AC-4057-AE03-7699203A0617}"/>
          </ac:spMkLst>
        </pc:spChg>
        <pc:spChg chg="mod">
          <ac:chgData name="Richard Stobart" userId="655f6adc-cbbb-49a2-9904-2a9a86808654" providerId="ADAL" clId="{59A1B0B0-9C6B-47B9-8601-593917379E04}" dt="2024-04-26T17:02:24.077" v="1293" actId="1076"/>
          <ac:spMkLst>
            <pc:docMk/>
            <pc:sldMk cId="2085317716" sldId="285"/>
            <ac:spMk id="9" creationId="{6761AE10-3468-4723-8CD1-0EB35F6CF895}"/>
          </ac:spMkLst>
        </pc:spChg>
        <pc:extLst>
          <p:ext xmlns:p="http://schemas.openxmlformats.org/presentationml/2006/main" uri="{D6D511B9-2390-475A-947B-AFAB55BFBCF1}">
            <pc226:cmChg xmlns:pc226="http://schemas.microsoft.com/office/powerpoint/2022/06/main/command" chg="del">
              <pc226:chgData name="Richard Stobart" userId="655f6adc-cbbb-49a2-9904-2a9a86808654" providerId="ADAL" clId="{59A1B0B0-9C6B-47B9-8601-593917379E04}" dt="2024-04-26T17:05:18.578" v="1309"/>
              <pc2:cmMkLst xmlns:pc2="http://schemas.microsoft.com/office/powerpoint/2019/9/main/command">
                <pc:docMk/>
                <pc:sldMk cId="2085317716" sldId="285"/>
                <pc2:cmMk id="{D883D528-D7F2-4505-A15F-DD232674EF20}"/>
              </pc2:cmMkLst>
            </pc226:cmChg>
            <pc226:cmChg xmlns:pc226="http://schemas.microsoft.com/office/powerpoint/2022/06/main/command" chg="del">
              <pc226:chgData name="Richard Stobart" userId="655f6adc-cbbb-49a2-9904-2a9a86808654" providerId="ADAL" clId="{59A1B0B0-9C6B-47B9-8601-593917379E04}" dt="2024-04-26T17:05:20.545" v="1310"/>
              <pc2:cmMkLst xmlns:pc2="http://schemas.microsoft.com/office/powerpoint/2019/9/main/command">
                <pc:docMk/>
                <pc:sldMk cId="2085317716" sldId="285"/>
                <pc2:cmMk id="{15A5BCF8-32AA-45C5-946E-FAB429C0F1F2}"/>
              </pc2:cmMkLst>
            </pc226:cmChg>
          </p:ext>
        </pc:extLst>
      </pc:sldChg>
      <pc:sldChg chg="addSp delSp modSp mod">
        <pc:chgData name="Richard Stobart" userId="655f6adc-cbbb-49a2-9904-2a9a86808654" providerId="ADAL" clId="{59A1B0B0-9C6B-47B9-8601-593917379E04}" dt="2024-04-26T09:29:19.143" v="837" actId="478"/>
        <pc:sldMkLst>
          <pc:docMk/>
          <pc:sldMk cId="2189705393" sldId="288"/>
        </pc:sldMkLst>
        <pc:spChg chg="add mod">
          <ac:chgData name="Richard Stobart" userId="655f6adc-cbbb-49a2-9904-2a9a86808654" providerId="ADAL" clId="{59A1B0B0-9C6B-47B9-8601-593917379E04}" dt="2024-04-26T09:29:17.196" v="836" actId="1076"/>
          <ac:spMkLst>
            <pc:docMk/>
            <pc:sldMk cId="2189705393" sldId="288"/>
            <ac:spMk id="3" creationId="{13D9E5B0-1A52-D8F3-1E86-0B2356EA1EA8}"/>
          </ac:spMkLst>
        </pc:spChg>
        <pc:spChg chg="add del">
          <ac:chgData name="Richard Stobart" userId="655f6adc-cbbb-49a2-9904-2a9a86808654" providerId="ADAL" clId="{59A1B0B0-9C6B-47B9-8601-593917379E04}" dt="2024-04-26T08:26:30.815" v="93" actId="22"/>
          <ac:spMkLst>
            <pc:docMk/>
            <pc:sldMk cId="2189705393" sldId="288"/>
            <ac:spMk id="3" creationId="{335BD19E-4193-4713-F54A-A1EEF48C19FC}"/>
          </ac:spMkLst>
        </pc:spChg>
        <pc:spChg chg="add del mod">
          <ac:chgData name="Richard Stobart" userId="655f6adc-cbbb-49a2-9904-2a9a86808654" providerId="ADAL" clId="{59A1B0B0-9C6B-47B9-8601-593917379E04}" dt="2024-04-26T08:26:40.669" v="96" actId="478"/>
          <ac:spMkLst>
            <pc:docMk/>
            <pc:sldMk cId="2189705393" sldId="288"/>
            <ac:spMk id="5" creationId="{32BC45D3-0A32-23F7-E323-A05622C5F3CB}"/>
          </ac:spMkLst>
        </pc:spChg>
        <pc:spChg chg="add del mod">
          <ac:chgData name="Richard Stobart" userId="655f6adc-cbbb-49a2-9904-2a9a86808654" providerId="ADAL" clId="{59A1B0B0-9C6B-47B9-8601-593917379E04}" dt="2024-04-26T09:29:19.143" v="837" actId="478"/>
          <ac:spMkLst>
            <pc:docMk/>
            <pc:sldMk cId="2189705393" sldId="288"/>
            <ac:spMk id="6" creationId="{C296473C-DDEF-37BE-B59F-4DD83E24E137}"/>
          </ac:spMkLst>
        </pc:spChg>
        <pc:spChg chg="mod">
          <ac:chgData name="Richard Stobart" userId="655f6adc-cbbb-49a2-9904-2a9a86808654" providerId="ADAL" clId="{59A1B0B0-9C6B-47B9-8601-593917379E04}" dt="2024-04-26T09:28:24.718" v="813" actId="1076"/>
          <ac:spMkLst>
            <pc:docMk/>
            <pc:sldMk cId="2189705393" sldId="288"/>
            <ac:spMk id="8" creationId="{CE4638C5-194E-C024-136E-C39335CA1007}"/>
          </ac:spMkLst>
        </pc:spChg>
      </pc:sldChg>
      <pc:sldChg chg="addSp delSp modSp mod">
        <pc:chgData name="Richard Stobart" userId="655f6adc-cbbb-49a2-9904-2a9a86808654" providerId="ADAL" clId="{59A1B0B0-9C6B-47B9-8601-593917379E04}" dt="2024-05-24T12:40:32.758" v="1360" actId="20577"/>
        <pc:sldMkLst>
          <pc:docMk/>
          <pc:sldMk cId="1787835993" sldId="289"/>
        </pc:sldMkLst>
        <pc:spChg chg="add del mod">
          <ac:chgData name="Richard Stobart" userId="655f6adc-cbbb-49a2-9904-2a9a86808654" providerId="ADAL" clId="{59A1B0B0-9C6B-47B9-8601-593917379E04}" dt="2024-04-26T09:32:13.316" v="852" actId="478"/>
          <ac:spMkLst>
            <pc:docMk/>
            <pc:sldMk cId="1787835993" sldId="289"/>
            <ac:spMk id="2" creationId="{F836DED6-0E74-E30E-C7BF-0B18EA903D9B}"/>
          </ac:spMkLst>
        </pc:spChg>
        <pc:spChg chg="add del mod">
          <ac:chgData name="Richard Stobart" userId="655f6adc-cbbb-49a2-9904-2a9a86808654" providerId="ADAL" clId="{59A1B0B0-9C6B-47B9-8601-593917379E04}" dt="2024-04-26T09:31:01.382" v="846" actId="478"/>
          <ac:spMkLst>
            <pc:docMk/>
            <pc:sldMk cId="1787835993" sldId="289"/>
            <ac:spMk id="6" creationId="{D4C6DF8E-3716-031B-5336-86D8AA0281A2}"/>
          </ac:spMkLst>
        </pc:spChg>
        <pc:spChg chg="mod">
          <ac:chgData name="Richard Stobart" userId="655f6adc-cbbb-49a2-9904-2a9a86808654" providerId="ADAL" clId="{59A1B0B0-9C6B-47B9-8601-593917379E04}" dt="2024-05-24T12:40:32.758" v="1360" actId="20577"/>
          <ac:spMkLst>
            <pc:docMk/>
            <pc:sldMk cId="1787835993" sldId="289"/>
            <ac:spMk id="8" creationId="{CE4638C5-194E-C024-136E-C39335CA1007}"/>
          </ac:spMkLst>
        </pc:spChg>
        <pc:spChg chg="add del">
          <ac:chgData name="Richard Stobart" userId="655f6adc-cbbb-49a2-9904-2a9a86808654" providerId="ADAL" clId="{59A1B0B0-9C6B-47B9-8601-593917379E04}" dt="2024-04-26T09:33:40.250" v="854" actId="478"/>
          <ac:spMkLst>
            <pc:docMk/>
            <pc:sldMk cId="1787835993" sldId="289"/>
            <ac:spMk id="10" creationId="{C4716530-91E6-B688-76EB-92E164A0AC6E}"/>
          </ac:spMkLst>
        </pc:spChg>
        <pc:spChg chg="add del mod">
          <ac:chgData name="Richard Stobart" userId="655f6adc-cbbb-49a2-9904-2a9a86808654" providerId="ADAL" clId="{59A1B0B0-9C6B-47B9-8601-593917379E04}" dt="2024-04-26T09:34:16.544" v="872" actId="478"/>
          <ac:spMkLst>
            <pc:docMk/>
            <pc:sldMk cId="1787835993" sldId="289"/>
            <ac:spMk id="12" creationId="{A269F33E-479A-B044-6FF0-19BA9FAC85C8}"/>
          </ac:spMkLst>
        </pc:spChg>
        <pc:spChg chg="add mod">
          <ac:chgData name="Richard Stobart" userId="655f6adc-cbbb-49a2-9904-2a9a86808654" providerId="ADAL" clId="{59A1B0B0-9C6B-47B9-8601-593917379E04}" dt="2024-04-26T09:34:40.885" v="887" actId="207"/>
          <ac:spMkLst>
            <pc:docMk/>
            <pc:sldMk cId="1787835993" sldId="289"/>
            <ac:spMk id="14" creationId="{ECA4EE80-8278-4A72-7C39-3757247CF7BF}"/>
          </ac:spMkLst>
        </pc:spChg>
        <pc:picChg chg="add mod ord">
          <ac:chgData name="Richard Stobart" userId="655f6adc-cbbb-49a2-9904-2a9a86808654" providerId="ADAL" clId="{59A1B0B0-9C6B-47B9-8601-593917379E04}" dt="2024-04-26T09:32:01.370" v="850" actId="14826"/>
          <ac:picMkLst>
            <pc:docMk/>
            <pc:sldMk cId="1787835993" sldId="289"/>
            <ac:picMk id="4" creationId="{3243F2C2-D95B-4D88-0C51-3BD4259F0350}"/>
          </ac:picMkLst>
        </pc:picChg>
        <pc:picChg chg="del mod">
          <ac:chgData name="Richard Stobart" userId="655f6adc-cbbb-49a2-9904-2a9a86808654" providerId="ADAL" clId="{59A1B0B0-9C6B-47B9-8601-593917379E04}" dt="2024-04-26T09:30:53.273" v="845" actId="478"/>
          <ac:picMkLst>
            <pc:docMk/>
            <pc:sldMk cId="1787835993" sldId="289"/>
            <ac:picMk id="7" creationId="{92E78D2F-EE06-5AB6-B229-5C8AA0DDF4BD}"/>
          </ac:picMkLst>
        </pc:picChg>
      </pc:sldChg>
      <pc:sldChg chg="addSp modSp mod">
        <pc:chgData name="Richard Stobart" userId="655f6adc-cbbb-49a2-9904-2a9a86808654" providerId="ADAL" clId="{59A1B0B0-9C6B-47B9-8601-593917379E04}" dt="2024-05-24T12:40:36.758" v="1361" actId="20577"/>
        <pc:sldMkLst>
          <pc:docMk/>
          <pc:sldMk cId="2802979312" sldId="290"/>
        </pc:sldMkLst>
        <pc:spChg chg="add mod">
          <ac:chgData name="Richard Stobart" userId="655f6adc-cbbb-49a2-9904-2a9a86808654" providerId="ADAL" clId="{59A1B0B0-9C6B-47B9-8601-593917379E04}" dt="2024-04-26T09:42:20.208" v="903" actId="1076"/>
          <ac:spMkLst>
            <pc:docMk/>
            <pc:sldMk cId="2802979312" sldId="290"/>
            <ac:spMk id="4" creationId="{6FB8CB84-CB58-AEC5-B664-E99795F72CE8}"/>
          </ac:spMkLst>
        </pc:spChg>
        <pc:spChg chg="mod">
          <ac:chgData name="Richard Stobart" userId="655f6adc-cbbb-49a2-9904-2a9a86808654" providerId="ADAL" clId="{59A1B0B0-9C6B-47B9-8601-593917379E04}" dt="2024-05-24T12:40:36.758" v="1361" actId="20577"/>
          <ac:spMkLst>
            <pc:docMk/>
            <pc:sldMk cId="2802979312" sldId="290"/>
            <ac:spMk id="8" creationId="{CE4638C5-194E-C024-136E-C39335CA1007}"/>
          </ac:spMkLst>
        </pc:spChg>
      </pc:sldChg>
      <pc:sldChg chg="addSp delSp modSp mod">
        <pc:chgData name="Richard Stobart" userId="655f6adc-cbbb-49a2-9904-2a9a86808654" providerId="ADAL" clId="{59A1B0B0-9C6B-47B9-8601-593917379E04}" dt="2024-05-24T12:40:40.825" v="1362" actId="20577"/>
        <pc:sldMkLst>
          <pc:docMk/>
          <pc:sldMk cId="2087783000" sldId="292"/>
        </pc:sldMkLst>
        <pc:spChg chg="add del mod">
          <ac:chgData name="Richard Stobart" userId="655f6adc-cbbb-49a2-9904-2a9a86808654" providerId="ADAL" clId="{59A1B0B0-9C6B-47B9-8601-593917379E04}" dt="2024-04-26T10:13:30.579" v="1083" actId="478"/>
          <ac:spMkLst>
            <pc:docMk/>
            <pc:sldMk cId="2087783000" sldId="292"/>
            <ac:spMk id="4" creationId="{BA965FDA-D13E-E0B5-7122-33F8E64BA7E6}"/>
          </ac:spMkLst>
        </pc:spChg>
        <pc:spChg chg="mod">
          <ac:chgData name="Richard Stobart" userId="655f6adc-cbbb-49a2-9904-2a9a86808654" providerId="ADAL" clId="{59A1B0B0-9C6B-47B9-8601-593917379E04}" dt="2024-05-24T12:40:40.825" v="1362" actId="20577"/>
          <ac:spMkLst>
            <pc:docMk/>
            <pc:sldMk cId="2087783000" sldId="292"/>
            <ac:spMk id="8" creationId="{CE4638C5-194E-C024-136E-C39335CA1007}"/>
          </ac:spMkLst>
        </pc:spChg>
      </pc:sldChg>
      <pc:sldChg chg="modSp mod">
        <pc:chgData name="Richard Stobart" userId="655f6adc-cbbb-49a2-9904-2a9a86808654" providerId="ADAL" clId="{59A1B0B0-9C6B-47B9-8601-593917379E04}" dt="2024-04-26T16:50:07.798" v="1184" actId="20577"/>
        <pc:sldMkLst>
          <pc:docMk/>
          <pc:sldMk cId="3360537301" sldId="296"/>
        </pc:sldMkLst>
        <pc:spChg chg="mod">
          <ac:chgData name="Richard Stobart" userId="655f6adc-cbbb-49a2-9904-2a9a86808654" providerId="ADAL" clId="{59A1B0B0-9C6B-47B9-8601-593917379E04}" dt="2024-04-26T16:50:07.798" v="1184" actId="20577"/>
          <ac:spMkLst>
            <pc:docMk/>
            <pc:sldMk cId="3360537301" sldId="296"/>
            <ac:spMk id="2" creationId="{4E5A16D8-D748-4549-A8CF-633A1801AD0F}"/>
          </ac:spMkLst>
        </pc:spChg>
      </pc:sldChg>
      <pc:sldChg chg="delSp modSp mod delCm">
        <pc:chgData name="Richard Stobart" userId="655f6adc-cbbb-49a2-9904-2a9a86808654" providerId="ADAL" clId="{59A1B0B0-9C6B-47B9-8601-593917379E04}" dt="2024-04-26T16:48:11.234" v="1175"/>
        <pc:sldMkLst>
          <pc:docMk/>
          <pc:sldMk cId="2602524209" sldId="304"/>
        </pc:sldMkLst>
        <pc:spChg chg="mod">
          <ac:chgData name="Richard Stobart" userId="655f6adc-cbbb-49a2-9904-2a9a86808654" providerId="ADAL" clId="{59A1B0B0-9C6B-47B9-8601-593917379E04}" dt="2024-04-26T08:23:12.085" v="18" actId="207"/>
          <ac:spMkLst>
            <pc:docMk/>
            <pc:sldMk cId="2602524209" sldId="304"/>
            <ac:spMk id="2" creationId="{00940762-F3DF-1EA1-10C0-F0A8BD5395F2}"/>
          </ac:spMkLst>
        </pc:spChg>
        <pc:spChg chg="mod">
          <ac:chgData name="Richard Stobart" userId="655f6adc-cbbb-49a2-9904-2a9a86808654" providerId="ADAL" clId="{59A1B0B0-9C6B-47B9-8601-593917379E04}" dt="2024-04-26T16:47:57.116" v="1174" actId="20577"/>
          <ac:spMkLst>
            <pc:docMk/>
            <pc:sldMk cId="2602524209" sldId="304"/>
            <ac:spMk id="6" creationId="{1BF298DD-F0BE-1C30-695D-32045B60262A}"/>
          </ac:spMkLst>
        </pc:spChg>
        <pc:spChg chg="mod">
          <ac:chgData name="Richard Stobart" userId="655f6adc-cbbb-49a2-9904-2a9a86808654" providerId="ADAL" clId="{59A1B0B0-9C6B-47B9-8601-593917379E04}" dt="2024-04-26T09:15:34.318" v="562" actId="1076"/>
          <ac:spMkLst>
            <pc:docMk/>
            <pc:sldMk cId="2602524209" sldId="304"/>
            <ac:spMk id="10" creationId="{C9D4E0C9-9A26-60A7-5E39-A507EAC7E17A}"/>
          </ac:spMkLst>
        </pc:spChg>
        <pc:spChg chg="mod">
          <ac:chgData name="Richard Stobart" userId="655f6adc-cbbb-49a2-9904-2a9a86808654" providerId="ADAL" clId="{59A1B0B0-9C6B-47B9-8601-593917379E04}" dt="2024-04-26T09:15:25.103" v="557" actId="1076"/>
          <ac:spMkLst>
            <pc:docMk/>
            <pc:sldMk cId="2602524209" sldId="304"/>
            <ac:spMk id="12" creationId="{6F03DBE0-C952-3A7B-1458-C0B1CCC3203F}"/>
          </ac:spMkLst>
        </pc:spChg>
        <pc:picChg chg="del mod modCrop">
          <ac:chgData name="Richard Stobart" userId="655f6adc-cbbb-49a2-9904-2a9a86808654" providerId="ADAL" clId="{59A1B0B0-9C6B-47B9-8601-593917379E04}" dt="2024-04-26T09:15:21.035" v="555" actId="478"/>
          <ac:picMkLst>
            <pc:docMk/>
            <pc:sldMk cId="2602524209" sldId="304"/>
            <ac:picMk id="7" creationId="{252B70BC-8667-9E32-A7BF-3B1F55CBA9D0}"/>
          </ac:picMkLst>
        </pc:picChg>
        <pc:extLst>
          <p:ext xmlns:p="http://schemas.openxmlformats.org/presentationml/2006/main" uri="{D6D511B9-2390-475A-947B-AFAB55BFBCF1}">
            <pc226:cmChg xmlns:pc226="http://schemas.microsoft.com/office/powerpoint/2022/06/main/command" chg="del">
              <pc226:chgData name="Richard Stobart" userId="655f6adc-cbbb-49a2-9904-2a9a86808654" providerId="ADAL" clId="{59A1B0B0-9C6B-47B9-8601-593917379E04}" dt="2024-04-26T16:48:11.234" v="1175"/>
              <pc2:cmMkLst xmlns:pc2="http://schemas.microsoft.com/office/powerpoint/2019/9/main/command">
                <pc:docMk/>
                <pc:sldMk cId="2602524209" sldId="304"/>
                <pc2:cmMk id="{E2AD0092-AF7E-4CE9-AB1F-C54281D4B12C}"/>
              </pc2:cmMkLst>
            </pc226:cmChg>
          </p:ext>
        </pc:extLst>
      </pc:sldChg>
      <pc:sldChg chg="modSp mod">
        <pc:chgData name="Richard Stobart" userId="655f6adc-cbbb-49a2-9904-2a9a86808654" providerId="ADAL" clId="{59A1B0B0-9C6B-47B9-8601-593917379E04}" dt="2024-05-24T12:37:30.495" v="1317" actId="20577"/>
        <pc:sldMkLst>
          <pc:docMk/>
          <pc:sldMk cId="196985305" sldId="305"/>
        </pc:sldMkLst>
        <pc:spChg chg="mod">
          <ac:chgData name="Richard Stobart" userId="655f6adc-cbbb-49a2-9904-2a9a86808654" providerId="ADAL" clId="{59A1B0B0-9C6B-47B9-8601-593917379E04}" dt="2024-05-24T12:37:30.495" v="1317" actId="20577"/>
          <ac:spMkLst>
            <pc:docMk/>
            <pc:sldMk cId="196985305" sldId="305"/>
            <ac:spMk id="8" creationId="{0E76E7FD-420B-15C9-95AF-0C745A6BC0D6}"/>
          </ac:spMkLst>
        </pc:spChg>
      </pc:sldChg>
      <pc:sldChg chg="modSp mod">
        <pc:chgData name="Richard Stobart" userId="655f6adc-cbbb-49a2-9904-2a9a86808654" providerId="ADAL" clId="{59A1B0B0-9C6B-47B9-8601-593917379E04}" dt="2024-04-26T09:21:03.939" v="726" actId="20577"/>
        <pc:sldMkLst>
          <pc:docMk/>
          <pc:sldMk cId="2956108088" sldId="306"/>
        </pc:sldMkLst>
        <pc:spChg chg="mod">
          <ac:chgData name="Richard Stobart" userId="655f6adc-cbbb-49a2-9904-2a9a86808654" providerId="ADAL" clId="{59A1B0B0-9C6B-47B9-8601-593917379E04}" dt="2024-04-26T08:23:59.855" v="33" actId="20577"/>
          <ac:spMkLst>
            <pc:docMk/>
            <pc:sldMk cId="2956108088" sldId="306"/>
            <ac:spMk id="2" creationId="{ECD55227-30A5-C3F6-84DD-1843697B4DF6}"/>
          </ac:spMkLst>
        </pc:spChg>
        <pc:spChg chg="mod">
          <ac:chgData name="Richard Stobart" userId="655f6adc-cbbb-49a2-9904-2a9a86808654" providerId="ADAL" clId="{59A1B0B0-9C6B-47B9-8601-593917379E04}" dt="2024-04-26T09:21:03.939" v="726" actId="20577"/>
          <ac:spMkLst>
            <pc:docMk/>
            <pc:sldMk cId="2956108088" sldId="306"/>
            <ac:spMk id="5" creationId="{30E05E9C-33E5-357F-6EFB-BA79C830EA89}"/>
          </ac:spMkLst>
        </pc:spChg>
      </pc:sldChg>
      <pc:sldChg chg="addSp delSp modSp mod">
        <pc:chgData name="Richard Stobart" userId="655f6adc-cbbb-49a2-9904-2a9a86808654" providerId="ADAL" clId="{59A1B0B0-9C6B-47B9-8601-593917379E04}" dt="2024-05-24T12:42:17.176" v="1381" actId="113"/>
        <pc:sldMkLst>
          <pc:docMk/>
          <pc:sldMk cId="24730052" sldId="308"/>
        </pc:sldMkLst>
        <pc:spChg chg="add del mod">
          <ac:chgData name="Richard Stobart" userId="655f6adc-cbbb-49a2-9904-2a9a86808654" providerId="ADAL" clId="{59A1B0B0-9C6B-47B9-8601-593917379E04}" dt="2024-04-26T08:30:18.944" v="279" actId="478"/>
          <ac:spMkLst>
            <pc:docMk/>
            <pc:sldMk cId="24730052" sldId="308"/>
            <ac:spMk id="3" creationId="{AF7561CD-1CD5-8A04-E129-EE02B1587D19}"/>
          </ac:spMkLst>
        </pc:spChg>
        <pc:spChg chg="add mod">
          <ac:chgData name="Richard Stobart" userId="655f6adc-cbbb-49a2-9904-2a9a86808654" providerId="ADAL" clId="{59A1B0B0-9C6B-47B9-8601-593917379E04}" dt="2024-04-26T08:31:40.993" v="294" actId="403"/>
          <ac:spMkLst>
            <pc:docMk/>
            <pc:sldMk cId="24730052" sldId="308"/>
            <ac:spMk id="4" creationId="{5BAAC28E-0E4E-8FE8-37AA-C461A34B7BD1}"/>
          </ac:spMkLst>
        </pc:spChg>
        <pc:spChg chg="add mod">
          <ac:chgData name="Richard Stobart" userId="655f6adc-cbbb-49a2-9904-2a9a86808654" providerId="ADAL" clId="{59A1B0B0-9C6B-47B9-8601-593917379E04}" dt="2024-04-26T08:31:58.759" v="297" actId="20577"/>
          <ac:spMkLst>
            <pc:docMk/>
            <pc:sldMk cId="24730052" sldId="308"/>
            <ac:spMk id="8" creationId="{FF0AF65B-4821-7E8E-56A1-5098AA444D90}"/>
          </ac:spMkLst>
        </pc:spChg>
        <pc:spChg chg="mod">
          <ac:chgData name="Richard Stobart" userId="655f6adc-cbbb-49a2-9904-2a9a86808654" providerId="ADAL" clId="{59A1B0B0-9C6B-47B9-8601-593917379E04}" dt="2024-05-24T12:42:17.176" v="1381" actId="113"/>
          <ac:spMkLst>
            <pc:docMk/>
            <pc:sldMk cId="24730052" sldId="308"/>
            <ac:spMk id="12" creationId="{974774A3-6DBB-D121-A61D-6DE9B6FC11CC}"/>
          </ac:spMkLst>
        </pc:spChg>
        <pc:spChg chg="mod">
          <ac:chgData name="Richard Stobart" userId="655f6adc-cbbb-49a2-9904-2a9a86808654" providerId="ADAL" clId="{59A1B0B0-9C6B-47B9-8601-593917379E04}" dt="2024-05-24T12:39:23.880" v="1357" actId="20577"/>
          <ac:spMkLst>
            <pc:docMk/>
            <pc:sldMk cId="24730052" sldId="308"/>
            <ac:spMk id="14" creationId="{E980A43A-2EDA-28F9-8B16-9870C4E9CCAA}"/>
          </ac:spMkLst>
        </pc:spChg>
        <pc:spChg chg="mod">
          <ac:chgData name="Richard Stobart" userId="655f6adc-cbbb-49a2-9904-2a9a86808654" providerId="ADAL" clId="{59A1B0B0-9C6B-47B9-8601-593917379E04}" dt="2024-05-24T12:40:19.172" v="1359" actId="20577"/>
          <ac:spMkLst>
            <pc:docMk/>
            <pc:sldMk cId="24730052" sldId="308"/>
            <ac:spMk id="16" creationId="{5783D593-A083-0060-7EB6-55F46E6094F5}"/>
          </ac:spMkLst>
        </pc:spChg>
        <pc:grpChg chg="mod">
          <ac:chgData name="Richard Stobart" userId="655f6adc-cbbb-49a2-9904-2a9a86808654" providerId="ADAL" clId="{59A1B0B0-9C6B-47B9-8601-593917379E04}" dt="2024-04-26T08:31:16.267" v="285" actId="14100"/>
          <ac:grpSpMkLst>
            <pc:docMk/>
            <pc:sldMk cId="24730052" sldId="308"/>
            <ac:grpSpMk id="5" creationId="{7509B378-CA88-6A8E-5795-A05BBB42D7D0}"/>
          </ac:grpSpMkLst>
        </pc:grpChg>
      </pc:sldChg>
      <pc:sldChg chg="modSp mod delCm modCm">
        <pc:chgData name="Richard Stobart" userId="655f6adc-cbbb-49a2-9904-2a9a86808654" providerId="ADAL" clId="{59A1B0B0-9C6B-47B9-8601-593917379E04}" dt="2024-04-26T16:58:27.257" v="1259"/>
        <pc:sldMkLst>
          <pc:docMk/>
          <pc:sldMk cId="2577393965" sldId="310"/>
        </pc:sldMkLst>
        <pc:spChg chg="mod">
          <ac:chgData name="Richard Stobart" userId="655f6adc-cbbb-49a2-9904-2a9a86808654" providerId="ADAL" clId="{59A1B0B0-9C6B-47B9-8601-593917379E04}" dt="2024-04-26T09:00:24.069" v="512" actId="2711"/>
          <ac:spMkLst>
            <pc:docMk/>
            <pc:sldMk cId="2577393965" sldId="310"/>
            <ac:spMk id="3" creationId="{D2FCA183-F111-3A7B-8CF2-E989220DFA59}"/>
          </ac:spMkLst>
        </pc:spChg>
        <pc:extLst>
          <p:ext xmlns:p="http://schemas.openxmlformats.org/presentationml/2006/main" uri="{D6D511B9-2390-475A-947B-AFAB55BFBCF1}">
            <pc226:cmChg xmlns:pc226="http://schemas.microsoft.com/office/powerpoint/2022/06/main/command" chg="del">
              <pc226:chgData name="Richard Stobart" userId="655f6adc-cbbb-49a2-9904-2a9a86808654" providerId="ADAL" clId="{59A1B0B0-9C6B-47B9-8601-593917379E04}" dt="2024-04-26T16:58:27.257" v="1259"/>
              <pc2:cmMkLst xmlns:pc2="http://schemas.microsoft.com/office/powerpoint/2019/9/main/command">
                <pc:docMk/>
                <pc:sldMk cId="2577393965" sldId="310"/>
                <pc2:cmMk id="{86189F01-E300-4646-9D2D-6C6E3A639345}"/>
              </pc2:cmMkLst>
            </pc226:cmChg>
            <pc226:cmChg xmlns:pc226="http://schemas.microsoft.com/office/powerpoint/2022/06/main/command" chg="del mod modRxn">
              <pc226:chgData name="Richard Stobart" userId="655f6adc-cbbb-49a2-9904-2a9a86808654" providerId="ADAL" clId="{59A1B0B0-9C6B-47B9-8601-593917379E04}" dt="2024-04-26T16:58:21.571" v="1258"/>
              <pc2:cmMkLst xmlns:pc2="http://schemas.microsoft.com/office/powerpoint/2019/9/main/command">
                <pc:docMk/>
                <pc:sldMk cId="2577393965" sldId="310"/>
                <pc2:cmMk id="{AE603E8C-9CF4-47A6-9E3E-CE57293EB737}"/>
              </pc2:cmMkLst>
            </pc226:cmChg>
          </p:ext>
        </pc:extLst>
      </pc:sldChg>
      <pc:sldChg chg="addSp delSp modSp mod delCm">
        <pc:chgData name="Richard Stobart" userId="655f6adc-cbbb-49a2-9904-2a9a86808654" providerId="ADAL" clId="{59A1B0B0-9C6B-47B9-8601-593917379E04}" dt="2024-04-26T16:49:15.366" v="1177"/>
        <pc:sldMkLst>
          <pc:docMk/>
          <pc:sldMk cId="888012762" sldId="312"/>
        </pc:sldMkLst>
        <pc:spChg chg="add del mod">
          <ac:chgData name="Richard Stobart" userId="655f6adc-cbbb-49a2-9904-2a9a86808654" providerId="ADAL" clId="{59A1B0B0-9C6B-47B9-8601-593917379E04}" dt="2024-04-26T16:49:07.600" v="1176" actId="478"/>
          <ac:spMkLst>
            <pc:docMk/>
            <pc:sldMk cId="888012762" sldId="312"/>
            <ac:spMk id="4" creationId="{0599BE14-67A0-F902-7950-B2AE36B3D27F}"/>
          </ac:spMkLst>
        </pc:spChg>
        <pc:extLst>
          <p:ext xmlns:p="http://schemas.openxmlformats.org/presentationml/2006/main" uri="{D6D511B9-2390-475A-947B-AFAB55BFBCF1}">
            <pc226:cmChg xmlns:pc226="http://schemas.microsoft.com/office/powerpoint/2022/06/main/command" chg="del">
              <pc226:chgData name="Richard Stobart" userId="655f6adc-cbbb-49a2-9904-2a9a86808654" providerId="ADAL" clId="{59A1B0B0-9C6B-47B9-8601-593917379E04}" dt="2024-04-26T16:49:15.366" v="1177"/>
              <pc2:cmMkLst xmlns:pc2="http://schemas.microsoft.com/office/powerpoint/2019/9/main/command">
                <pc:docMk/>
                <pc:sldMk cId="888012762" sldId="312"/>
                <pc2:cmMk id="{CF36E2A6-C189-4DAA-BD25-176D805D5FD1}"/>
              </pc2:cmMkLst>
            </pc226:cmChg>
          </p:ext>
        </pc:extLst>
      </pc:sldChg>
      <pc:sldChg chg="modSp mod">
        <pc:chgData name="Richard Stobart" userId="655f6adc-cbbb-49a2-9904-2a9a86808654" providerId="ADAL" clId="{59A1B0B0-9C6B-47B9-8601-593917379E04}" dt="2024-04-26T11:30:18.484" v="1086" actId="1076"/>
        <pc:sldMkLst>
          <pc:docMk/>
          <pc:sldMk cId="1692872117" sldId="313"/>
        </pc:sldMkLst>
        <pc:spChg chg="mod">
          <ac:chgData name="Richard Stobart" userId="655f6adc-cbbb-49a2-9904-2a9a86808654" providerId="ADAL" clId="{59A1B0B0-9C6B-47B9-8601-593917379E04}" dt="2024-04-26T11:30:18.484" v="1086" actId="1076"/>
          <ac:spMkLst>
            <pc:docMk/>
            <pc:sldMk cId="1692872117" sldId="313"/>
            <ac:spMk id="8" creationId="{B0F8DD71-0030-F9C2-EE23-2B563E6790C1}"/>
          </ac:spMkLst>
        </pc:spChg>
        <pc:spChg chg="mod">
          <ac:chgData name="Richard Stobart" userId="655f6adc-cbbb-49a2-9904-2a9a86808654" providerId="ADAL" clId="{59A1B0B0-9C6B-47B9-8601-593917379E04}" dt="2024-04-26T11:30:14.718" v="1085" actId="1076"/>
          <ac:spMkLst>
            <pc:docMk/>
            <pc:sldMk cId="1692872117" sldId="313"/>
            <ac:spMk id="9" creationId="{92EE53F3-E1CB-CCCD-C60E-3BB081A98F2F}"/>
          </ac:spMkLst>
        </pc:spChg>
      </pc:sldChg>
      <pc:sldChg chg="modSp mod">
        <pc:chgData name="Richard Stobart" userId="655f6adc-cbbb-49a2-9904-2a9a86808654" providerId="ADAL" clId="{59A1B0B0-9C6B-47B9-8601-593917379E04}" dt="2024-05-24T12:43:03.783" v="1385" actId="20578"/>
        <pc:sldMkLst>
          <pc:docMk/>
          <pc:sldMk cId="1541789274" sldId="314"/>
        </pc:sldMkLst>
        <pc:spChg chg="mod">
          <ac:chgData name="Richard Stobart" userId="655f6adc-cbbb-49a2-9904-2a9a86808654" providerId="ADAL" clId="{59A1B0B0-9C6B-47B9-8601-593917379E04}" dt="2024-05-24T12:43:03.783" v="1385" actId="20578"/>
          <ac:spMkLst>
            <pc:docMk/>
            <pc:sldMk cId="1541789274" sldId="314"/>
            <ac:spMk id="12" creationId="{974774A3-6DBB-D121-A61D-6DE9B6FC11CC}"/>
          </ac:spMkLst>
        </pc:spChg>
        <pc:spChg chg="mod">
          <ac:chgData name="Richard Stobart" userId="655f6adc-cbbb-49a2-9904-2a9a86808654" providerId="ADAL" clId="{59A1B0B0-9C6B-47B9-8601-593917379E04}" dt="2024-05-24T12:41:10.201" v="1363" actId="1076"/>
          <ac:spMkLst>
            <pc:docMk/>
            <pc:sldMk cId="1541789274" sldId="314"/>
            <ac:spMk id="14" creationId="{E980A43A-2EDA-28F9-8B16-9870C4E9CCAA}"/>
          </ac:spMkLst>
        </pc:spChg>
        <pc:spChg chg="mod">
          <ac:chgData name="Richard Stobart" userId="655f6adc-cbbb-49a2-9904-2a9a86808654" providerId="ADAL" clId="{59A1B0B0-9C6B-47B9-8601-593917379E04}" dt="2024-05-24T12:41:12.650" v="1364" actId="1076"/>
          <ac:spMkLst>
            <pc:docMk/>
            <pc:sldMk cId="1541789274" sldId="314"/>
            <ac:spMk id="16" creationId="{5783D593-A083-0060-7EB6-55F46E6094F5}"/>
          </ac:spMkLst>
        </pc:spChg>
      </pc:sldChg>
      <pc:sldChg chg="addSp delSp modSp mod">
        <pc:chgData name="Richard Stobart" userId="655f6adc-cbbb-49a2-9904-2a9a86808654" providerId="ADAL" clId="{59A1B0B0-9C6B-47B9-8601-593917379E04}" dt="2024-05-24T12:44:08.659" v="1417" actId="20577"/>
        <pc:sldMkLst>
          <pc:docMk/>
          <pc:sldMk cId="433201920" sldId="317"/>
        </pc:sldMkLst>
        <pc:spChg chg="mod">
          <ac:chgData name="Richard Stobart" userId="655f6adc-cbbb-49a2-9904-2a9a86808654" providerId="ADAL" clId="{59A1B0B0-9C6B-47B9-8601-593917379E04}" dt="2024-04-26T09:26:33.632" v="768" actId="20577"/>
          <ac:spMkLst>
            <pc:docMk/>
            <pc:sldMk cId="433201920" sldId="317"/>
            <ac:spMk id="2" creationId="{2B7CFCC4-4642-9A2B-2C25-D52A58EEDC56}"/>
          </ac:spMkLst>
        </pc:spChg>
        <pc:spChg chg="add del mod">
          <ac:chgData name="Richard Stobart" userId="655f6adc-cbbb-49a2-9904-2a9a86808654" providerId="ADAL" clId="{59A1B0B0-9C6B-47B9-8601-593917379E04}" dt="2024-04-26T08:34:27.256" v="303" actId="478"/>
          <ac:spMkLst>
            <pc:docMk/>
            <pc:sldMk cId="433201920" sldId="317"/>
            <ac:spMk id="3" creationId="{7659EA82-01C7-FA10-39CF-2CFA9EB35FDA}"/>
          </ac:spMkLst>
        </pc:spChg>
        <pc:spChg chg="mod">
          <ac:chgData name="Richard Stobart" userId="655f6adc-cbbb-49a2-9904-2a9a86808654" providerId="ADAL" clId="{59A1B0B0-9C6B-47B9-8601-593917379E04}" dt="2024-05-24T12:44:08.659" v="1417" actId="20577"/>
          <ac:spMkLst>
            <pc:docMk/>
            <pc:sldMk cId="433201920" sldId="317"/>
            <ac:spMk id="5" creationId="{A8A5D80E-3466-5431-96A5-4437FBF74128}"/>
          </ac:spMkLst>
        </pc:spChg>
      </pc:sldChg>
      <pc:sldChg chg="addSp modSp mod delCm">
        <pc:chgData name="Richard Stobart" userId="655f6adc-cbbb-49a2-9904-2a9a86808654" providerId="ADAL" clId="{59A1B0B0-9C6B-47B9-8601-593917379E04}" dt="2024-04-26T16:56:41.162" v="1245" actId="1037"/>
        <pc:sldMkLst>
          <pc:docMk/>
          <pc:sldMk cId="4251215322" sldId="318"/>
        </pc:sldMkLst>
        <pc:spChg chg="add mod">
          <ac:chgData name="Richard Stobart" userId="655f6adc-cbbb-49a2-9904-2a9a86808654" providerId="ADAL" clId="{59A1B0B0-9C6B-47B9-8601-593917379E04}" dt="2024-04-26T08:40:10.425" v="477" actId="1076"/>
          <ac:spMkLst>
            <pc:docMk/>
            <pc:sldMk cId="4251215322" sldId="318"/>
            <ac:spMk id="8" creationId="{570B70D2-536A-80D3-2EF3-383438A746D3}"/>
          </ac:spMkLst>
        </pc:spChg>
        <pc:graphicFrameChg chg="mod modGraphic">
          <ac:chgData name="Richard Stobart" userId="655f6adc-cbbb-49a2-9904-2a9a86808654" providerId="ADAL" clId="{59A1B0B0-9C6B-47B9-8601-593917379E04}" dt="2024-04-26T16:55:29.342" v="1231" actId="14734"/>
          <ac:graphicFrameMkLst>
            <pc:docMk/>
            <pc:sldMk cId="4251215322" sldId="318"/>
            <ac:graphicFrameMk id="5" creationId="{84B8571E-931D-813D-646E-5217E960A4D3}"/>
          </ac:graphicFrameMkLst>
        </pc:graphicFrameChg>
        <pc:picChg chg="mod">
          <ac:chgData name="Richard Stobart" userId="655f6adc-cbbb-49a2-9904-2a9a86808654" providerId="ADAL" clId="{59A1B0B0-9C6B-47B9-8601-593917379E04}" dt="2024-04-26T16:55:43.774" v="1232" actId="1076"/>
          <ac:picMkLst>
            <pc:docMk/>
            <pc:sldMk cId="4251215322" sldId="318"/>
            <ac:picMk id="6" creationId="{F465B3BC-A7F6-B318-E66E-5041DF87B356}"/>
          </ac:picMkLst>
        </pc:picChg>
        <pc:picChg chg="mod">
          <ac:chgData name="Richard Stobart" userId="655f6adc-cbbb-49a2-9904-2a9a86808654" providerId="ADAL" clId="{59A1B0B0-9C6B-47B9-8601-593917379E04}" dt="2024-04-26T16:56:41.162" v="1245" actId="1037"/>
          <ac:picMkLst>
            <pc:docMk/>
            <pc:sldMk cId="4251215322" sldId="318"/>
            <ac:picMk id="7" creationId="{DA3A3AC0-3704-C4FF-596C-8BA317442DCE}"/>
          </ac:picMkLst>
        </pc:picChg>
        <pc:extLst>
          <p:ext xmlns:p="http://schemas.openxmlformats.org/presentationml/2006/main" uri="{D6D511B9-2390-475A-947B-AFAB55BFBCF1}">
            <pc226:cmChg xmlns:pc226="http://schemas.microsoft.com/office/powerpoint/2022/06/main/command" chg="del">
              <pc226:chgData name="Richard Stobart" userId="655f6adc-cbbb-49a2-9904-2a9a86808654" providerId="ADAL" clId="{59A1B0B0-9C6B-47B9-8601-593917379E04}" dt="2024-04-26T16:52:51.759" v="1206"/>
              <pc2:cmMkLst xmlns:pc2="http://schemas.microsoft.com/office/powerpoint/2019/9/main/command">
                <pc:docMk/>
                <pc:sldMk cId="4251215322" sldId="318"/>
                <pc2:cmMk id="{6E0B5A04-6568-4E3A-B6C6-F0DBE1EDAB48}"/>
              </pc2:cmMkLst>
            </pc226:cmChg>
            <pc226:cmChg xmlns:pc226="http://schemas.microsoft.com/office/powerpoint/2022/06/main/command" chg="del">
              <pc226:chgData name="Richard Stobart" userId="655f6adc-cbbb-49a2-9904-2a9a86808654" providerId="ADAL" clId="{59A1B0B0-9C6B-47B9-8601-593917379E04}" dt="2024-04-26T16:52:44.204" v="1204"/>
              <pc2:cmMkLst xmlns:pc2="http://schemas.microsoft.com/office/powerpoint/2019/9/main/command">
                <pc:docMk/>
                <pc:sldMk cId="4251215322" sldId="318"/>
                <pc2:cmMk id="{EB2DA218-5628-4434-949A-DE13C988055A}"/>
              </pc2:cmMkLst>
            </pc226:cmChg>
            <pc226:cmChg xmlns:pc226="http://schemas.microsoft.com/office/powerpoint/2022/06/main/command" chg="del">
              <pc226:chgData name="Richard Stobart" userId="655f6adc-cbbb-49a2-9904-2a9a86808654" providerId="ADAL" clId="{59A1B0B0-9C6B-47B9-8601-593917379E04}" dt="2024-04-26T16:53:16.264" v="1209"/>
              <pc2:cmMkLst xmlns:pc2="http://schemas.microsoft.com/office/powerpoint/2019/9/main/command">
                <pc:docMk/>
                <pc:sldMk cId="4251215322" sldId="318"/>
                <pc2:cmMk id="{00805757-4D9C-4278-8CE8-3BC9B65EEFDA}"/>
              </pc2:cmMkLst>
            </pc226:cmChg>
            <pc226:cmChg xmlns:pc226="http://schemas.microsoft.com/office/powerpoint/2022/06/main/command" chg="del">
              <pc226:chgData name="Richard Stobart" userId="655f6adc-cbbb-49a2-9904-2a9a86808654" providerId="ADAL" clId="{59A1B0B0-9C6B-47B9-8601-593917379E04}" dt="2024-04-26T16:52:36.321" v="1202"/>
              <pc2:cmMkLst xmlns:pc2="http://schemas.microsoft.com/office/powerpoint/2019/9/main/command">
                <pc:docMk/>
                <pc:sldMk cId="4251215322" sldId="318"/>
                <pc2:cmMk id="{2C739E6F-D9B7-4AC0-AA6D-E94446B9FFFD}"/>
              </pc2:cmMkLst>
            </pc226:cmChg>
            <pc226:cmChg xmlns:pc226="http://schemas.microsoft.com/office/powerpoint/2022/06/main/command" chg="del">
              <pc226:chgData name="Richard Stobart" userId="655f6adc-cbbb-49a2-9904-2a9a86808654" providerId="ADAL" clId="{59A1B0B0-9C6B-47B9-8601-593917379E04}" dt="2024-04-26T16:53:03.877" v="1208"/>
              <pc2:cmMkLst xmlns:pc2="http://schemas.microsoft.com/office/powerpoint/2019/9/main/command">
                <pc:docMk/>
                <pc:sldMk cId="4251215322" sldId="318"/>
                <pc2:cmMk id="{A56858A2-C365-4CCF-98A3-A972D3BF1D07}"/>
              </pc2:cmMkLst>
            </pc226:cmChg>
            <pc226:cmChg xmlns:pc226="http://schemas.microsoft.com/office/powerpoint/2022/06/main/command" chg="del">
              <pc226:chgData name="Richard Stobart" userId="655f6adc-cbbb-49a2-9904-2a9a86808654" providerId="ADAL" clId="{59A1B0B0-9C6B-47B9-8601-593917379E04}" dt="2024-04-26T16:52:47.395" v="1205"/>
              <pc2:cmMkLst xmlns:pc2="http://schemas.microsoft.com/office/powerpoint/2019/9/main/command">
                <pc:docMk/>
                <pc:sldMk cId="4251215322" sldId="318"/>
                <pc2:cmMk id="{5FCA59C1-1AE3-4307-B34C-0B95F6AB68FB}"/>
              </pc2:cmMkLst>
            </pc226:cmChg>
            <pc226:cmChg xmlns:pc226="http://schemas.microsoft.com/office/powerpoint/2022/06/main/command" chg="del">
              <pc226:chgData name="Richard Stobart" userId="655f6adc-cbbb-49a2-9904-2a9a86808654" providerId="ADAL" clId="{59A1B0B0-9C6B-47B9-8601-593917379E04}" dt="2024-04-26T16:52:39.629" v="1203"/>
              <pc2:cmMkLst xmlns:pc2="http://schemas.microsoft.com/office/powerpoint/2019/9/main/command">
                <pc:docMk/>
                <pc:sldMk cId="4251215322" sldId="318"/>
                <pc2:cmMk id="{808693DB-1749-43DA-BB38-820E9FBCF22E}"/>
              </pc2:cmMkLst>
            </pc226:cmChg>
            <pc226:cmChg xmlns:pc226="http://schemas.microsoft.com/office/powerpoint/2022/06/main/command" chg="del">
              <pc226:chgData name="Richard Stobart" userId="655f6adc-cbbb-49a2-9904-2a9a86808654" providerId="ADAL" clId="{59A1B0B0-9C6B-47B9-8601-593917379E04}" dt="2024-04-26T16:52:58.754" v="1207"/>
              <pc2:cmMkLst xmlns:pc2="http://schemas.microsoft.com/office/powerpoint/2019/9/main/command">
                <pc:docMk/>
                <pc:sldMk cId="4251215322" sldId="318"/>
                <pc2:cmMk id="{D437C6F1-6285-4E5D-A1BF-46EE9E3F08CF}"/>
              </pc2:cmMkLst>
            </pc226:cmChg>
          </p:ext>
        </pc:extLst>
      </pc:sldChg>
      <pc:sldChg chg="addSp modSp mod delCm">
        <pc:chgData name="Richard Stobart" userId="655f6adc-cbbb-49a2-9904-2a9a86808654" providerId="ADAL" clId="{59A1B0B0-9C6B-47B9-8601-593917379E04}" dt="2024-04-26T16:57:39.489" v="1256"/>
        <pc:sldMkLst>
          <pc:docMk/>
          <pc:sldMk cId="2728006804" sldId="319"/>
        </pc:sldMkLst>
        <pc:spChg chg="add mod">
          <ac:chgData name="Richard Stobart" userId="655f6adc-cbbb-49a2-9904-2a9a86808654" providerId="ADAL" clId="{59A1B0B0-9C6B-47B9-8601-593917379E04}" dt="2024-04-26T08:34:53.295" v="338" actId="20577"/>
          <ac:spMkLst>
            <pc:docMk/>
            <pc:sldMk cId="2728006804" sldId="319"/>
            <ac:spMk id="7" creationId="{5C9B6CBB-9307-1A50-FD16-BE1AC3D330E5}"/>
          </ac:spMkLst>
        </pc:spChg>
        <pc:graphicFrameChg chg="mod modGraphic">
          <ac:chgData name="Richard Stobart" userId="655f6adc-cbbb-49a2-9904-2a9a86808654" providerId="ADAL" clId="{59A1B0B0-9C6B-47B9-8601-593917379E04}" dt="2024-04-26T16:57:05.027" v="1248" actId="1076"/>
          <ac:graphicFrameMkLst>
            <pc:docMk/>
            <pc:sldMk cId="2728006804" sldId="319"/>
            <ac:graphicFrameMk id="4" creationId="{D3A730E5-9BBE-F03E-D739-1647F69D2F88}"/>
          </ac:graphicFrameMkLst>
        </pc:graphicFrameChg>
        <pc:picChg chg="mod">
          <ac:chgData name="Richard Stobart" userId="655f6adc-cbbb-49a2-9904-2a9a86808654" providerId="ADAL" clId="{59A1B0B0-9C6B-47B9-8601-593917379E04}" dt="2024-04-26T16:57:09.494" v="1249" actId="1076"/>
          <ac:picMkLst>
            <pc:docMk/>
            <pc:sldMk cId="2728006804" sldId="319"/>
            <ac:picMk id="6" creationId="{F465B3BC-A7F6-B318-E66E-5041DF87B356}"/>
          </ac:picMkLst>
        </pc:picChg>
        <pc:picChg chg="mod">
          <ac:chgData name="Richard Stobart" userId="655f6adc-cbbb-49a2-9904-2a9a86808654" providerId="ADAL" clId="{59A1B0B0-9C6B-47B9-8601-593917379E04}" dt="2024-04-26T16:57:15.139" v="1254" actId="1037"/>
          <ac:picMkLst>
            <pc:docMk/>
            <pc:sldMk cId="2728006804" sldId="319"/>
            <ac:picMk id="10" creationId="{8B862E62-8F08-2574-5975-66FE349F95B0}"/>
          </ac:picMkLst>
        </pc:picChg>
        <pc:extLst>
          <p:ext xmlns:p="http://schemas.openxmlformats.org/presentationml/2006/main" uri="{D6D511B9-2390-475A-947B-AFAB55BFBCF1}">
            <pc226:cmChg xmlns:pc226="http://schemas.microsoft.com/office/powerpoint/2022/06/main/command" chg="del">
              <pc226:chgData name="Richard Stobart" userId="655f6adc-cbbb-49a2-9904-2a9a86808654" providerId="ADAL" clId="{59A1B0B0-9C6B-47B9-8601-593917379E04}" dt="2024-04-26T16:57:39.489" v="1256"/>
              <pc2:cmMkLst xmlns:pc2="http://schemas.microsoft.com/office/powerpoint/2019/9/main/command">
                <pc:docMk/>
                <pc:sldMk cId="2728006804" sldId="319"/>
                <pc2:cmMk id="{AB739210-F2F0-4F6F-8B0F-41078DBD9A86}"/>
              </pc2:cmMkLst>
            </pc226:cmChg>
            <pc226:cmChg xmlns:pc226="http://schemas.microsoft.com/office/powerpoint/2022/06/main/command" chg="del">
              <pc226:chgData name="Richard Stobart" userId="655f6adc-cbbb-49a2-9904-2a9a86808654" providerId="ADAL" clId="{59A1B0B0-9C6B-47B9-8601-593917379E04}" dt="2024-04-26T16:57:25.697" v="1255"/>
              <pc2:cmMkLst xmlns:pc2="http://schemas.microsoft.com/office/powerpoint/2019/9/main/command">
                <pc:docMk/>
                <pc:sldMk cId="2728006804" sldId="319"/>
                <pc2:cmMk id="{E3280D8A-2DC9-4E92-B3EA-C00835922C75}"/>
              </pc2:cmMkLst>
            </pc226:cmChg>
          </p:ext>
        </pc:extLst>
      </pc:sldChg>
      <pc:sldChg chg="modSp mod ord">
        <pc:chgData name="Richard Stobart" userId="655f6adc-cbbb-49a2-9904-2a9a86808654" providerId="ADAL" clId="{59A1B0B0-9C6B-47B9-8601-593917379E04}" dt="2024-05-24T12:38:44.433" v="1328" actId="20577"/>
        <pc:sldMkLst>
          <pc:docMk/>
          <pc:sldMk cId="4000846097" sldId="323"/>
        </pc:sldMkLst>
        <pc:spChg chg="mod">
          <ac:chgData name="Richard Stobart" userId="655f6adc-cbbb-49a2-9904-2a9a86808654" providerId="ADAL" clId="{59A1B0B0-9C6B-47B9-8601-593917379E04}" dt="2024-04-26T09:26:49.860" v="802" actId="14100"/>
          <ac:spMkLst>
            <pc:docMk/>
            <pc:sldMk cId="4000846097" sldId="323"/>
            <ac:spMk id="2" creationId="{25142066-AF67-60D5-0367-F8E340752D2B}"/>
          </ac:spMkLst>
        </pc:spChg>
        <pc:spChg chg="mod">
          <ac:chgData name="Richard Stobart" userId="655f6adc-cbbb-49a2-9904-2a9a86808654" providerId="ADAL" clId="{59A1B0B0-9C6B-47B9-8601-593917379E04}" dt="2024-05-24T12:38:44.433" v="1328" actId="20577"/>
          <ac:spMkLst>
            <pc:docMk/>
            <pc:sldMk cId="4000846097" sldId="323"/>
            <ac:spMk id="4" creationId="{670DDFC9-7A21-310F-596D-FE16DF76245F}"/>
          </ac:spMkLst>
        </pc:spChg>
      </pc:sldChg>
      <pc:sldChg chg="modSp mod">
        <pc:chgData name="Richard Stobart" userId="655f6adc-cbbb-49a2-9904-2a9a86808654" providerId="ADAL" clId="{59A1B0B0-9C6B-47B9-8601-593917379E04}" dt="2024-05-24T12:44:54.040" v="1421" actId="115"/>
        <pc:sldMkLst>
          <pc:docMk/>
          <pc:sldMk cId="191535699" sldId="325"/>
        </pc:sldMkLst>
        <pc:spChg chg="mod">
          <ac:chgData name="Richard Stobart" userId="655f6adc-cbbb-49a2-9904-2a9a86808654" providerId="ADAL" clId="{59A1B0B0-9C6B-47B9-8601-593917379E04}" dt="2024-05-24T12:44:54.040" v="1421" actId="115"/>
          <ac:spMkLst>
            <pc:docMk/>
            <pc:sldMk cId="191535699" sldId="325"/>
            <ac:spMk id="5" creationId="{3B46F76D-EAF5-2EB7-3371-DDD77C7A06FB}"/>
          </ac:spMkLst>
        </pc:spChg>
        <pc:spChg chg="mod">
          <ac:chgData name="Richard Stobart" userId="655f6adc-cbbb-49a2-9904-2a9a86808654" providerId="ADAL" clId="{59A1B0B0-9C6B-47B9-8601-593917379E04}" dt="2024-04-26T16:59:56.550" v="1275" actId="207"/>
          <ac:spMkLst>
            <pc:docMk/>
            <pc:sldMk cId="191535699" sldId="325"/>
            <ac:spMk id="8" creationId="{334E7B26-EB97-66A7-7B0E-F2128780C0B3}"/>
          </ac:spMkLst>
        </pc:spChg>
        <pc:picChg chg="mod">
          <ac:chgData name="Richard Stobart" userId="655f6adc-cbbb-49a2-9904-2a9a86808654" providerId="ADAL" clId="{59A1B0B0-9C6B-47B9-8601-593917379E04}" dt="2024-04-26T16:58:48.764" v="1262" actId="14100"/>
          <ac:picMkLst>
            <pc:docMk/>
            <pc:sldMk cId="191535699" sldId="325"/>
            <ac:picMk id="6" creationId="{0F22AE12-6436-F6C2-15C7-DDEFEEAEB5C6}"/>
          </ac:picMkLst>
        </pc:picChg>
        <pc:picChg chg="mod">
          <ac:chgData name="Richard Stobart" userId="655f6adc-cbbb-49a2-9904-2a9a86808654" providerId="ADAL" clId="{59A1B0B0-9C6B-47B9-8601-593917379E04}" dt="2024-04-26T16:58:44.538" v="1260" actId="1076"/>
          <ac:picMkLst>
            <pc:docMk/>
            <pc:sldMk cId="191535699" sldId="325"/>
            <ac:picMk id="7" creationId="{FFDB0BEE-7963-1119-77D4-37EB695A6756}"/>
          </ac:picMkLst>
        </pc:picChg>
      </pc:sldChg>
      <pc:sldChg chg="modSp mod delCm">
        <pc:chgData name="Richard Stobart" userId="655f6adc-cbbb-49a2-9904-2a9a86808654" providerId="ADAL" clId="{59A1B0B0-9C6B-47B9-8601-593917379E04}" dt="2024-04-26T17:01:34.042" v="1291"/>
        <pc:sldMkLst>
          <pc:docMk/>
          <pc:sldMk cId="3807214924" sldId="326"/>
        </pc:sldMkLst>
        <pc:spChg chg="mod">
          <ac:chgData name="Richard Stobart" userId="655f6adc-cbbb-49a2-9904-2a9a86808654" providerId="ADAL" clId="{59A1B0B0-9C6B-47B9-8601-593917379E04}" dt="2024-04-26T17:01:15.685" v="1288" actId="1076"/>
          <ac:spMkLst>
            <pc:docMk/>
            <pc:sldMk cId="3807214924" sldId="326"/>
            <ac:spMk id="13" creationId="{40410A14-7EF3-DC29-8A7D-5972E1B8850D}"/>
          </ac:spMkLst>
        </pc:spChg>
        <pc:picChg chg="mod">
          <ac:chgData name="Richard Stobart" userId="655f6adc-cbbb-49a2-9904-2a9a86808654" providerId="ADAL" clId="{59A1B0B0-9C6B-47B9-8601-593917379E04}" dt="2024-04-26T17:01:24.746" v="1290" actId="1076"/>
          <ac:picMkLst>
            <pc:docMk/>
            <pc:sldMk cId="3807214924" sldId="326"/>
            <ac:picMk id="14" creationId="{6FAF6721-68A5-95A6-0CEA-D3B8A8611767}"/>
          </ac:picMkLst>
        </pc:picChg>
        <pc:extLst>
          <p:ext xmlns:p="http://schemas.openxmlformats.org/presentationml/2006/main" uri="{D6D511B9-2390-475A-947B-AFAB55BFBCF1}">
            <pc226:cmChg xmlns:pc226="http://schemas.microsoft.com/office/powerpoint/2022/06/main/command" chg="del">
              <pc226:chgData name="Richard Stobart" userId="655f6adc-cbbb-49a2-9904-2a9a86808654" providerId="ADAL" clId="{59A1B0B0-9C6B-47B9-8601-593917379E04}" dt="2024-04-26T17:01:34.042" v="1291"/>
              <pc2:cmMkLst xmlns:pc2="http://schemas.microsoft.com/office/powerpoint/2019/9/main/command">
                <pc:docMk/>
                <pc:sldMk cId="3807214924" sldId="326"/>
                <pc2:cmMk id="{8C6A5370-93ED-4161-97E4-D7A1F351524A}"/>
              </pc2:cmMkLst>
            </pc226:cmChg>
          </p:ext>
        </pc:extLst>
      </pc:sldChg>
      <pc:sldChg chg="modSp mod">
        <pc:chgData name="Richard Stobart" userId="655f6adc-cbbb-49a2-9904-2a9a86808654" providerId="ADAL" clId="{59A1B0B0-9C6B-47B9-8601-593917379E04}" dt="2024-05-24T12:46:08.820" v="1426" actId="1076"/>
        <pc:sldMkLst>
          <pc:docMk/>
          <pc:sldMk cId="1302523405" sldId="327"/>
        </pc:sldMkLst>
        <pc:spChg chg="mod">
          <ac:chgData name="Richard Stobart" userId="655f6adc-cbbb-49a2-9904-2a9a86808654" providerId="ADAL" clId="{59A1B0B0-9C6B-47B9-8601-593917379E04}" dt="2024-05-24T12:45:51.915" v="1422" actId="1076"/>
          <ac:spMkLst>
            <pc:docMk/>
            <pc:sldMk cId="1302523405" sldId="327"/>
            <ac:spMk id="7" creationId="{32F7CCD0-4932-A1F9-B425-AE103C0AD44F}"/>
          </ac:spMkLst>
        </pc:spChg>
        <pc:spChg chg="mod">
          <ac:chgData name="Richard Stobart" userId="655f6adc-cbbb-49a2-9904-2a9a86808654" providerId="ADAL" clId="{59A1B0B0-9C6B-47B9-8601-593917379E04}" dt="2024-05-24T12:46:08.820" v="1426" actId="1076"/>
          <ac:spMkLst>
            <pc:docMk/>
            <pc:sldMk cId="1302523405" sldId="327"/>
            <ac:spMk id="8" creationId="{4FBEA711-73F8-EEB3-4327-D47BB0B23CC0}"/>
          </ac:spMkLst>
        </pc:spChg>
        <pc:picChg chg="mod">
          <ac:chgData name="Richard Stobart" userId="655f6adc-cbbb-49a2-9904-2a9a86808654" providerId="ADAL" clId="{59A1B0B0-9C6B-47B9-8601-593917379E04}" dt="2024-05-24T12:45:57.007" v="1424" actId="1076"/>
          <ac:picMkLst>
            <pc:docMk/>
            <pc:sldMk cId="1302523405" sldId="327"/>
            <ac:picMk id="10" creationId="{E407D555-725F-E1C0-A027-7AA869D25610}"/>
          </ac:picMkLst>
        </pc:picChg>
      </pc:sldChg>
      <pc:sldChg chg="addSp modSp mod">
        <pc:chgData name="Richard Stobart" userId="655f6adc-cbbb-49a2-9904-2a9a86808654" providerId="ADAL" clId="{59A1B0B0-9C6B-47B9-8601-593917379E04}" dt="2024-04-26T17:01:01.273" v="1287" actId="1076"/>
        <pc:sldMkLst>
          <pc:docMk/>
          <pc:sldMk cId="224493394" sldId="328"/>
        </pc:sldMkLst>
        <pc:spChg chg="mod">
          <ac:chgData name="Richard Stobart" userId="655f6adc-cbbb-49a2-9904-2a9a86808654" providerId="ADAL" clId="{59A1B0B0-9C6B-47B9-8601-593917379E04}" dt="2024-04-26T17:00:39.626" v="1283" actId="14100"/>
          <ac:spMkLst>
            <pc:docMk/>
            <pc:sldMk cId="224493394" sldId="328"/>
            <ac:spMk id="8" creationId="{4360D159-23C2-2820-2BE8-562E5D3C3DF7}"/>
          </ac:spMkLst>
        </pc:spChg>
        <pc:spChg chg="mod">
          <ac:chgData name="Richard Stobart" userId="655f6adc-cbbb-49a2-9904-2a9a86808654" providerId="ADAL" clId="{59A1B0B0-9C6B-47B9-8601-593917379E04}" dt="2024-04-26T17:00:37.129" v="1282" actId="1076"/>
          <ac:spMkLst>
            <pc:docMk/>
            <pc:sldMk cId="224493394" sldId="328"/>
            <ac:spMk id="9" creationId="{64968DCB-EBB9-EDA2-E0BA-5AAFEC20C7AB}"/>
          </ac:spMkLst>
        </pc:spChg>
        <pc:spChg chg="mod">
          <ac:chgData name="Richard Stobart" userId="655f6adc-cbbb-49a2-9904-2a9a86808654" providerId="ADAL" clId="{59A1B0B0-9C6B-47B9-8601-593917379E04}" dt="2024-04-26T17:00:08.292" v="1276" actId="207"/>
          <ac:spMkLst>
            <pc:docMk/>
            <pc:sldMk cId="224493394" sldId="328"/>
            <ac:spMk id="13" creationId="{40410A14-7EF3-DC29-8A7D-5972E1B8850D}"/>
          </ac:spMkLst>
        </pc:spChg>
        <pc:picChg chg="add mod modCrop">
          <ac:chgData name="Richard Stobart" userId="655f6adc-cbbb-49a2-9904-2a9a86808654" providerId="ADAL" clId="{59A1B0B0-9C6B-47B9-8601-593917379E04}" dt="2024-04-26T17:01:01.273" v="1287" actId="1076"/>
          <ac:picMkLst>
            <pc:docMk/>
            <pc:sldMk cId="224493394" sldId="328"/>
            <ac:picMk id="3" creationId="{79F0AD7B-A052-5F20-4973-B877C2624B56}"/>
          </ac:picMkLst>
        </pc:picChg>
        <pc:picChg chg="mod">
          <ac:chgData name="Richard Stobart" userId="655f6adc-cbbb-49a2-9904-2a9a86808654" providerId="ADAL" clId="{59A1B0B0-9C6B-47B9-8601-593917379E04}" dt="2024-04-26T17:00:34.067" v="1281" actId="1076"/>
          <ac:picMkLst>
            <pc:docMk/>
            <pc:sldMk cId="224493394" sldId="328"/>
            <ac:picMk id="10" creationId="{2A9FFE2C-B6FC-D179-A332-CBB7FBB91878}"/>
          </ac:picMkLst>
        </pc:picChg>
        <pc:picChg chg="mod">
          <ac:chgData name="Richard Stobart" userId="655f6adc-cbbb-49a2-9904-2a9a86808654" providerId="ADAL" clId="{59A1B0B0-9C6B-47B9-8601-593917379E04}" dt="2024-04-26T17:00:28.081" v="1280" actId="1076"/>
          <ac:picMkLst>
            <pc:docMk/>
            <pc:sldMk cId="224493394" sldId="328"/>
            <ac:picMk id="12" creationId="{0AFBA7FF-CA91-7C00-E968-0F3156E0AF08}"/>
          </ac:picMkLst>
        </pc:picChg>
      </pc:sldChg>
    </pc:docChg>
  </pc:docChgLst>
  <pc:docChgLst>
    <pc:chgData name="Kate Jones" userId="S::kate.jones@msc.org::bb419e65-2a9b-4ecb-a5de-84269def9d9f" providerId="AD" clId="Web-{56CF1EC6-85CA-77DC-C1ED-E2A4E011E6C1}"/>
    <pc:docChg chg="addSld modSld">
      <pc:chgData name="Kate Jones" userId="S::kate.jones@msc.org::bb419e65-2a9b-4ecb-a5de-84269def9d9f" providerId="AD" clId="Web-{56CF1EC6-85CA-77DC-C1ED-E2A4E011E6C1}" dt="2024-04-25T14:49:00.109" v="272" actId="20577"/>
      <pc:docMkLst>
        <pc:docMk/>
      </pc:docMkLst>
      <pc:sldChg chg="modSp">
        <pc:chgData name="Kate Jones" userId="S::kate.jones@msc.org::bb419e65-2a9b-4ecb-a5de-84269def9d9f" providerId="AD" clId="Web-{56CF1EC6-85CA-77DC-C1ED-E2A4E011E6C1}" dt="2024-04-25T14:35:27.164" v="39" actId="20577"/>
        <pc:sldMkLst>
          <pc:docMk/>
          <pc:sldMk cId="191535699" sldId="325"/>
        </pc:sldMkLst>
        <pc:spChg chg="mod">
          <ac:chgData name="Kate Jones" userId="S::kate.jones@msc.org::bb419e65-2a9b-4ecb-a5de-84269def9d9f" providerId="AD" clId="Web-{56CF1EC6-85CA-77DC-C1ED-E2A4E011E6C1}" dt="2024-04-25T14:34:56.038" v="36" actId="20577"/>
          <ac:spMkLst>
            <pc:docMk/>
            <pc:sldMk cId="191535699" sldId="325"/>
            <ac:spMk id="5" creationId="{3B46F76D-EAF5-2EB7-3371-DDD77C7A06FB}"/>
          </ac:spMkLst>
        </pc:spChg>
        <pc:spChg chg="mod">
          <ac:chgData name="Kate Jones" userId="S::kate.jones@msc.org::bb419e65-2a9b-4ecb-a5de-84269def9d9f" providerId="AD" clId="Web-{56CF1EC6-85CA-77DC-C1ED-E2A4E011E6C1}" dt="2024-04-25T14:34:36.600" v="19" actId="20577"/>
          <ac:spMkLst>
            <pc:docMk/>
            <pc:sldMk cId="191535699" sldId="325"/>
            <ac:spMk id="8" creationId="{334E7B26-EB97-66A7-7B0E-F2128780C0B3}"/>
          </ac:spMkLst>
        </pc:spChg>
        <pc:spChg chg="mod">
          <ac:chgData name="Kate Jones" userId="S::kate.jones@msc.org::bb419e65-2a9b-4ecb-a5de-84269def9d9f" providerId="AD" clId="Web-{56CF1EC6-85CA-77DC-C1ED-E2A4E011E6C1}" dt="2024-04-25T14:35:27.164" v="39" actId="20577"/>
          <ac:spMkLst>
            <pc:docMk/>
            <pc:sldMk cId="191535699" sldId="325"/>
            <ac:spMk id="9" creationId="{64968DCB-EBB9-EDA2-E0BA-5AAFEC20C7AB}"/>
          </ac:spMkLst>
        </pc:spChg>
      </pc:sldChg>
      <pc:sldChg chg="modSp">
        <pc:chgData name="Kate Jones" userId="S::kate.jones@msc.org::bb419e65-2a9b-4ecb-a5de-84269def9d9f" providerId="AD" clId="Web-{56CF1EC6-85CA-77DC-C1ED-E2A4E011E6C1}" dt="2024-04-25T14:36:18.869" v="67" actId="20577"/>
        <pc:sldMkLst>
          <pc:docMk/>
          <pc:sldMk cId="3807214924" sldId="326"/>
        </pc:sldMkLst>
        <pc:spChg chg="mod">
          <ac:chgData name="Kate Jones" userId="S::kate.jones@msc.org::bb419e65-2a9b-4ecb-a5de-84269def9d9f" providerId="AD" clId="Web-{56CF1EC6-85CA-77DC-C1ED-E2A4E011E6C1}" dt="2024-04-25T14:36:18.869" v="67" actId="20577"/>
          <ac:spMkLst>
            <pc:docMk/>
            <pc:sldMk cId="3807214924" sldId="326"/>
            <ac:spMk id="16" creationId="{7183B93D-F538-F027-1162-5C49E0CB9159}"/>
          </ac:spMkLst>
        </pc:spChg>
      </pc:sldChg>
      <pc:sldChg chg="modSp">
        <pc:chgData name="Kate Jones" userId="S::kate.jones@msc.org::bb419e65-2a9b-4ecb-a5de-84269def9d9f" providerId="AD" clId="Web-{56CF1EC6-85CA-77DC-C1ED-E2A4E011E6C1}" dt="2024-04-25T14:46:04.307" v="241" actId="20577"/>
        <pc:sldMkLst>
          <pc:docMk/>
          <pc:sldMk cId="1302523405" sldId="327"/>
        </pc:sldMkLst>
        <pc:spChg chg="mod">
          <ac:chgData name="Kate Jones" userId="S::kate.jones@msc.org::bb419e65-2a9b-4ecb-a5de-84269def9d9f" providerId="AD" clId="Web-{56CF1EC6-85CA-77DC-C1ED-E2A4E011E6C1}" dt="2024-04-25T14:43:18.678" v="180" actId="20577"/>
          <ac:spMkLst>
            <pc:docMk/>
            <pc:sldMk cId="1302523405" sldId="327"/>
            <ac:spMk id="7" creationId="{32F7CCD0-4932-A1F9-B425-AE103C0AD44F}"/>
          </ac:spMkLst>
        </pc:spChg>
        <pc:spChg chg="mod">
          <ac:chgData name="Kate Jones" userId="S::kate.jones@msc.org::bb419e65-2a9b-4ecb-a5de-84269def9d9f" providerId="AD" clId="Web-{56CF1EC6-85CA-77DC-C1ED-E2A4E011E6C1}" dt="2024-04-25T14:45:04.040" v="234" actId="20577"/>
          <ac:spMkLst>
            <pc:docMk/>
            <pc:sldMk cId="1302523405" sldId="327"/>
            <ac:spMk id="8" creationId="{4FBEA711-73F8-EEB3-4327-D47BB0B23CC0}"/>
          </ac:spMkLst>
        </pc:spChg>
        <pc:spChg chg="mod">
          <ac:chgData name="Kate Jones" userId="S::kate.jones@msc.org::bb419e65-2a9b-4ecb-a5de-84269def9d9f" providerId="AD" clId="Web-{56CF1EC6-85CA-77DC-C1ED-E2A4E011E6C1}" dt="2024-04-25T14:46:04.307" v="241" actId="20577"/>
          <ac:spMkLst>
            <pc:docMk/>
            <pc:sldMk cId="1302523405" sldId="327"/>
            <ac:spMk id="9" creationId="{650A5622-E8C0-18DF-AB17-DC86C2BBDF56}"/>
          </ac:spMkLst>
        </pc:spChg>
        <pc:picChg chg="mod">
          <ac:chgData name="Kate Jones" userId="S::kate.jones@msc.org::bb419e65-2a9b-4ecb-a5de-84269def9d9f" providerId="AD" clId="Web-{56CF1EC6-85CA-77DC-C1ED-E2A4E011E6C1}" dt="2024-04-25T14:44:05.116" v="219" actId="1076"/>
          <ac:picMkLst>
            <pc:docMk/>
            <pc:sldMk cId="1302523405" sldId="327"/>
            <ac:picMk id="10" creationId="{E407D555-725F-E1C0-A027-7AA869D25610}"/>
          </ac:picMkLst>
        </pc:picChg>
      </pc:sldChg>
      <pc:sldChg chg="delSp modSp add replId delCm">
        <pc:chgData name="Kate Jones" userId="S::kate.jones@msc.org::bb419e65-2a9b-4ecb-a5de-84269def9d9f" providerId="AD" clId="Web-{56CF1EC6-85CA-77DC-C1ED-E2A4E011E6C1}" dt="2024-04-25T14:49:00.109" v="272" actId="20577"/>
        <pc:sldMkLst>
          <pc:docMk/>
          <pc:sldMk cId="224493394" sldId="328"/>
        </pc:sldMkLst>
        <pc:spChg chg="mod">
          <ac:chgData name="Kate Jones" userId="S::kate.jones@msc.org::bb419e65-2a9b-4ecb-a5de-84269def9d9f" providerId="AD" clId="Web-{56CF1EC6-85CA-77DC-C1ED-E2A4E011E6C1}" dt="2024-04-25T14:49:00.109" v="272" actId="20577"/>
          <ac:spMkLst>
            <pc:docMk/>
            <pc:sldMk cId="224493394" sldId="328"/>
            <ac:spMk id="13" creationId="{40410A14-7EF3-DC29-8A7D-5972E1B8850D}"/>
          </ac:spMkLst>
        </pc:spChg>
        <pc:picChg chg="del mod">
          <ac:chgData name="Kate Jones" userId="S::kate.jones@msc.org::bb419e65-2a9b-4ecb-a5de-84269def9d9f" providerId="AD" clId="Web-{56CF1EC6-85CA-77DC-C1ED-E2A4E011E6C1}" dt="2024-04-25T14:48:35.046" v="268"/>
          <ac:picMkLst>
            <pc:docMk/>
            <pc:sldMk cId="224493394" sldId="328"/>
            <ac:picMk id="14" creationId="{6FAF6721-68A5-95A6-0CEA-D3B8A8611767}"/>
          </ac:picMkLst>
        </pc:picChg>
        <pc:extLst>
          <p:ext xmlns:p="http://schemas.openxmlformats.org/presentationml/2006/main" uri="{D6D511B9-2390-475A-947B-AFAB55BFBCF1}">
            <pc226:cmChg xmlns:pc226="http://schemas.microsoft.com/office/powerpoint/2022/06/main/command" chg="del">
              <pc226:chgData name="Kate Jones" userId="S::kate.jones@msc.org::bb419e65-2a9b-4ecb-a5de-84269def9d9f" providerId="AD" clId="Web-{56CF1EC6-85CA-77DC-C1ED-E2A4E011E6C1}" dt="2024-04-25T14:47:39.591" v="256"/>
              <pc2:cmMkLst xmlns:pc2="http://schemas.microsoft.com/office/powerpoint/2019/9/main/command">
                <pc:docMk/>
                <pc:sldMk cId="224493394" sldId="328"/>
                <pc2:cmMk id="{3D03C9FC-8D20-4A5E-95D8-7825DBE5629C}"/>
              </pc2:cmMkLst>
            </pc226:cmChg>
          </p:ext>
        </pc:extLst>
      </pc:sldChg>
    </pc:docChg>
  </pc:docChgLst>
  <pc:docChgLst>
    <pc:chgData name="Ishbel Matheson" userId="S::ishbel.matheson@msc.org::80484d0e-018f-4e19-899f-d8cfe8328546" providerId="AD" clId="Web-{767E6F23-802D-7D99-5130-369471EC89A2}"/>
    <pc:docChg chg="mod modSld">
      <pc:chgData name="Ishbel Matheson" userId="S::ishbel.matheson@msc.org::80484d0e-018f-4e19-899f-d8cfe8328546" providerId="AD" clId="Web-{767E6F23-802D-7D99-5130-369471EC89A2}" dt="2024-04-26T11:00:08.172" v="4"/>
      <pc:docMkLst>
        <pc:docMk/>
      </pc:docMkLst>
      <pc:sldChg chg="modSp addCm">
        <pc:chgData name="Ishbel Matheson" userId="S::ishbel.matheson@msc.org::80484d0e-018f-4e19-899f-d8cfe8328546" providerId="AD" clId="Web-{767E6F23-802D-7D99-5130-369471EC89A2}" dt="2024-04-26T11:00:08.172" v="4"/>
        <pc:sldMkLst>
          <pc:docMk/>
          <pc:sldMk cId="4251215322" sldId="318"/>
        </pc:sldMkLst>
        <pc:graphicFrameChg chg="modGraphic">
          <ac:chgData name="Ishbel Matheson" userId="S::ishbel.matheson@msc.org::80484d0e-018f-4e19-899f-d8cfe8328546" providerId="AD" clId="Web-{767E6F23-802D-7D99-5130-369471EC89A2}" dt="2024-04-26T10:59:15.543" v="2"/>
          <ac:graphicFrameMkLst>
            <pc:docMk/>
            <pc:sldMk cId="4251215322" sldId="318"/>
            <ac:graphicFrameMk id="5" creationId="{84B8571E-931D-813D-646E-5217E960A4D3}"/>
          </ac:graphicFrameMkLst>
        </pc:graphicFrameChg>
        <pc:extLst>
          <p:ext xmlns:p="http://schemas.openxmlformats.org/presentationml/2006/main" uri="{D6D511B9-2390-475A-947B-AFAB55BFBCF1}">
            <pc226:cmChg xmlns:pc226="http://schemas.microsoft.com/office/powerpoint/2022/06/main/command" chg="add">
              <pc226:chgData name="Ishbel Matheson" userId="S::ishbel.matheson@msc.org::80484d0e-018f-4e19-899f-d8cfe8328546" providerId="AD" clId="Web-{767E6F23-802D-7D99-5130-369471EC89A2}" dt="2024-04-26T11:00:08.172" v="4"/>
              <pc2:cmMkLst xmlns:pc2="http://schemas.microsoft.com/office/powerpoint/2019/9/main/command">
                <pc:docMk/>
                <pc:sldMk cId="4251215322" sldId="318"/>
                <pc2:cmMk id="{EB2DA218-5628-4434-949A-DE13C988055A}"/>
              </pc2:cmMkLst>
            </pc226:cmChg>
            <pc226:cmChg xmlns:pc226="http://schemas.microsoft.com/office/powerpoint/2022/06/main/command" chg="add">
              <pc226:chgData name="Ishbel Matheson" userId="S::ishbel.matheson@msc.org::80484d0e-018f-4e19-899f-d8cfe8328546" providerId="AD" clId="Web-{767E6F23-802D-7D99-5130-369471EC89A2}" dt="2024-04-26T10:58:17.148" v="1"/>
              <pc2:cmMkLst xmlns:pc2="http://schemas.microsoft.com/office/powerpoint/2019/9/main/command">
                <pc:docMk/>
                <pc:sldMk cId="4251215322" sldId="318"/>
                <pc2:cmMk id="{2C739E6F-D9B7-4AC0-AA6D-E94446B9FFFD}"/>
              </pc2:cmMkLst>
            </pc226:cmChg>
            <pc226:cmChg xmlns:pc226="http://schemas.microsoft.com/office/powerpoint/2022/06/main/command" chg="add">
              <pc226:chgData name="Ishbel Matheson" userId="S::ishbel.matheson@msc.org::80484d0e-018f-4e19-899f-d8cfe8328546" providerId="AD" clId="Web-{767E6F23-802D-7D99-5130-369471EC89A2}" dt="2024-04-26T10:59:42.264" v="3"/>
              <pc2:cmMkLst xmlns:pc2="http://schemas.microsoft.com/office/powerpoint/2019/9/main/command">
                <pc:docMk/>
                <pc:sldMk cId="4251215322" sldId="318"/>
                <pc2:cmMk id="{808693DB-1749-43DA-BB38-820E9FBCF22E}"/>
              </pc2:cmMkLst>
            </pc226:cmChg>
          </p:ext>
        </pc:extLst>
      </pc:sldChg>
    </pc:docChg>
  </pc:docChgLst>
  <pc:docChgLst>
    <pc:chgData name="Perya Short" userId="S::perya.short@msc.org::9341ce50-3284-45e7-a6b6-167ce00909da" providerId="AD" clId="Web-{0434CAAF-06B2-623B-E478-82ABAFCF32FF}"/>
    <pc:docChg chg="sldOrd">
      <pc:chgData name="Perya Short" userId="S::perya.short@msc.org::9341ce50-3284-45e7-a6b6-167ce00909da" providerId="AD" clId="Web-{0434CAAF-06B2-623B-E478-82ABAFCF32FF}" dt="2024-05-07T03:23:11.906" v="0"/>
      <pc:docMkLst>
        <pc:docMk/>
      </pc:docMkLst>
      <pc:sldChg chg="ord">
        <pc:chgData name="Perya Short" userId="S::perya.short@msc.org::9341ce50-3284-45e7-a6b6-167ce00909da" providerId="AD" clId="Web-{0434CAAF-06B2-623B-E478-82ABAFCF32FF}" dt="2024-05-07T03:23:11.906" v="0"/>
        <pc:sldMkLst>
          <pc:docMk/>
          <pc:sldMk cId="2728006804" sldId="319"/>
        </pc:sldMkLst>
      </pc:sldChg>
    </pc:docChg>
  </pc:docChgLst>
  <pc:docChgLst>
    <pc:chgData name="Ishbel Matheson" userId="80484d0e-018f-4e19-899f-d8cfe8328546" providerId="ADAL" clId="{157FEC75-9051-407A-AC5D-74C7183BDC7B}"/>
    <pc:docChg chg="modSld">
      <pc:chgData name="Ishbel Matheson" userId="80484d0e-018f-4e19-899f-d8cfe8328546" providerId="ADAL" clId="{157FEC75-9051-407A-AC5D-74C7183BDC7B}" dt="2024-04-26T16:01:01.988" v="117" actId="6549"/>
      <pc:docMkLst>
        <pc:docMk/>
      </pc:docMkLst>
      <pc:sldChg chg="modSp mod addCm modCm">
        <pc:chgData name="Ishbel Matheson" userId="80484d0e-018f-4e19-899f-d8cfe8328546" providerId="ADAL" clId="{157FEC75-9051-407A-AC5D-74C7183BDC7B}" dt="2024-04-26T11:35:07.415" v="13" actId="20577"/>
        <pc:sldMkLst>
          <pc:docMk/>
          <pc:sldMk cId="2085317716" sldId="285"/>
        </pc:sldMkLst>
        <pc:spChg chg="mod">
          <ac:chgData name="Ishbel Matheson" userId="80484d0e-018f-4e19-899f-d8cfe8328546" providerId="ADAL" clId="{157FEC75-9051-407A-AC5D-74C7183BDC7B}" dt="2024-04-26T11:35:07.415" v="13" actId="20577"/>
          <ac:spMkLst>
            <pc:docMk/>
            <pc:sldMk cId="2085317716" sldId="285"/>
            <ac:spMk id="9" creationId="{6761AE10-3468-4723-8CD1-0EB35F6CF895}"/>
          </ac:spMkLst>
        </pc:spChg>
        <pc:extLst>
          <p:ext xmlns:p="http://schemas.openxmlformats.org/presentationml/2006/main" uri="{D6D511B9-2390-475A-947B-AFAB55BFBCF1}">
            <pc226:cmChg xmlns:pc226="http://schemas.microsoft.com/office/powerpoint/2022/06/main/command" chg="add">
              <pc226:chgData name="Ishbel Matheson" userId="80484d0e-018f-4e19-899f-d8cfe8328546" providerId="ADAL" clId="{157FEC75-9051-407A-AC5D-74C7183BDC7B}" dt="2024-04-26T11:34:57.963" v="11"/>
              <pc2:cmMkLst xmlns:pc2="http://schemas.microsoft.com/office/powerpoint/2019/9/main/command">
                <pc:docMk/>
                <pc:sldMk cId="2085317716" sldId="285"/>
                <pc2:cmMk id="{D883D528-D7F2-4505-A15F-DD232674EF20}"/>
              </pc2:cmMkLst>
            </pc226:cmChg>
            <pc226:cmChg xmlns:pc226="http://schemas.microsoft.com/office/powerpoint/2022/06/main/command" chg="mod">
              <pc226:chgData name="Ishbel Matheson" userId="80484d0e-018f-4e19-899f-d8cfe8328546" providerId="ADAL" clId="{157FEC75-9051-407A-AC5D-74C7183BDC7B}" dt="2024-04-26T11:35:07.415" v="13" actId="20577"/>
              <pc2:cmMkLst xmlns:pc2="http://schemas.microsoft.com/office/powerpoint/2019/9/main/command">
                <pc:docMk/>
                <pc:sldMk cId="2085317716" sldId="285"/>
                <pc2:cmMk id="{15A5BCF8-32AA-45C5-946E-FAB429C0F1F2}"/>
              </pc2:cmMkLst>
            </pc226:cmChg>
          </p:ext>
        </pc:extLst>
      </pc:sldChg>
      <pc:sldChg chg="modSp mod addCm modCm">
        <pc:chgData name="Ishbel Matheson" userId="80484d0e-018f-4e19-899f-d8cfe8328546" providerId="ADAL" clId="{157FEC75-9051-407A-AC5D-74C7183BDC7B}" dt="2024-04-26T11:32:25.861" v="8" actId="20577"/>
        <pc:sldMkLst>
          <pc:docMk/>
          <pc:sldMk cId="2577393965" sldId="310"/>
        </pc:sldMkLst>
        <pc:spChg chg="mod">
          <ac:chgData name="Ishbel Matheson" userId="80484d0e-018f-4e19-899f-d8cfe8328546" providerId="ADAL" clId="{157FEC75-9051-407A-AC5D-74C7183BDC7B}" dt="2024-04-26T11:32:25.861" v="8" actId="20577"/>
          <ac:spMkLst>
            <pc:docMk/>
            <pc:sldMk cId="2577393965" sldId="310"/>
            <ac:spMk id="2" creationId="{719C52B6-4D7B-AA3B-D68D-E05736A8F265}"/>
          </ac:spMkLst>
        </pc:spChg>
        <pc:extLst>
          <p:ext xmlns:p="http://schemas.openxmlformats.org/presentationml/2006/main" uri="{D6D511B9-2390-475A-947B-AFAB55BFBCF1}">
            <pc226:cmChg xmlns:pc226="http://schemas.microsoft.com/office/powerpoint/2022/06/main/command" chg="add">
              <pc226:chgData name="Ishbel Matheson" userId="80484d0e-018f-4e19-899f-d8cfe8328546" providerId="ADAL" clId="{157FEC75-9051-407A-AC5D-74C7183BDC7B}" dt="2024-04-26T11:32:14.974" v="4"/>
              <pc2:cmMkLst xmlns:pc2="http://schemas.microsoft.com/office/powerpoint/2019/9/main/command">
                <pc:docMk/>
                <pc:sldMk cId="2577393965" sldId="310"/>
                <pc2:cmMk id="{86189F01-E300-4646-9D2D-6C6E3A639345}"/>
              </pc2:cmMkLst>
            </pc226:cmChg>
            <pc226:cmChg xmlns:pc226="http://schemas.microsoft.com/office/powerpoint/2022/06/main/command" chg="mod">
              <pc226:chgData name="Ishbel Matheson" userId="80484d0e-018f-4e19-899f-d8cfe8328546" providerId="ADAL" clId="{157FEC75-9051-407A-AC5D-74C7183BDC7B}" dt="2024-04-26T11:32:25.861" v="8" actId="20577"/>
              <pc2:cmMkLst xmlns:pc2="http://schemas.microsoft.com/office/powerpoint/2019/9/main/command">
                <pc:docMk/>
                <pc:sldMk cId="2577393965" sldId="310"/>
                <pc2:cmMk id="{AE603E8C-9CF4-47A6-9E3E-CE57293EB737}"/>
              </pc2:cmMkLst>
            </pc226:cmChg>
          </p:ext>
        </pc:extLst>
      </pc:sldChg>
      <pc:sldChg chg="modSp mod addCm delCm modCm">
        <pc:chgData name="Ishbel Matheson" userId="80484d0e-018f-4e19-899f-d8cfe8328546" providerId="ADAL" clId="{157FEC75-9051-407A-AC5D-74C7183BDC7B}" dt="2024-04-26T15:59:22.139" v="105" actId="6549"/>
        <pc:sldMkLst>
          <pc:docMk/>
          <pc:sldMk cId="4251215322" sldId="318"/>
        </pc:sldMkLst>
        <pc:graphicFrameChg chg="modGraphic">
          <ac:chgData name="Ishbel Matheson" userId="80484d0e-018f-4e19-899f-d8cfe8328546" providerId="ADAL" clId="{157FEC75-9051-407A-AC5D-74C7183BDC7B}" dt="2024-04-26T15:59:22.139" v="105" actId="6549"/>
          <ac:graphicFrameMkLst>
            <pc:docMk/>
            <pc:sldMk cId="4251215322" sldId="318"/>
            <ac:graphicFrameMk id="5" creationId="{84B8571E-931D-813D-646E-5217E960A4D3}"/>
          </ac:graphicFrameMkLst>
        </pc:graphicFrameChg>
        <pc:extLst>
          <p:ext xmlns:p="http://schemas.openxmlformats.org/presentationml/2006/main" uri="{D6D511B9-2390-475A-947B-AFAB55BFBCF1}">
            <pc226:cmChg xmlns:pc226="http://schemas.microsoft.com/office/powerpoint/2022/06/main/command" chg="add">
              <pc226:chgData name="Ishbel Matheson" userId="80484d0e-018f-4e19-899f-d8cfe8328546" providerId="ADAL" clId="{157FEC75-9051-407A-AC5D-74C7183BDC7B}" dt="2024-04-26T11:30:56.613" v="2"/>
              <pc2:cmMkLst xmlns:pc2="http://schemas.microsoft.com/office/powerpoint/2019/9/main/command">
                <pc:docMk/>
                <pc:sldMk cId="4251215322" sldId="318"/>
                <pc2:cmMk id="{6E0B5A04-6568-4E3A-B6C6-F0DBE1EDAB48}"/>
              </pc2:cmMkLst>
            </pc226:cmChg>
            <pc226:cmChg xmlns:pc226="http://schemas.microsoft.com/office/powerpoint/2022/06/main/command" chg="mod">
              <pc226:chgData name="Ishbel Matheson" userId="80484d0e-018f-4e19-899f-d8cfe8328546" providerId="ADAL" clId="{157FEC75-9051-407A-AC5D-74C7183BDC7B}" dt="2024-04-26T11:36:21.421" v="17" actId="20577"/>
              <pc2:cmMkLst xmlns:pc2="http://schemas.microsoft.com/office/powerpoint/2019/9/main/command">
                <pc:docMk/>
                <pc:sldMk cId="4251215322" sldId="318"/>
                <pc2:cmMk id="{EB2DA218-5628-4434-949A-DE13C988055A}"/>
              </pc2:cmMkLst>
            </pc226:cmChg>
            <pc226:cmChg xmlns:pc226="http://schemas.microsoft.com/office/powerpoint/2022/06/main/command" chg="add del">
              <pc226:chgData name="Ishbel Matheson" userId="80484d0e-018f-4e19-899f-d8cfe8328546" providerId="ADAL" clId="{157FEC75-9051-407A-AC5D-74C7183BDC7B}" dt="2024-04-26T11:41:32.602" v="22"/>
              <pc2:cmMkLst xmlns:pc2="http://schemas.microsoft.com/office/powerpoint/2019/9/main/command">
                <pc:docMk/>
                <pc:sldMk cId="4251215322" sldId="318"/>
                <pc2:cmMk id="{620AC23F-A139-42D1-95D0-86AB1774E306}"/>
              </pc2:cmMkLst>
            </pc226:cmChg>
            <pc226:cmChg xmlns:pc226="http://schemas.microsoft.com/office/powerpoint/2022/06/main/command" chg="add del mod">
              <pc226:chgData name="Ishbel Matheson" userId="80484d0e-018f-4e19-899f-d8cfe8328546" providerId="ADAL" clId="{157FEC75-9051-407A-AC5D-74C7183BDC7B}" dt="2024-04-26T11:38:11.888" v="18"/>
              <pc2:cmMkLst xmlns:pc2="http://schemas.microsoft.com/office/powerpoint/2019/9/main/command">
                <pc:docMk/>
                <pc:sldMk cId="4251215322" sldId="318"/>
                <pc2:cmMk id="{E9F7D344-B563-43EC-82E6-57836C221D25}"/>
              </pc2:cmMkLst>
            </pc226:cmChg>
            <pc226:cmChg xmlns:pc226="http://schemas.microsoft.com/office/powerpoint/2022/06/main/command" chg="add">
              <pc226:chgData name="Ishbel Matheson" userId="80484d0e-018f-4e19-899f-d8cfe8328546" providerId="ADAL" clId="{157FEC75-9051-407A-AC5D-74C7183BDC7B}" dt="2024-04-26T15:53:29.214" v="58"/>
              <pc2:cmMkLst xmlns:pc2="http://schemas.microsoft.com/office/powerpoint/2019/9/main/command">
                <pc:docMk/>
                <pc:sldMk cId="4251215322" sldId="318"/>
                <pc2:cmMk id="{00805757-4D9C-4278-8CE8-3BC9B65EEFDA}"/>
              </pc2:cmMkLst>
            </pc226:cmChg>
            <pc226:cmChg xmlns:pc226="http://schemas.microsoft.com/office/powerpoint/2022/06/main/command" chg="mod">
              <pc226:chgData name="Ishbel Matheson" userId="80484d0e-018f-4e19-899f-d8cfe8328546" providerId="ADAL" clId="{157FEC75-9051-407A-AC5D-74C7183BDC7B}" dt="2024-04-26T15:59:22.139" v="105" actId="6549"/>
              <pc2:cmMkLst xmlns:pc2="http://schemas.microsoft.com/office/powerpoint/2019/9/main/command">
                <pc:docMk/>
                <pc:sldMk cId="4251215322" sldId="318"/>
                <pc2:cmMk id="{2C739E6F-D9B7-4AC0-AA6D-E94446B9FFFD}"/>
              </pc2:cmMkLst>
              <pc226:cmRplyChg chg="add">
                <pc226:chgData name="Ishbel Matheson" userId="80484d0e-018f-4e19-899f-d8cfe8328546" providerId="ADAL" clId="{157FEC75-9051-407A-AC5D-74C7183BDC7B}" dt="2024-04-26T15:47:21.065" v="36"/>
                <pc2:cmRplyMkLst xmlns:pc2="http://schemas.microsoft.com/office/powerpoint/2019/9/main/command">
                  <pc:docMk/>
                  <pc:sldMk cId="4251215322" sldId="318"/>
                  <pc2:cmMk id="{2C739E6F-D9B7-4AC0-AA6D-E94446B9FFFD}"/>
                  <pc2:cmRplyMk id="{5BE6A2A1-FA82-4C29-A0EE-A8A31A08804E}"/>
                </pc2:cmRplyMkLst>
              </pc226:cmRplyChg>
            </pc226:cmChg>
            <pc226:cmChg xmlns:pc226="http://schemas.microsoft.com/office/powerpoint/2022/06/main/command" chg="add">
              <pc226:chgData name="Ishbel Matheson" userId="80484d0e-018f-4e19-899f-d8cfe8328546" providerId="ADAL" clId="{157FEC75-9051-407A-AC5D-74C7183BDC7B}" dt="2024-04-26T15:43:49.615" v="25"/>
              <pc2:cmMkLst xmlns:pc2="http://schemas.microsoft.com/office/powerpoint/2019/9/main/command">
                <pc:docMk/>
                <pc:sldMk cId="4251215322" sldId="318"/>
                <pc2:cmMk id="{A56858A2-C365-4CCF-98A3-A972D3BF1D07}"/>
              </pc2:cmMkLst>
              <pc226:cmRplyChg chg="add">
                <pc226:chgData name="Ishbel Matheson" userId="80484d0e-018f-4e19-899f-d8cfe8328546" providerId="ADAL" clId="{157FEC75-9051-407A-AC5D-74C7183BDC7B}" dt="2024-04-26T15:43:49.615" v="25"/>
                <pc2:cmRplyMkLst xmlns:pc2="http://schemas.microsoft.com/office/powerpoint/2019/9/main/command">
                  <pc:docMk/>
                  <pc:sldMk cId="4251215322" sldId="318"/>
                  <pc2:cmMk id="{A56858A2-C365-4CCF-98A3-A972D3BF1D07}"/>
                  <pc2:cmRplyMk id="{5138567B-6A2D-43FF-ACEB-66582E127C99}"/>
                </pc2:cmRplyMkLst>
              </pc226:cmRplyChg>
            </pc226:cmChg>
            <pc226:cmChg xmlns:pc226="http://schemas.microsoft.com/office/powerpoint/2022/06/main/command" chg="add mod">
              <pc226:chgData name="Ishbel Matheson" userId="80484d0e-018f-4e19-899f-d8cfe8328546" providerId="ADAL" clId="{157FEC75-9051-407A-AC5D-74C7183BDC7B}" dt="2024-04-26T11:36:17.365" v="15" actId="20577"/>
              <pc2:cmMkLst xmlns:pc2="http://schemas.microsoft.com/office/powerpoint/2019/9/main/command">
                <pc:docMk/>
                <pc:sldMk cId="4251215322" sldId="318"/>
                <pc2:cmMk id="{5FCA59C1-1AE3-4307-B34C-0B95F6AB68FB}"/>
              </pc2:cmMkLst>
            </pc226:cmChg>
            <pc226:cmChg xmlns:pc226="http://schemas.microsoft.com/office/powerpoint/2022/06/main/command" chg="add">
              <pc226:chgData name="Ishbel Matheson" userId="80484d0e-018f-4e19-899f-d8cfe8328546" providerId="ADAL" clId="{157FEC75-9051-407A-AC5D-74C7183BDC7B}" dt="2024-04-26T11:43:00.249" v="23"/>
              <pc2:cmMkLst xmlns:pc2="http://schemas.microsoft.com/office/powerpoint/2019/9/main/command">
                <pc:docMk/>
                <pc:sldMk cId="4251215322" sldId="318"/>
                <pc2:cmMk id="{D437C6F1-6285-4E5D-A1BF-46EE9E3F08CF}"/>
              </pc2:cmMkLst>
            </pc226:cmChg>
          </p:ext>
        </pc:extLst>
      </pc:sldChg>
      <pc:sldChg chg="modSp mod addCm">
        <pc:chgData name="Ishbel Matheson" userId="80484d0e-018f-4e19-899f-d8cfe8328546" providerId="ADAL" clId="{157FEC75-9051-407A-AC5D-74C7183BDC7B}" dt="2024-04-26T16:01:01.988" v="117" actId="6549"/>
        <pc:sldMkLst>
          <pc:docMk/>
          <pc:sldMk cId="2728006804" sldId="319"/>
        </pc:sldMkLst>
        <pc:graphicFrameChg chg="modGraphic">
          <ac:chgData name="Ishbel Matheson" userId="80484d0e-018f-4e19-899f-d8cfe8328546" providerId="ADAL" clId="{157FEC75-9051-407A-AC5D-74C7183BDC7B}" dt="2024-04-26T16:01:01.988" v="117" actId="6549"/>
          <ac:graphicFrameMkLst>
            <pc:docMk/>
            <pc:sldMk cId="2728006804" sldId="319"/>
            <ac:graphicFrameMk id="4" creationId="{D3A730E5-9BBE-F03E-D739-1647F69D2F88}"/>
          </ac:graphicFrameMkLst>
        </pc:graphicFrameChg>
        <pc:extLst>
          <p:ext xmlns:p="http://schemas.openxmlformats.org/presentationml/2006/main" uri="{D6D511B9-2390-475A-947B-AFAB55BFBCF1}">
            <pc226:cmChg xmlns:pc226="http://schemas.microsoft.com/office/powerpoint/2022/06/main/command" chg="add">
              <pc226:chgData name="Ishbel Matheson" userId="80484d0e-018f-4e19-899f-d8cfe8328546" providerId="ADAL" clId="{157FEC75-9051-407A-AC5D-74C7183BDC7B}" dt="2024-04-26T11:31:43.072" v="3"/>
              <pc2:cmMkLst xmlns:pc2="http://schemas.microsoft.com/office/powerpoint/2019/9/main/command">
                <pc:docMk/>
                <pc:sldMk cId="2728006804" sldId="319"/>
                <pc2:cmMk id="{AB739210-F2F0-4F6F-8B0F-41078DBD9A86}"/>
              </pc2:cmMkLst>
            </pc226:cmChg>
          </p:ext>
        </pc:extLst>
      </pc:sldChg>
      <pc:sldChg chg="modSp mod">
        <pc:chgData name="Ishbel Matheson" userId="80484d0e-018f-4e19-899f-d8cfe8328546" providerId="ADAL" clId="{157FEC75-9051-407A-AC5D-74C7183BDC7B}" dt="2024-04-26T11:32:52.990" v="10" actId="20577"/>
        <pc:sldMkLst>
          <pc:docMk/>
          <pc:sldMk cId="224493394" sldId="328"/>
        </pc:sldMkLst>
        <pc:spChg chg="mod">
          <ac:chgData name="Ishbel Matheson" userId="80484d0e-018f-4e19-899f-d8cfe8328546" providerId="ADAL" clId="{157FEC75-9051-407A-AC5D-74C7183BDC7B}" dt="2024-04-26T11:32:52.990" v="10" actId="20577"/>
          <ac:spMkLst>
            <pc:docMk/>
            <pc:sldMk cId="224493394" sldId="328"/>
            <ac:spMk id="13" creationId="{40410A14-7EF3-DC29-8A7D-5972E1B8850D}"/>
          </ac:spMkLst>
        </pc:spChg>
      </pc:sldChg>
    </pc:docChg>
  </pc:docChgLst>
  <pc:docChgLst>
    <pc:chgData name="Ishbel Matheson" userId="S::ishbel.matheson@msc.org::80484d0e-018f-4e19-899f-d8cfe8328546" providerId="AD" clId="Web-{7C944DE1-EA5B-F482-DF6E-B42577658AF7}"/>
    <pc:docChg chg="">
      <pc:chgData name="Ishbel Matheson" userId="S::ishbel.matheson@msc.org::80484d0e-018f-4e19-899f-d8cfe8328546" providerId="AD" clId="Web-{7C944DE1-EA5B-F482-DF6E-B42577658AF7}" dt="2024-04-26T14:45:43.487" v="0"/>
      <pc:docMkLst>
        <pc:docMk/>
      </pc:docMkLst>
      <pc:sldChg chg="modCm">
        <pc:chgData name="Ishbel Matheson" userId="S::ishbel.matheson@msc.org::80484d0e-018f-4e19-899f-d8cfe8328546" providerId="AD" clId="Web-{7C944DE1-EA5B-F482-DF6E-B42577658AF7}" dt="2024-04-26T14:45:43.487" v="0"/>
        <pc:sldMkLst>
          <pc:docMk/>
          <pc:sldMk cId="4251215322" sldId="318"/>
        </pc:sldMkLst>
        <pc:extLst>
          <p:ext xmlns:p="http://schemas.openxmlformats.org/presentationml/2006/main" uri="{D6D511B9-2390-475A-947B-AFAB55BFBCF1}">
            <pc226:cmChg xmlns:pc226="http://schemas.microsoft.com/office/powerpoint/2022/06/main/command" chg="">
              <pc226:chgData name="Ishbel Matheson" userId="S::ishbel.matheson@msc.org::80484d0e-018f-4e19-899f-d8cfe8328546" providerId="AD" clId="Web-{7C944DE1-EA5B-F482-DF6E-B42577658AF7}" dt="2024-04-26T14:45:43.487" v="0"/>
              <pc2:cmMkLst xmlns:pc2="http://schemas.microsoft.com/office/powerpoint/2019/9/main/command">
                <pc:docMk/>
                <pc:sldMk cId="4251215322" sldId="318"/>
                <pc2:cmMk id="{6E0B5A04-6568-4E3A-B6C6-F0DBE1EDAB48}"/>
              </pc2:cmMkLst>
              <pc226:cmRplyChg chg="add">
                <pc226:chgData name="Ishbel Matheson" userId="S::ishbel.matheson@msc.org::80484d0e-018f-4e19-899f-d8cfe8328546" providerId="AD" clId="Web-{7C944DE1-EA5B-F482-DF6E-B42577658AF7}" dt="2024-04-26T14:45:43.487" v="0"/>
                <pc2:cmRplyMkLst xmlns:pc2="http://schemas.microsoft.com/office/powerpoint/2019/9/main/command">
                  <pc:docMk/>
                  <pc:sldMk cId="4251215322" sldId="318"/>
                  <pc2:cmMk id="{6E0B5A04-6568-4E3A-B6C6-F0DBE1EDAB48}"/>
                  <pc2:cmRplyMk id="{A4C6AB71-C751-4105-B7DA-DFF35EFCC54B}"/>
                </pc2:cmRplyMkLst>
              </pc226:cmRplyChg>
            </pc226:cmChg>
          </p:ext>
        </pc:extLst>
      </pc:sldChg>
    </pc:docChg>
  </pc:docChgLst>
  <pc:docChgLst>
    <pc:chgData name="Catia Meira" userId="369491bb-0df2-41d3-8643-fbb8e9a2963f" providerId="ADAL" clId="{A7A7B30D-F4ED-489D-AEB6-2B1F492747C3}"/>
    <pc:docChg chg="delSld modSld">
      <pc:chgData name="Catia Meira" userId="369491bb-0df2-41d3-8643-fbb8e9a2963f" providerId="ADAL" clId="{A7A7B30D-F4ED-489D-AEB6-2B1F492747C3}" dt="2024-05-27T10:33:51.542" v="52" actId="20577"/>
      <pc:docMkLst>
        <pc:docMk/>
      </pc:docMkLst>
      <pc:sldChg chg="modSp mod">
        <pc:chgData name="Catia Meira" userId="369491bb-0df2-41d3-8643-fbb8e9a2963f" providerId="ADAL" clId="{A7A7B30D-F4ED-489D-AEB6-2B1F492747C3}" dt="2024-05-27T10:33:51.542" v="52" actId="20577"/>
        <pc:sldMkLst>
          <pc:docMk/>
          <pc:sldMk cId="2191447918" sldId="280"/>
        </pc:sldMkLst>
        <pc:spChg chg="mod">
          <ac:chgData name="Catia Meira" userId="369491bb-0df2-41d3-8643-fbb8e9a2963f" providerId="ADAL" clId="{A7A7B30D-F4ED-489D-AEB6-2B1F492747C3}" dt="2024-05-27T10:33:51.542" v="52" actId="20577"/>
          <ac:spMkLst>
            <pc:docMk/>
            <pc:sldMk cId="2191447918" sldId="280"/>
            <ac:spMk id="2" creationId="{DEEEEEA0-09FB-496A-AA10-90E7993195F0}"/>
          </ac:spMkLst>
        </pc:spChg>
      </pc:sldChg>
      <pc:sldChg chg="del">
        <pc:chgData name="Catia Meira" userId="369491bb-0df2-41d3-8643-fbb8e9a2963f" providerId="ADAL" clId="{A7A7B30D-F4ED-489D-AEB6-2B1F492747C3}" dt="2024-05-27T10:33:41.735" v="0" actId="47"/>
        <pc:sldMkLst>
          <pc:docMk/>
          <pc:sldMk cId="2085317716" sldId="285"/>
        </pc:sldMkLst>
      </pc:sldChg>
      <pc:sldMasterChg chg="delSldLayout">
        <pc:chgData name="Catia Meira" userId="369491bb-0df2-41d3-8643-fbb8e9a2963f" providerId="ADAL" clId="{A7A7B30D-F4ED-489D-AEB6-2B1F492747C3}" dt="2024-05-27T10:33:41.735" v="0" actId="47"/>
        <pc:sldMasterMkLst>
          <pc:docMk/>
          <pc:sldMasterMk cId="1661091044" sldId="2147483654"/>
        </pc:sldMasterMkLst>
        <pc:sldLayoutChg chg="del">
          <pc:chgData name="Catia Meira" userId="369491bb-0df2-41d3-8643-fbb8e9a2963f" providerId="ADAL" clId="{A7A7B30D-F4ED-489D-AEB6-2B1F492747C3}" dt="2024-05-27T10:33:41.735" v="0" actId="47"/>
          <pc:sldLayoutMkLst>
            <pc:docMk/>
            <pc:sldMasterMk cId="1661091044" sldId="2147483654"/>
            <pc:sldLayoutMk cId="3998128477" sldId="2147483676"/>
          </pc:sldLayoutMkLst>
        </pc:sldLayoutChg>
      </pc:sldMasterChg>
    </pc:docChg>
  </pc:docChgLst>
  <pc:docChgLst>
    <pc:chgData name="Kate Jones" userId="bb419e65-2a9b-4ecb-a5de-84269def9d9f" providerId="ADAL" clId="{33BDF811-68AB-4E84-94FA-612C64CBD250}"/>
    <pc:docChg chg="undo redo custSel modSld">
      <pc:chgData name="Kate Jones" userId="bb419e65-2a9b-4ecb-a5de-84269def9d9f" providerId="ADAL" clId="{33BDF811-68AB-4E84-94FA-612C64CBD250}" dt="2024-04-26T16:42:31.880" v="1023" actId="1037"/>
      <pc:docMkLst>
        <pc:docMk/>
      </pc:docMkLst>
      <pc:sldChg chg="modSp mod">
        <pc:chgData name="Kate Jones" userId="bb419e65-2a9b-4ecb-a5de-84269def9d9f" providerId="ADAL" clId="{33BDF811-68AB-4E84-94FA-612C64CBD250}" dt="2024-04-25T14:49:09.668" v="0" actId="27636"/>
        <pc:sldMkLst>
          <pc:docMk/>
          <pc:sldMk cId="2191447918" sldId="280"/>
        </pc:sldMkLst>
        <pc:spChg chg="mod">
          <ac:chgData name="Kate Jones" userId="bb419e65-2a9b-4ecb-a5de-84269def9d9f" providerId="ADAL" clId="{33BDF811-68AB-4E84-94FA-612C64CBD250}" dt="2024-04-25T14:49:09.668" v="0" actId="27636"/>
          <ac:spMkLst>
            <pc:docMk/>
            <pc:sldMk cId="2191447918" sldId="280"/>
            <ac:spMk id="2" creationId="{DEEEEEA0-09FB-496A-AA10-90E7993195F0}"/>
          </ac:spMkLst>
        </pc:spChg>
      </pc:sldChg>
      <pc:sldChg chg="addCm">
        <pc:chgData name="Kate Jones" userId="bb419e65-2a9b-4ecb-a5de-84269def9d9f" providerId="ADAL" clId="{33BDF811-68AB-4E84-94FA-612C64CBD250}" dt="2024-04-25T15:07:11.222" v="75"/>
        <pc:sldMkLst>
          <pc:docMk/>
          <pc:sldMk cId="2085317716" sldId="285"/>
        </pc:sldMkLst>
        <pc:extLst>
          <p:ext xmlns:p="http://schemas.openxmlformats.org/presentationml/2006/main" uri="{D6D511B9-2390-475A-947B-AFAB55BFBCF1}">
            <pc226:cmChg xmlns:pc226="http://schemas.microsoft.com/office/powerpoint/2022/06/main/command" chg="add">
              <pc226:chgData name="Kate Jones" userId="bb419e65-2a9b-4ecb-a5de-84269def9d9f" providerId="ADAL" clId="{33BDF811-68AB-4E84-94FA-612C64CBD250}" dt="2024-04-25T15:07:11.222" v="75"/>
              <pc2:cmMkLst xmlns:pc2="http://schemas.microsoft.com/office/powerpoint/2019/9/main/command">
                <pc:docMk/>
                <pc:sldMk cId="2085317716" sldId="285"/>
                <pc2:cmMk id="{15A5BCF8-32AA-45C5-946E-FAB429C0F1F2}"/>
              </pc2:cmMkLst>
            </pc226:cmChg>
          </p:ext>
        </pc:extLst>
      </pc:sldChg>
      <pc:sldChg chg="delCm">
        <pc:chgData name="Kate Jones" userId="bb419e65-2a9b-4ecb-a5de-84269def9d9f" providerId="ADAL" clId="{33BDF811-68AB-4E84-94FA-612C64CBD250}" dt="2024-04-25T15:17:09.546" v="313"/>
        <pc:sldMkLst>
          <pc:docMk/>
          <pc:sldMk cId="3360537301" sldId="296"/>
        </pc:sldMkLst>
        <pc:extLst>
          <p:ext xmlns:p="http://schemas.openxmlformats.org/presentationml/2006/main" uri="{D6D511B9-2390-475A-947B-AFAB55BFBCF1}">
            <pc226:cmChg xmlns:pc226="http://schemas.microsoft.com/office/powerpoint/2022/06/main/command" chg="del">
              <pc226:chgData name="Kate Jones" userId="bb419e65-2a9b-4ecb-a5de-84269def9d9f" providerId="ADAL" clId="{33BDF811-68AB-4E84-94FA-612C64CBD250}" dt="2024-04-25T15:17:09.546" v="313"/>
              <pc2:cmMkLst xmlns:pc2="http://schemas.microsoft.com/office/powerpoint/2019/9/main/command">
                <pc:docMk/>
                <pc:sldMk cId="3360537301" sldId="296"/>
                <pc2:cmMk id="{5512C010-7F5C-4E6B-B69B-58699F84F898}"/>
              </pc2:cmMkLst>
            </pc226:cmChg>
          </p:ext>
        </pc:extLst>
      </pc:sldChg>
      <pc:sldChg chg="delSp modSp mod addCm">
        <pc:chgData name="Kate Jones" userId="bb419e65-2a9b-4ecb-a5de-84269def9d9f" providerId="ADAL" clId="{33BDF811-68AB-4E84-94FA-612C64CBD250}" dt="2024-04-25T15:25:23.772" v="515" actId="20577"/>
        <pc:sldMkLst>
          <pc:docMk/>
          <pc:sldMk cId="2602524209" sldId="304"/>
        </pc:sldMkLst>
        <pc:spChg chg="mod">
          <ac:chgData name="Kate Jones" userId="bb419e65-2a9b-4ecb-a5de-84269def9d9f" providerId="ADAL" clId="{33BDF811-68AB-4E84-94FA-612C64CBD250}" dt="2024-04-25T15:22:47.970" v="426" actId="20577"/>
          <ac:spMkLst>
            <pc:docMk/>
            <pc:sldMk cId="2602524209" sldId="304"/>
            <ac:spMk id="2" creationId="{00940762-F3DF-1EA1-10C0-F0A8BD5395F2}"/>
          </ac:spMkLst>
        </pc:spChg>
        <pc:spChg chg="mod">
          <ac:chgData name="Kate Jones" userId="bb419e65-2a9b-4ecb-a5de-84269def9d9f" providerId="ADAL" clId="{33BDF811-68AB-4E84-94FA-612C64CBD250}" dt="2024-04-25T15:25:23.772" v="515" actId="20577"/>
          <ac:spMkLst>
            <pc:docMk/>
            <pc:sldMk cId="2602524209" sldId="304"/>
            <ac:spMk id="6" creationId="{1BF298DD-F0BE-1C30-695D-32045B60262A}"/>
          </ac:spMkLst>
        </pc:spChg>
        <pc:spChg chg="del">
          <ac:chgData name="Kate Jones" userId="bb419e65-2a9b-4ecb-a5de-84269def9d9f" providerId="ADAL" clId="{33BDF811-68AB-4E84-94FA-612C64CBD250}" dt="2024-04-25T15:22:04.275" v="418" actId="478"/>
          <ac:spMkLst>
            <pc:docMk/>
            <pc:sldMk cId="2602524209" sldId="304"/>
            <ac:spMk id="8" creationId="{CF019415-62D6-01A1-904F-C630A22C2816}"/>
          </ac:spMkLst>
        </pc:spChg>
        <pc:spChg chg="mod">
          <ac:chgData name="Kate Jones" userId="bb419e65-2a9b-4ecb-a5de-84269def9d9f" providerId="ADAL" clId="{33BDF811-68AB-4E84-94FA-612C64CBD250}" dt="2024-04-25T15:25:03.069" v="483" actId="1076"/>
          <ac:spMkLst>
            <pc:docMk/>
            <pc:sldMk cId="2602524209" sldId="304"/>
            <ac:spMk id="10" creationId="{C9D4E0C9-9A26-60A7-5E39-A507EAC7E17A}"/>
          </ac:spMkLst>
        </pc:spChg>
        <pc:extLst>
          <p:ext xmlns:p="http://schemas.openxmlformats.org/presentationml/2006/main" uri="{D6D511B9-2390-475A-947B-AFAB55BFBCF1}">
            <pc226:cmChg xmlns:pc226="http://schemas.microsoft.com/office/powerpoint/2022/06/main/command" chg="add">
              <pc226:chgData name="Kate Jones" userId="bb419e65-2a9b-4ecb-a5de-84269def9d9f" providerId="ADAL" clId="{33BDF811-68AB-4E84-94FA-612C64CBD250}" dt="2024-04-25T15:23:50.610" v="427"/>
              <pc2:cmMkLst xmlns:pc2="http://schemas.microsoft.com/office/powerpoint/2019/9/main/command">
                <pc:docMk/>
                <pc:sldMk cId="2602524209" sldId="304"/>
                <pc2:cmMk id="{E2AD0092-AF7E-4CE9-AB1F-C54281D4B12C}"/>
              </pc2:cmMkLst>
            </pc226:cmChg>
          </p:ext>
        </pc:extLst>
      </pc:sldChg>
      <pc:sldChg chg="modSp mod">
        <pc:chgData name="Kate Jones" userId="bb419e65-2a9b-4ecb-a5de-84269def9d9f" providerId="ADAL" clId="{33BDF811-68AB-4E84-94FA-612C64CBD250}" dt="2024-04-25T15:01:31.662" v="74" actId="13926"/>
        <pc:sldMkLst>
          <pc:docMk/>
          <pc:sldMk cId="196985305" sldId="305"/>
        </pc:sldMkLst>
        <pc:spChg chg="mod">
          <ac:chgData name="Kate Jones" userId="bb419e65-2a9b-4ecb-a5de-84269def9d9f" providerId="ADAL" clId="{33BDF811-68AB-4E84-94FA-612C64CBD250}" dt="2024-04-25T15:01:04.595" v="68" actId="13926"/>
          <ac:spMkLst>
            <pc:docMk/>
            <pc:sldMk cId="196985305" sldId="305"/>
            <ac:spMk id="4" creationId="{8293F6C8-DC68-C620-99C0-A0CE4F415C12}"/>
          </ac:spMkLst>
        </pc:spChg>
        <pc:spChg chg="mod">
          <ac:chgData name="Kate Jones" userId="bb419e65-2a9b-4ecb-a5de-84269def9d9f" providerId="ADAL" clId="{33BDF811-68AB-4E84-94FA-612C64CBD250}" dt="2024-04-25T15:01:31.662" v="74" actId="13926"/>
          <ac:spMkLst>
            <pc:docMk/>
            <pc:sldMk cId="196985305" sldId="305"/>
            <ac:spMk id="8" creationId="{0E76E7FD-420B-15C9-95AF-0C745A6BC0D6}"/>
          </ac:spMkLst>
        </pc:spChg>
      </pc:sldChg>
      <pc:sldChg chg="delCm modCm">
        <pc:chgData name="Kate Jones" userId="bb419e65-2a9b-4ecb-a5de-84269def9d9f" providerId="ADAL" clId="{33BDF811-68AB-4E84-94FA-612C64CBD250}" dt="2024-04-25T15:17:56.680" v="315"/>
        <pc:sldMkLst>
          <pc:docMk/>
          <pc:sldMk cId="2577393965" sldId="310"/>
        </pc:sldMkLst>
        <pc:extLst>
          <p:ext xmlns:p="http://schemas.openxmlformats.org/presentationml/2006/main" uri="{D6D511B9-2390-475A-947B-AFAB55BFBCF1}">
            <pc226:cmChg xmlns:pc226="http://schemas.microsoft.com/office/powerpoint/2022/06/main/command" chg="del">
              <pc226:chgData name="Kate Jones" userId="bb419e65-2a9b-4ecb-a5de-84269def9d9f" providerId="ADAL" clId="{33BDF811-68AB-4E84-94FA-612C64CBD250}" dt="2024-04-25T15:17:56.680" v="315"/>
              <pc2:cmMkLst xmlns:pc2="http://schemas.microsoft.com/office/powerpoint/2019/9/main/command">
                <pc:docMk/>
                <pc:sldMk cId="2577393965" sldId="310"/>
                <pc2:cmMk id="{FE5F2717-0A7A-48B7-A2FA-B09E09ED1005}"/>
              </pc2:cmMkLst>
            </pc226:cmChg>
            <pc226:cmChg xmlns:pc226="http://schemas.microsoft.com/office/powerpoint/2022/06/main/command" chg="">
              <pc226:chgData name="Kate Jones" userId="bb419e65-2a9b-4ecb-a5de-84269def9d9f" providerId="ADAL" clId="{33BDF811-68AB-4E84-94FA-612C64CBD250}" dt="2024-04-25T15:17:33.012" v="314"/>
              <pc2:cmMkLst xmlns:pc2="http://schemas.microsoft.com/office/powerpoint/2019/9/main/command">
                <pc:docMk/>
                <pc:sldMk cId="2577393965" sldId="310"/>
                <pc2:cmMk id="{AE603E8C-9CF4-47A6-9E3E-CE57293EB737}"/>
              </pc2:cmMkLst>
              <pc226:cmRplyChg chg="add mod">
                <pc226:chgData name="Kate Jones" userId="bb419e65-2a9b-4ecb-a5de-84269def9d9f" providerId="ADAL" clId="{33BDF811-68AB-4E84-94FA-612C64CBD250}" dt="2024-04-25T15:17:33.012" v="314"/>
                <pc2:cmRplyMkLst xmlns:pc2="http://schemas.microsoft.com/office/powerpoint/2019/9/main/command">
                  <pc:docMk/>
                  <pc:sldMk cId="2577393965" sldId="310"/>
                  <pc2:cmMk id="{AE603E8C-9CF4-47A6-9E3E-CE57293EB737}"/>
                  <pc2:cmRplyMk id="{40DD233D-CB3D-4EE0-B8FD-0BE83C1523B6}"/>
                </pc2:cmRplyMkLst>
              </pc226:cmRplyChg>
            </pc226:cmChg>
          </p:ext>
        </pc:extLst>
      </pc:sldChg>
      <pc:sldChg chg="delSp modSp mod modCm modNotes modNotesTx">
        <pc:chgData name="Kate Jones" userId="bb419e65-2a9b-4ecb-a5de-84269def9d9f" providerId="ADAL" clId="{33BDF811-68AB-4E84-94FA-612C64CBD250}" dt="2024-04-26T16:42:31.880" v="1023" actId="1037"/>
        <pc:sldMkLst>
          <pc:docMk/>
          <pc:sldMk cId="4251215322" sldId="318"/>
        </pc:sldMkLst>
        <pc:spChg chg="del">
          <ac:chgData name="Kate Jones" userId="bb419e65-2a9b-4ecb-a5de-84269def9d9f" providerId="ADAL" clId="{33BDF811-68AB-4E84-94FA-612C64CBD250}" dt="2024-04-26T16:13:16.389" v="1010" actId="478"/>
          <ac:spMkLst>
            <pc:docMk/>
            <pc:sldMk cId="4251215322" sldId="318"/>
            <ac:spMk id="8" creationId="{570B70D2-536A-80D3-2EF3-383438A746D3}"/>
          </ac:spMkLst>
        </pc:spChg>
        <pc:spChg chg="mod">
          <ac:chgData name="Kate Jones" userId="bb419e65-2a9b-4ecb-a5de-84269def9d9f" providerId="ADAL" clId="{33BDF811-68AB-4E84-94FA-612C64CBD250}" dt="2024-04-26T16:42:31.880" v="1023" actId="1037"/>
          <ac:spMkLst>
            <pc:docMk/>
            <pc:sldMk cId="4251215322" sldId="318"/>
            <ac:spMk id="10" creationId="{EC0E66BA-D574-8675-F2D5-0E01D5ECAE69}"/>
          </ac:spMkLst>
        </pc:spChg>
        <pc:graphicFrameChg chg="modGraphic">
          <ac:chgData name="Kate Jones" userId="bb419e65-2a9b-4ecb-a5de-84269def9d9f" providerId="ADAL" clId="{33BDF811-68AB-4E84-94FA-612C64CBD250}" dt="2024-04-26T16:14:35.535" v="1015" actId="207"/>
          <ac:graphicFrameMkLst>
            <pc:docMk/>
            <pc:sldMk cId="4251215322" sldId="318"/>
            <ac:graphicFrameMk id="5" creationId="{84B8571E-931D-813D-646E-5217E960A4D3}"/>
          </ac:graphicFrameMkLst>
        </pc:graphicFrameChg>
        <pc:extLst>
          <p:ext xmlns:p="http://schemas.openxmlformats.org/presentationml/2006/main" uri="{D6D511B9-2390-475A-947B-AFAB55BFBCF1}">
            <pc226:cmChg xmlns:pc226="http://schemas.microsoft.com/office/powerpoint/2022/06/main/command" chg="mod">
              <pc226:chgData name="Kate Jones" userId="bb419e65-2a9b-4ecb-a5de-84269def9d9f" providerId="ADAL" clId="{33BDF811-68AB-4E84-94FA-612C64CBD250}" dt="2024-04-26T15:28:16.627" v="775"/>
              <pc2:cmMkLst xmlns:pc2="http://schemas.microsoft.com/office/powerpoint/2019/9/main/command">
                <pc:docMk/>
                <pc:sldMk cId="4251215322" sldId="318"/>
                <pc2:cmMk id="{6E0B5A04-6568-4E3A-B6C6-F0DBE1EDAB48}"/>
              </pc2:cmMkLst>
              <pc226:cmRplyChg chg="add mod">
                <pc226:chgData name="Kate Jones" userId="bb419e65-2a9b-4ecb-a5de-84269def9d9f" providerId="ADAL" clId="{33BDF811-68AB-4E84-94FA-612C64CBD250}" dt="2024-04-26T14:02:00.819" v="644"/>
                <pc2:cmRplyMkLst xmlns:pc2="http://schemas.microsoft.com/office/powerpoint/2019/9/main/command">
                  <pc:docMk/>
                  <pc:sldMk cId="4251215322" sldId="318"/>
                  <pc2:cmMk id="{6E0B5A04-6568-4E3A-B6C6-F0DBE1EDAB48}"/>
                  <pc2:cmRplyMk id="{1B0E6602-7B41-40E5-8095-3956BAC62E54}"/>
                </pc2:cmRplyMkLst>
              </pc226:cmRplyChg>
              <pc226:cmRplyChg chg="add">
                <pc226:chgData name="Kate Jones" userId="bb419e65-2a9b-4ecb-a5de-84269def9d9f" providerId="ADAL" clId="{33BDF811-68AB-4E84-94FA-612C64CBD250}" dt="2024-04-26T15:28:04.368" v="774"/>
                <pc2:cmRplyMkLst xmlns:pc2="http://schemas.microsoft.com/office/powerpoint/2019/9/main/command">
                  <pc:docMk/>
                  <pc:sldMk cId="4251215322" sldId="318"/>
                  <pc2:cmMk id="{6E0B5A04-6568-4E3A-B6C6-F0DBE1EDAB48}"/>
                  <pc2:cmRplyMk id="{C333A872-0126-4E7C-A24E-8B9BC8A4920C}"/>
                </pc2:cmRplyMkLst>
              </pc226:cmRplyChg>
              <pc226:cmRplyChg chg="add">
                <pc226:chgData name="Kate Jones" userId="bb419e65-2a9b-4ecb-a5de-84269def9d9f" providerId="ADAL" clId="{33BDF811-68AB-4E84-94FA-612C64CBD250}" dt="2024-04-26T15:14:33.961" v="739"/>
                <pc2:cmRplyMkLst xmlns:pc2="http://schemas.microsoft.com/office/powerpoint/2019/9/main/command">
                  <pc:docMk/>
                  <pc:sldMk cId="4251215322" sldId="318"/>
                  <pc2:cmMk id="{6E0B5A04-6568-4E3A-B6C6-F0DBE1EDAB48}"/>
                  <pc2:cmRplyMk id="{60604DA3-F7B0-44A1-B31E-F08E6F8B5987}"/>
                </pc2:cmRplyMkLst>
              </pc226:cmRplyChg>
            </pc226:cmChg>
            <pc226:cmChg xmlns:pc226="http://schemas.microsoft.com/office/powerpoint/2022/06/main/command" chg="mod modRxn">
              <pc226:chgData name="Kate Jones" userId="bb419e65-2a9b-4ecb-a5de-84269def9d9f" providerId="ADAL" clId="{33BDF811-68AB-4E84-94FA-612C64CBD250}" dt="2024-04-26T15:14:01.018" v="737"/>
              <pc2:cmMkLst xmlns:pc2="http://schemas.microsoft.com/office/powerpoint/2019/9/main/command">
                <pc:docMk/>
                <pc:sldMk cId="4251215322" sldId="318"/>
                <pc2:cmMk id="{EB2DA218-5628-4434-949A-DE13C988055A}"/>
              </pc2:cmMkLst>
            </pc226:cmChg>
            <pc226:cmChg xmlns:pc226="http://schemas.microsoft.com/office/powerpoint/2022/06/main/command" chg="mod">
              <pc226:chgData name="Kate Jones" userId="bb419e65-2a9b-4ecb-a5de-84269def9d9f" providerId="ADAL" clId="{33BDF811-68AB-4E84-94FA-612C64CBD250}" dt="2024-04-26T16:14:09.557" v="1013"/>
              <pc2:cmMkLst xmlns:pc2="http://schemas.microsoft.com/office/powerpoint/2019/9/main/command">
                <pc:docMk/>
                <pc:sldMk cId="4251215322" sldId="318"/>
                <pc2:cmMk id="{00805757-4D9C-4278-8CE8-3BC9B65EEFDA}"/>
              </pc2:cmMkLst>
            </pc226:cmChg>
            <pc226:cmChg xmlns:pc226="http://schemas.microsoft.com/office/powerpoint/2022/06/main/command" chg="mod modRxn">
              <pc226:chgData name="Kate Jones" userId="bb419e65-2a9b-4ecb-a5de-84269def9d9f" providerId="ADAL" clId="{33BDF811-68AB-4E84-94FA-612C64CBD250}" dt="2024-04-26T16:13:33.676" v="1011"/>
              <pc2:cmMkLst xmlns:pc2="http://schemas.microsoft.com/office/powerpoint/2019/9/main/command">
                <pc:docMk/>
                <pc:sldMk cId="4251215322" sldId="318"/>
                <pc2:cmMk id="{2C739E6F-D9B7-4AC0-AA6D-E94446B9FFFD}"/>
              </pc2:cmMkLst>
              <pc226:cmRplyChg chg="add">
                <pc226:chgData name="Kate Jones" userId="bb419e65-2a9b-4ecb-a5de-84269def9d9f" providerId="ADAL" clId="{33BDF811-68AB-4E84-94FA-612C64CBD250}" dt="2024-04-26T13:53:31.198" v="624"/>
                <pc2:cmRplyMkLst xmlns:pc2="http://schemas.microsoft.com/office/powerpoint/2019/9/main/command">
                  <pc:docMk/>
                  <pc:sldMk cId="4251215322" sldId="318"/>
                  <pc2:cmMk id="{2C739E6F-D9B7-4AC0-AA6D-E94446B9FFFD}"/>
                  <pc2:cmRplyMk id="{F52EC5CD-68E8-48E7-ABDF-4308E68F024D}"/>
                </pc2:cmRplyMkLst>
              </pc226:cmRplyChg>
            </pc226:cmChg>
            <pc226:cmChg xmlns:pc226="http://schemas.microsoft.com/office/powerpoint/2022/06/main/command" chg="mod modTsk">
              <pc226:chgData name="Kate Jones" userId="bb419e65-2a9b-4ecb-a5de-84269def9d9f" providerId="ADAL" clId="{33BDF811-68AB-4E84-94FA-612C64CBD250}" dt="2024-04-26T16:14:00.947" v="1012"/>
              <pc2:cmMkLst xmlns:pc2="http://schemas.microsoft.com/office/powerpoint/2019/9/main/command">
                <pc:docMk/>
                <pc:sldMk cId="4251215322" sldId="318"/>
                <pc2:cmMk id="{A56858A2-C365-4CCF-98A3-A972D3BF1D07}"/>
              </pc2:cmMkLst>
              <pc226:cmRplyChg chg="add">
                <pc226:chgData name="Kate Jones" userId="bb419e65-2a9b-4ecb-a5de-84269def9d9f" providerId="ADAL" clId="{33BDF811-68AB-4E84-94FA-612C64CBD250}" dt="2024-04-26T15:19:24.284" v="772"/>
                <pc2:cmRplyMkLst xmlns:pc2="http://schemas.microsoft.com/office/powerpoint/2019/9/main/command">
                  <pc:docMk/>
                  <pc:sldMk cId="4251215322" sldId="318"/>
                  <pc2:cmMk id="{A56858A2-C365-4CCF-98A3-A972D3BF1D07}"/>
                  <pc2:cmRplyMk id="{2E823D4F-EED1-4D95-B7A0-ABDB7B79C4A2}"/>
                </pc2:cmRplyMkLst>
              </pc226:cmRplyChg>
            </pc226:cmChg>
            <pc226:cmChg xmlns:pc226="http://schemas.microsoft.com/office/powerpoint/2022/06/main/command" chg="mod modRxn">
              <pc226:chgData name="Kate Jones" userId="bb419e65-2a9b-4ecb-a5de-84269def9d9f" providerId="ADAL" clId="{33BDF811-68AB-4E84-94FA-612C64CBD250}" dt="2024-04-26T15:14:03.136" v="738"/>
              <pc2:cmMkLst xmlns:pc2="http://schemas.microsoft.com/office/powerpoint/2019/9/main/command">
                <pc:docMk/>
                <pc:sldMk cId="4251215322" sldId="318"/>
                <pc2:cmMk id="{5FCA59C1-1AE3-4307-B34C-0B95F6AB68FB}"/>
              </pc2:cmMkLst>
            </pc226:cmChg>
            <pc226:cmChg xmlns:pc226="http://schemas.microsoft.com/office/powerpoint/2022/06/main/command" chg="mod modRxn">
              <pc226:chgData name="Kate Jones" userId="bb419e65-2a9b-4ecb-a5de-84269def9d9f" providerId="ADAL" clId="{33BDF811-68AB-4E84-94FA-612C64CBD250}" dt="2024-04-26T15:13:58.915" v="736"/>
              <pc2:cmMkLst xmlns:pc2="http://schemas.microsoft.com/office/powerpoint/2019/9/main/command">
                <pc:docMk/>
                <pc:sldMk cId="4251215322" sldId="318"/>
                <pc2:cmMk id="{808693DB-1749-43DA-BB38-820E9FBCF22E}"/>
              </pc2:cmMkLst>
            </pc226:cmChg>
            <pc226:cmChg xmlns:pc226="http://schemas.microsoft.com/office/powerpoint/2022/06/main/command" chg="mod modRxn">
              <pc226:chgData name="Kate Jones" userId="bb419e65-2a9b-4ecb-a5de-84269def9d9f" providerId="ADAL" clId="{33BDF811-68AB-4E84-94FA-612C64CBD250}" dt="2024-04-26T15:14:58.396" v="771"/>
              <pc2:cmMkLst xmlns:pc2="http://schemas.microsoft.com/office/powerpoint/2019/9/main/command">
                <pc:docMk/>
                <pc:sldMk cId="4251215322" sldId="318"/>
                <pc2:cmMk id="{D437C6F1-6285-4E5D-A1BF-46EE9E3F08CF}"/>
              </pc2:cmMkLst>
            </pc226:cmChg>
          </p:ext>
        </pc:extLst>
      </pc:sldChg>
      <pc:sldChg chg="delSp modSp mod addCm modCm modNotesTx">
        <pc:chgData name="Kate Jones" userId="bb419e65-2a9b-4ecb-a5de-84269def9d9f" providerId="ADAL" clId="{33BDF811-68AB-4E84-94FA-612C64CBD250}" dt="2024-04-26T16:14:15.918" v="1014"/>
        <pc:sldMkLst>
          <pc:docMk/>
          <pc:sldMk cId="2728006804" sldId="319"/>
        </pc:sldMkLst>
        <pc:spChg chg="del mod">
          <ac:chgData name="Kate Jones" userId="bb419e65-2a9b-4ecb-a5de-84269def9d9f" providerId="ADAL" clId="{33BDF811-68AB-4E84-94FA-612C64CBD250}" dt="2024-04-26T16:13:13.413" v="1009" actId="478"/>
          <ac:spMkLst>
            <pc:docMk/>
            <pc:sldMk cId="2728006804" sldId="319"/>
            <ac:spMk id="7" creationId="{5C9B6CBB-9307-1A50-FD16-BE1AC3D330E5}"/>
          </ac:spMkLst>
        </pc:spChg>
        <pc:graphicFrameChg chg="modGraphic">
          <ac:chgData name="Kate Jones" userId="bb419e65-2a9b-4ecb-a5de-84269def9d9f" providerId="ADAL" clId="{33BDF811-68AB-4E84-94FA-612C64CBD250}" dt="2024-04-26T14:30:11.300" v="647" actId="20577"/>
          <ac:graphicFrameMkLst>
            <pc:docMk/>
            <pc:sldMk cId="2728006804" sldId="319"/>
            <ac:graphicFrameMk id="4" creationId="{D3A730E5-9BBE-F03E-D739-1647F69D2F88}"/>
          </ac:graphicFrameMkLst>
        </pc:graphicFrameChg>
        <pc:extLst>
          <p:ext xmlns:p="http://schemas.openxmlformats.org/presentationml/2006/main" uri="{D6D511B9-2390-475A-947B-AFAB55BFBCF1}">
            <pc226:cmChg xmlns:pc226="http://schemas.microsoft.com/office/powerpoint/2022/06/main/command" chg="mod">
              <pc226:chgData name="Kate Jones" userId="bb419e65-2a9b-4ecb-a5de-84269def9d9f" providerId="ADAL" clId="{33BDF811-68AB-4E84-94FA-612C64CBD250}" dt="2024-04-26T16:14:15.918" v="1014"/>
              <pc2:cmMkLst xmlns:pc2="http://schemas.microsoft.com/office/powerpoint/2019/9/main/command">
                <pc:docMk/>
                <pc:sldMk cId="2728006804" sldId="319"/>
                <pc2:cmMk id="{AB739210-F2F0-4F6F-8B0F-41078DBD9A86}"/>
              </pc2:cmMkLst>
              <pc226:cmRplyChg chg="add">
                <pc226:chgData name="Kate Jones" userId="bb419e65-2a9b-4ecb-a5de-84269def9d9f" providerId="ADAL" clId="{33BDF811-68AB-4E84-94FA-612C64CBD250}" dt="2024-04-26T14:01:00.366" v="643"/>
                <pc2:cmRplyMkLst xmlns:pc2="http://schemas.microsoft.com/office/powerpoint/2019/9/main/command">
                  <pc:docMk/>
                  <pc:sldMk cId="2728006804" sldId="319"/>
                  <pc2:cmMk id="{AB739210-F2F0-4F6F-8B0F-41078DBD9A86}"/>
                  <pc2:cmRplyMk id="{0CFCC21D-7422-4A68-B4A9-4865EA5212E6}"/>
                </pc2:cmRplyMkLst>
              </pc226:cmRplyChg>
            </pc226:cmChg>
            <pc226:cmChg xmlns:pc226="http://schemas.microsoft.com/office/powerpoint/2022/06/main/command" chg="add">
              <pc226:chgData name="Kate Jones" userId="bb419e65-2a9b-4ecb-a5de-84269def9d9f" providerId="ADAL" clId="{33BDF811-68AB-4E84-94FA-612C64CBD250}" dt="2024-04-25T16:44:06.594" v="614"/>
              <pc2:cmMkLst xmlns:pc2="http://schemas.microsoft.com/office/powerpoint/2019/9/main/command">
                <pc:docMk/>
                <pc:sldMk cId="2728006804" sldId="319"/>
                <pc2:cmMk id="{E3280D8A-2DC9-4E92-B3EA-C00835922C75}"/>
              </pc2:cmMkLst>
            </pc226:cmChg>
          </p:ext>
        </pc:extLst>
      </pc:sldChg>
      <pc:sldChg chg="addSp delSp modSp mod">
        <pc:chgData name="Kate Jones" userId="bb419e65-2a9b-4ecb-a5de-84269def9d9f" providerId="ADAL" clId="{33BDF811-68AB-4E84-94FA-612C64CBD250}" dt="2024-04-25T14:51:18.635" v="35" actId="1076"/>
        <pc:sldMkLst>
          <pc:docMk/>
          <pc:sldMk cId="191535699" sldId="325"/>
        </pc:sldMkLst>
        <pc:spChg chg="mod">
          <ac:chgData name="Kate Jones" userId="bb419e65-2a9b-4ecb-a5de-84269def9d9f" providerId="ADAL" clId="{33BDF811-68AB-4E84-94FA-612C64CBD250}" dt="2024-04-25T14:49:32.397" v="4" actId="20577"/>
          <ac:spMkLst>
            <pc:docMk/>
            <pc:sldMk cId="191535699" sldId="325"/>
            <ac:spMk id="2" creationId="{55BE09A2-059D-12FB-56CE-C926266A4115}"/>
          </ac:spMkLst>
        </pc:spChg>
        <pc:spChg chg="add del mod">
          <ac:chgData name="Kate Jones" userId="bb419e65-2a9b-4ecb-a5de-84269def9d9f" providerId="ADAL" clId="{33BDF811-68AB-4E84-94FA-612C64CBD250}" dt="2024-04-25T14:50:57.919" v="27" actId="478"/>
          <ac:spMkLst>
            <pc:docMk/>
            <pc:sldMk cId="191535699" sldId="325"/>
            <ac:spMk id="4" creationId="{BF5BFFE9-B763-1E6A-50EB-57956BD3EC35}"/>
          </ac:spMkLst>
        </pc:spChg>
        <pc:spChg chg="mod">
          <ac:chgData name="Kate Jones" userId="bb419e65-2a9b-4ecb-a5de-84269def9d9f" providerId="ADAL" clId="{33BDF811-68AB-4E84-94FA-612C64CBD250}" dt="2024-04-25T14:51:07.768" v="31" actId="27636"/>
          <ac:spMkLst>
            <pc:docMk/>
            <pc:sldMk cId="191535699" sldId="325"/>
            <ac:spMk id="5" creationId="{3B46F76D-EAF5-2EB7-3371-DDD77C7A06FB}"/>
          </ac:spMkLst>
        </pc:spChg>
        <pc:spChg chg="mod">
          <ac:chgData name="Kate Jones" userId="bb419e65-2a9b-4ecb-a5de-84269def9d9f" providerId="ADAL" clId="{33BDF811-68AB-4E84-94FA-612C64CBD250}" dt="2024-04-25T14:51:17.403" v="34" actId="14100"/>
          <ac:spMkLst>
            <pc:docMk/>
            <pc:sldMk cId="191535699" sldId="325"/>
            <ac:spMk id="8" creationId="{334E7B26-EB97-66A7-7B0E-F2128780C0B3}"/>
          </ac:spMkLst>
        </pc:spChg>
        <pc:spChg chg="del">
          <ac:chgData name="Kate Jones" userId="bb419e65-2a9b-4ecb-a5de-84269def9d9f" providerId="ADAL" clId="{33BDF811-68AB-4E84-94FA-612C64CBD250}" dt="2024-04-25T14:50:42.336" v="24" actId="21"/>
          <ac:spMkLst>
            <pc:docMk/>
            <pc:sldMk cId="191535699" sldId="325"/>
            <ac:spMk id="9" creationId="{64968DCB-EBB9-EDA2-E0BA-5AAFEC20C7AB}"/>
          </ac:spMkLst>
        </pc:spChg>
        <pc:picChg chg="mod">
          <ac:chgData name="Kate Jones" userId="bb419e65-2a9b-4ecb-a5de-84269def9d9f" providerId="ADAL" clId="{33BDF811-68AB-4E84-94FA-612C64CBD250}" dt="2024-04-25T14:51:11.244" v="32" actId="14100"/>
          <ac:picMkLst>
            <pc:docMk/>
            <pc:sldMk cId="191535699" sldId="325"/>
            <ac:picMk id="6" creationId="{0F22AE12-6436-F6C2-15C7-DDEFEEAEB5C6}"/>
          </ac:picMkLst>
        </pc:picChg>
        <pc:picChg chg="mod">
          <ac:chgData name="Kate Jones" userId="bb419e65-2a9b-4ecb-a5de-84269def9d9f" providerId="ADAL" clId="{33BDF811-68AB-4E84-94FA-612C64CBD250}" dt="2024-04-25T14:51:18.635" v="35" actId="1076"/>
          <ac:picMkLst>
            <pc:docMk/>
            <pc:sldMk cId="191535699" sldId="325"/>
            <ac:picMk id="7" creationId="{FFDB0BEE-7963-1119-77D4-37EB695A6756}"/>
          </ac:picMkLst>
        </pc:picChg>
        <pc:picChg chg="del">
          <ac:chgData name="Kate Jones" userId="bb419e65-2a9b-4ecb-a5de-84269def9d9f" providerId="ADAL" clId="{33BDF811-68AB-4E84-94FA-612C64CBD250}" dt="2024-04-25T14:50:42.336" v="24" actId="21"/>
          <ac:picMkLst>
            <pc:docMk/>
            <pc:sldMk cId="191535699" sldId="325"/>
            <ac:picMk id="10" creationId="{2A9FFE2C-B6FC-D179-A332-CBB7FBB91878}"/>
          </ac:picMkLst>
        </pc:picChg>
      </pc:sldChg>
      <pc:sldChg chg="modSp mod modCm">
        <pc:chgData name="Kate Jones" userId="bb419e65-2a9b-4ecb-a5de-84269def9d9f" providerId="ADAL" clId="{33BDF811-68AB-4E84-94FA-612C64CBD250}" dt="2024-04-25T15:19:47.791" v="327" actId="1076"/>
        <pc:sldMkLst>
          <pc:docMk/>
          <pc:sldMk cId="3807214924" sldId="326"/>
        </pc:sldMkLst>
        <pc:spChg chg="mod">
          <ac:chgData name="Kate Jones" userId="bb419e65-2a9b-4ecb-a5de-84269def9d9f" providerId="ADAL" clId="{33BDF811-68AB-4E84-94FA-612C64CBD250}" dt="2024-04-25T14:49:35.686" v="6" actId="20577"/>
          <ac:spMkLst>
            <pc:docMk/>
            <pc:sldMk cId="3807214924" sldId="326"/>
            <ac:spMk id="2" creationId="{55BE09A2-059D-12FB-56CE-C926266A4115}"/>
          </ac:spMkLst>
        </pc:spChg>
        <pc:spChg chg="mod">
          <ac:chgData name="Kate Jones" userId="bb419e65-2a9b-4ecb-a5de-84269def9d9f" providerId="ADAL" clId="{33BDF811-68AB-4E84-94FA-612C64CBD250}" dt="2024-04-25T15:15:24.307" v="311" actId="20577"/>
          <ac:spMkLst>
            <pc:docMk/>
            <pc:sldMk cId="3807214924" sldId="326"/>
            <ac:spMk id="13" creationId="{40410A14-7EF3-DC29-8A7D-5972E1B8850D}"/>
          </ac:spMkLst>
        </pc:spChg>
        <pc:picChg chg="mod">
          <ac:chgData name="Kate Jones" userId="bb419e65-2a9b-4ecb-a5de-84269def9d9f" providerId="ADAL" clId="{33BDF811-68AB-4E84-94FA-612C64CBD250}" dt="2024-04-25T15:19:47.791" v="327" actId="1076"/>
          <ac:picMkLst>
            <pc:docMk/>
            <pc:sldMk cId="3807214924" sldId="326"/>
            <ac:picMk id="14" creationId="{6FAF6721-68A5-95A6-0CEA-D3B8A8611767}"/>
          </ac:picMkLst>
        </pc:picChg>
        <pc:extLst>
          <p:ext xmlns:p="http://schemas.openxmlformats.org/presentationml/2006/main" uri="{D6D511B9-2390-475A-947B-AFAB55BFBCF1}">
            <pc226:cmChg xmlns:pc226="http://schemas.microsoft.com/office/powerpoint/2022/06/main/command" chg="">
              <pc226:chgData name="Kate Jones" userId="bb419e65-2a9b-4ecb-a5de-84269def9d9f" providerId="ADAL" clId="{33BDF811-68AB-4E84-94FA-612C64CBD250}" dt="2024-04-25T15:16:18.504" v="312"/>
              <pc2:cmMkLst xmlns:pc2="http://schemas.microsoft.com/office/powerpoint/2019/9/main/command">
                <pc:docMk/>
                <pc:sldMk cId="3807214924" sldId="326"/>
                <pc2:cmMk id="{8C6A5370-93ED-4161-97E4-D7A1F351524A}"/>
              </pc2:cmMkLst>
              <pc226:cmRplyChg chg="add">
                <pc226:chgData name="Kate Jones" userId="bb419e65-2a9b-4ecb-a5de-84269def9d9f" providerId="ADAL" clId="{33BDF811-68AB-4E84-94FA-612C64CBD250}" dt="2024-04-25T15:16:18.504" v="312"/>
                <pc2:cmRplyMkLst xmlns:pc2="http://schemas.microsoft.com/office/powerpoint/2019/9/main/command">
                  <pc:docMk/>
                  <pc:sldMk cId="3807214924" sldId="326"/>
                  <pc2:cmMk id="{8C6A5370-93ED-4161-97E4-D7A1F351524A}"/>
                  <pc2:cmRplyMk id="{1149BD4E-74F4-4543-8719-7EBB5C2370B1}"/>
                </pc2:cmRplyMkLst>
              </pc226:cmRplyChg>
            </pc226:cmChg>
          </p:ext>
        </pc:extLst>
      </pc:sldChg>
      <pc:sldChg chg="modSp mod">
        <pc:chgData name="Kate Jones" userId="bb419e65-2a9b-4ecb-a5de-84269def9d9f" providerId="ADAL" clId="{33BDF811-68AB-4E84-94FA-612C64CBD250}" dt="2024-04-25T14:49:39.697" v="8" actId="20577"/>
        <pc:sldMkLst>
          <pc:docMk/>
          <pc:sldMk cId="1302523405" sldId="327"/>
        </pc:sldMkLst>
        <pc:spChg chg="mod">
          <ac:chgData name="Kate Jones" userId="bb419e65-2a9b-4ecb-a5de-84269def9d9f" providerId="ADAL" clId="{33BDF811-68AB-4E84-94FA-612C64CBD250}" dt="2024-04-25T14:49:39.697" v="8" actId="20577"/>
          <ac:spMkLst>
            <pc:docMk/>
            <pc:sldMk cId="1302523405" sldId="327"/>
            <ac:spMk id="2" creationId="{55BE09A2-059D-12FB-56CE-C926266A4115}"/>
          </ac:spMkLst>
        </pc:spChg>
      </pc:sldChg>
      <pc:sldChg chg="addSp delSp modSp mod">
        <pc:chgData name="Kate Jones" userId="bb419e65-2a9b-4ecb-a5de-84269def9d9f" providerId="ADAL" clId="{33BDF811-68AB-4E84-94FA-612C64CBD250}" dt="2024-04-25T15:19:35.013" v="325" actId="1035"/>
        <pc:sldMkLst>
          <pc:docMk/>
          <pc:sldMk cId="224493394" sldId="328"/>
        </pc:sldMkLst>
        <pc:spChg chg="mod">
          <ac:chgData name="Kate Jones" userId="bb419e65-2a9b-4ecb-a5de-84269def9d9f" providerId="ADAL" clId="{33BDF811-68AB-4E84-94FA-612C64CBD250}" dt="2024-04-25T14:49:29.167" v="2" actId="20577"/>
          <ac:spMkLst>
            <pc:docMk/>
            <pc:sldMk cId="224493394" sldId="328"/>
            <ac:spMk id="2" creationId="{55BE09A2-059D-12FB-56CE-C926266A4115}"/>
          </ac:spMkLst>
        </pc:spChg>
        <pc:spChg chg="add del mod">
          <ac:chgData name="Kate Jones" userId="bb419e65-2a9b-4ecb-a5de-84269def9d9f" providerId="ADAL" clId="{33BDF811-68AB-4E84-94FA-612C64CBD250}" dt="2024-04-25T14:50:47.395" v="26" actId="478"/>
          <ac:spMkLst>
            <pc:docMk/>
            <pc:sldMk cId="224493394" sldId="328"/>
            <ac:spMk id="4" creationId="{849A0C90-5E45-F3AE-9B22-A1F3D93FE0A1}"/>
          </ac:spMkLst>
        </pc:spChg>
        <pc:spChg chg="add del">
          <ac:chgData name="Kate Jones" userId="bb419e65-2a9b-4ecb-a5de-84269def9d9f" providerId="ADAL" clId="{33BDF811-68AB-4E84-94FA-612C64CBD250}" dt="2024-04-25T14:51:55.778" v="49" actId="22"/>
          <ac:spMkLst>
            <pc:docMk/>
            <pc:sldMk cId="224493394" sldId="328"/>
            <ac:spMk id="6" creationId="{FCC013BA-212F-5F44-078D-4A108EBA07FD}"/>
          </ac:spMkLst>
        </pc:spChg>
        <pc:spChg chg="add mod">
          <ac:chgData name="Kate Jones" userId="bb419e65-2a9b-4ecb-a5de-84269def9d9f" providerId="ADAL" clId="{33BDF811-68AB-4E84-94FA-612C64CBD250}" dt="2024-04-25T14:52:09.156" v="54" actId="1076"/>
          <ac:spMkLst>
            <pc:docMk/>
            <pc:sldMk cId="224493394" sldId="328"/>
            <ac:spMk id="8" creationId="{4360D159-23C2-2820-2BE8-562E5D3C3DF7}"/>
          </ac:spMkLst>
        </pc:spChg>
        <pc:spChg chg="add mod">
          <ac:chgData name="Kate Jones" userId="bb419e65-2a9b-4ecb-a5de-84269def9d9f" providerId="ADAL" clId="{33BDF811-68AB-4E84-94FA-612C64CBD250}" dt="2024-04-25T15:19:27.596" v="319" actId="404"/>
          <ac:spMkLst>
            <pc:docMk/>
            <pc:sldMk cId="224493394" sldId="328"/>
            <ac:spMk id="9" creationId="{64968DCB-EBB9-EDA2-E0BA-5AAFEC20C7AB}"/>
          </ac:spMkLst>
        </pc:spChg>
        <pc:spChg chg="mod">
          <ac:chgData name="Kate Jones" userId="bb419e65-2a9b-4ecb-a5de-84269def9d9f" providerId="ADAL" clId="{33BDF811-68AB-4E84-94FA-612C64CBD250}" dt="2024-04-25T14:55:24.395" v="66" actId="1076"/>
          <ac:spMkLst>
            <pc:docMk/>
            <pc:sldMk cId="224493394" sldId="328"/>
            <ac:spMk id="13" creationId="{40410A14-7EF3-DC29-8A7D-5972E1B8850D}"/>
          </ac:spMkLst>
        </pc:spChg>
        <pc:spChg chg="del">
          <ac:chgData name="Kate Jones" userId="bb419e65-2a9b-4ecb-a5de-84269def9d9f" providerId="ADAL" clId="{33BDF811-68AB-4E84-94FA-612C64CBD250}" dt="2024-04-25T14:50:26.236" v="23" actId="478"/>
          <ac:spMkLst>
            <pc:docMk/>
            <pc:sldMk cId="224493394" sldId="328"/>
            <ac:spMk id="15" creationId="{9C83EFB0-43AA-3BF0-D903-DDD3A7F09970}"/>
          </ac:spMkLst>
        </pc:spChg>
        <pc:spChg chg="del">
          <ac:chgData name="Kate Jones" userId="bb419e65-2a9b-4ecb-a5de-84269def9d9f" providerId="ADAL" clId="{33BDF811-68AB-4E84-94FA-612C64CBD250}" dt="2024-04-25T14:50:23.837" v="22" actId="478"/>
          <ac:spMkLst>
            <pc:docMk/>
            <pc:sldMk cId="224493394" sldId="328"/>
            <ac:spMk id="16" creationId="{7183B93D-F538-F027-1162-5C49E0CB9159}"/>
          </ac:spMkLst>
        </pc:spChg>
        <pc:picChg chg="add mod">
          <ac:chgData name="Kate Jones" userId="bb419e65-2a9b-4ecb-a5de-84269def9d9f" providerId="ADAL" clId="{33BDF811-68AB-4E84-94FA-612C64CBD250}" dt="2024-04-25T15:19:35.013" v="325" actId="1035"/>
          <ac:picMkLst>
            <pc:docMk/>
            <pc:sldMk cId="224493394" sldId="328"/>
            <ac:picMk id="10" creationId="{2A9FFE2C-B6FC-D179-A332-CBB7FBB91878}"/>
          </ac:picMkLst>
        </pc:picChg>
        <pc:picChg chg="add mod">
          <ac:chgData name="Kate Jones" userId="bb419e65-2a9b-4ecb-a5de-84269def9d9f" providerId="ADAL" clId="{33BDF811-68AB-4E84-94FA-612C64CBD250}" dt="2024-04-25T14:55:25.899" v="67" actId="1076"/>
          <ac:picMkLst>
            <pc:docMk/>
            <pc:sldMk cId="224493394" sldId="328"/>
            <ac:picMk id="12" creationId="{0AFBA7FF-CA91-7C00-E968-0F3156E0AF08}"/>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6C3075D-4C08-4E61-98EC-173ED3870A22}" type="datetimeFigureOut">
              <a:rPr lang="en-GB" smtClean="0"/>
              <a:t>27/05/2024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035E49-82A4-4AF5-BFAB-1FF0663733DA}" type="slidenum">
              <a:rPr lang="en-GB" smtClean="0"/>
              <a:t>‹#›</a:t>
            </a:fld>
            <a:endParaRPr lang="en-GB"/>
          </a:p>
        </p:txBody>
      </p:sp>
    </p:spTree>
    <p:extLst>
      <p:ext uri="{BB962C8B-B14F-4D97-AF65-F5344CB8AC3E}">
        <p14:creationId xmlns:p14="http://schemas.microsoft.com/office/powerpoint/2010/main" val="35305958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8" Type="http://schemas.openxmlformats.org/officeDocument/2006/relationships/hyperlink" Target="https://www.msc.org/what-we-are-doing/oceans-at-risk/climate-change-and-fishing" TargetMode="External"/><Relationship Id="rId13" Type="http://schemas.openxmlformats.org/officeDocument/2006/relationships/hyperlink" Target="https://www.msc.org/en-au/what-we-are-doing/our-approach/commercial-fishing" TargetMode="External"/><Relationship Id="rId3" Type="http://schemas.openxmlformats.org/officeDocument/2006/relationships/hyperlink" Target="https://www.msc.org/docs/default-source/default-document-library/about-the-msc/msc-insights-january-2021.pdf" TargetMode="External"/><Relationship Id="rId7" Type="http://schemas.openxmlformats.org/officeDocument/2006/relationships/hyperlink" Target="https://www.msc.org/what-we-are-doing/our-approach/fishing-methods-and-gear-types/purse-seine" TargetMode="External"/><Relationship Id="rId12" Type="http://schemas.openxmlformats.org/officeDocument/2006/relationships/hyperlink" Target="https://www.msc.org/en-au/what-we-are-doing/our-collective-impact/what-is-a-fishery" TargetMode="External"/><Relationship Id="rId17" Type="http://schemas.openxmlformats.org/officeDocument/2006/relationships/hyperlink" Target="https://www.msc.org/what-we-are-doing/our-approach/fishing-methods-and-gear-types" TargetMode="External"/><Relationship Id="rId2" Type="http://schemas.openxmlformats.org/officeDocument/2006/relationships/slide" Target="../slides/slide19.xml"/><Relationship Id="rId16" Type="http://schemas.openxmlformats.org/officeDocument/2006/relationships/hyperlink" Target="https://www.msc.org/media-centre/news-opinion/news/2021/05/20/fishery-innovations-that-drive-ocean-biodiversity-research" TargetMode="External"/><Relationship Id="rId1" Type="http://schemas.openxmlformats.org/officeDocument/2006/relationships/notesMaster" Target="../notesMasters/notesMaster1.xml"/><Relationship Id="rId6" Type="http://schemas.openxmlformats.org/officeDocument/2006/relationships/hyperlink" Target="https://www.msc.org/what-we-are-doing/oceans-at-risk/what-is-bycatch-and-how-can-it-be-managed" TargetMode="External"/><Relationship Id="rId11" Type="http://schemas.openxmlformats.org/officeDocument/2006/relationships/hyperlink" Target="https://www.msc.org/what-we-are-doing/oceans-at-risk/climate-change-and-fishing/marine-heatwaves" TargetMode="External"/><Relationship Id="rId5" Type="http://schemas.openxmlformats.org/officeDocument/2006/relationships/hyperlink" Target="https://www.fao.org/3/cc0461en/cc0461en.pdf" TargetMode="External"/><Relationship Id="rId15" Type="http://schemas.openxmlformats.org/officeDocument/2006/relationships/hyperlink" Target="https://www.msc.org/what-we-are-doing/our-collective-impact/fisheries-improving/pink-shrimp-fishery-uses-led-lights-on-nets" TargetMode="External"/><Relationship Id="rId10" Type="http://schemas.openxmlformats.org/officeDocument/2006/relationships/hyperlink" Target="https://www.msc.org/what-we-are-doing/oceans-at-risk/overfishing" TargetMode="External"/><Relationship Id="rId4" Type="http://schemas.openxmlformats.org/officeDocument/2006/relationships/hyperlink" Target="https://www.who.int/news/item/06-07-2022-un-report--global-hunger-numbers-rose-to-as-many-as-828-million-in-2021" TargetMode="External"/><Relationship Id="rId9" Type="http://schemas.openxmlformats.org/officeDocument/2006/relationships/hyperlink" Target="https://www.msc.org/what-we-are-doing/our-approach/what-does-the-blue-msc-label-mean" TargetMode="External"/><Relationship Id="rId14" Type="http://schemas.openxmlformats.org/officeDocument/2006/relationships/hyperlink" Target="https://www.msc.org/what-we-are-doing/oceans-at-risk/shifting-stocks-and-international-catch-quotas" TargetMode="External"/></Relationships>
</file>

<file path=ppt/notesSlides/_rels/notesSlide2.xml.rels><?xml version="1.0" encoding="UTF-8" standalone="yes"?>
<Relationships xmlns="http://schemas.openxmlformats.org/package/2006/relationships"><Relationship Id="rId8" Type="http://schemas.openxmlformats.org/officeDocument/2006/relationships/hyperlink" Target="https://www.msc.org/what-we-are-doing/our-approach/fishing-methods-and-gear-types/purse-seine" TargetMode="External"/><Relationship Id="rId13" Type="http://schemas.openxmlformats.org/officeDocument/2006/relationships/hyperlink" Target="https://www.msc.org/what-we-are-doing/oceans-at-risk/climate-change-and-fishing/marine-heatwaves" TargetMode="External"/><Relationship Id="rId18" Type="http://schemas.openxmlformats.org/officeDocument/2006/relationships/hyperlink" Target="https://www.msc.org/what-we-are-doing/our-collective-impact/fisheries-improving/pink-shrimp-fishery-uses-led-lights-on-nets" TargetMode="External"/><Relationship Id="rId3" Type="http://schemas.openxmlformats.org/officeDocument/2006/relationships/hyperlink" Target="https://www.msc.org/docs/default-source/default-document-library/about-the-msc/msc-insights-january-2021.pdf" TargetMode="External"/><Relationship Id="rId21" Type="http://schemas.openxmlformats.org/officeDocument/2006/relationships/hyperlink" Target="https://www.oxfordbibliographies.com/display/document/obo-9780199830060/obo-9780199830060-0044.xml" TargetMode="External"/><Relationship Id="rId7" Type="http://schemas.openxmlformats.org/officeDocument/2006/relationships/hyperlink" Target="https://www.msc.org/what-we-are-doing/oceans-at-risk/illegal-unreported-unregulated-iuu-destructive-fishing" TargetMode="External"/><Relationship Id="rId12" Type="http://schemas.openxmlformats.org/officeDocument/2006/relationships/hyperlink" Target="https://www.msc.org/what-we-are-doing/oceans-at-risk/overfishing" TargetMode="External"/><Relationship Id="rId17" Type="http://schemas.openxmlformats.org/officeDocument/2006/relationships/hyperlink" Target="https://www.msc.org/what-we-are-doing/oceans-at-risk/shifting-stocks-and-international-catch-quotas" TargetMode="External"/><Relationship Id="rId2" Type="http://schemas.openxmlformats.org/officeDocument/2006/relationships/slide" Target="../slides/slide21.xml"/><Relationship Id="rId16" Type="http://schemas.openxmlformats.org/officeDocument/2006/relationships/hyperlink" Target="https://www.msc.org/en-au/what-we-are-doing/our-approach/commercial-fishing" TargetMode="External"/><Relationship Id="rId20" Type="http://schemas.openxmlformats.org/officeDocument/2006/relationships/hyperlink" Target="https://www.britannica.com/science/carrying-capacity" TargetMode="External"/><Relationship Id="rId1" Type="http://schemas.openxmlformats.org/officeDocument/2006/relationships/notesMaster" Target="../notesMasters/notesMaster1.xml"/><Relationship Id="rId6" Type="http://schemas.openxmlformats.org/officeDocument/2006/relationships/hyperlink" Target="https://www.msc.org/what-we-are-doing/oceans-at-risk/what-is-bycatch-and-how-can-it-be-managed" TargetMode="External"/><Relationship Id="rId11" Type="http://schemas.openxmlformats.org/officeDocument/2006/relationships/hyperlink" Target="https://www.msc.org/what-we-are-doing/our-approach/what-does-the-blue-msc-label-mean" TargetMode="External"/><Relationship Id="rId5" Type="http://schemas.openxmlformats.org/officeDocument/2006/relationships/hyperlink" Target="https://www.fao.org/3/cc0461en/cc0461en.pdf" TargetMode="External"/><Relationship Id="rId15" Type="http://schemas.openxmlformats.org/officeDocument/2006/relationships/hyperlink" Target="https://www.msc.org/en-au/what-we-are-doing/our-collective-impact/what-is-a-fishery" TargetMode="External"/><Relationship Id="rId10" Type="http://schemas.openxmlformats.org/officeDocument/2006/relationships/hyperlink" Target="https://www.msc.org/what-we-are-doing/our-approach/fishing-methods-and-gear-types" TargetMode="External"/><Relationship Id="rId19" Type="http://schemas.openxmlformats.org/officeDocument/2006/relationships/hyperlink" Target="https://www.msc.org/media-centre/news-opinion/news/2021/05/20/fishery-innovations-that-drive-ocean-biodiversity-research" TargetMode="External"/><Relationship Id="rId4" Type="http://schemas.openxmlformats.org/officeDocument/2006/relationships/hyperlink" Target="https://www.who.int/news/item/06-07-2022-un-report--global-hunger-numbers-rose-to-as-many-as-828-million-in-2021" TargetMode="External"/><Relationship Id="rId9" Type="http://schemas.openxmlformats.org/officeDocument/2006/relationships/hyperlink" Target="https://www.msc.org/what-we-are-doing/oceans-at-risk/climate-change-and-fishing" TargetMode="External"/><Relationship Id="rId14" Type="http://schemas.openxmlformats.org/officeDocument/2006/relationships/hyperlink" Target="https://www.msc.org/about-the-msc/reports-and-brochures/annual-report-2023-summary" TargetMode="External"/><Relationship Id="rId22" Type="http://schemas.openxmlformats.org/officeDocument/2006/relationships/hyperlink" Target="https://doi.org/10.1002/fes3.464"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b="1" kern="100">
                <a:effectLst/>
                <a:latin typeface="Calibri" panose="020F0502020204030204" pitchFamily="34" charset="0"/>
                <a:ea typeface="Calibri" panose="020F0502020204030204" pitchFamily="34" charset="0"/>
                <a:cs typeface="Calibri" panose="020F0502020204030204" pitchFamily="34" charset="0"/>
              </a:rPr>
              <a:t>Clues</a:t>
            </a:r>
            <a:r>
              <a:rPr lang="en-GB" sz="1800" b="0" kern="100">
                <a:effectLst/>
                <a:latin typeface="Calibri" panose="020F0502020204030204" pitchFamily="34" charset="0"/>
                <a:ea typeface="Calibri" panose="020F0502020204030204" pitchFamily="34" charset="0"/>
                <a:cs typeface="Times New Roman" panose="02020603050405020304" pitchFamily="18" charset="0"/>
              </a:rPr>
              <a:t> </a:t>
            </a:r>
            <a:r>
              <a:rPr lang="en-GB" sz="1800" b="1" kern="100">
                <a:effectLst/>
                <a:latin typeface="Calibri" panose="020F0502020204030204" pitchFamily="34" charset="0"/>
                <a:ea typeface="Calibri" panose="020F0502020204030204" pitchFamily="34" charset="0"/>
                <a:cs typeface="Calibri" panose="020F0502020204030204" pitchFamily="34" charset="0"/>
              </a:rPr>
              <a:t>sources</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b="1" kern="100">
                <a:effectLst/>
                <a:latin typeface="Calibri" panose="020F0502020204030204" pitchFamily="34" charset="0"/>
                <a:ea typeface="Calibri" panose="020F0502020204030204" pitchFamily="34" charset="0"/>
                <a:cs typeface="Calibri" panose="020F0502020204030204" pitchFamily="34" charset="0"/>
              </a:rPr>
              <a:t>Date checked 26/04/24</a:t>
            </a:r>
          </a:p>
          <a:p>
            <a:pPr>
              <a:lnSpc>
                <a:spcPct val="107000"/>
              </a:lnSpc>
              <a:spcAft>
                <a:spcPts val="800"/>
              </a:spcAft>
            </a:pP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00">
                <a:effectLst/>
                <a:latin typeface="Calibri" panose="020F0502020204030204" pitchFamily="34" charset="0"/>
                <a:ea typeface="Calibri" panose="020F0502020204030204" pitchFamily="34" charset="0"/>
                <a:cs typeface="Calibri" panose="020F0502020204030204" pitchFamily="34" charset="0"/>
              </a:rPr>
              <a:t>1. Protein is an important part of a healthy diet.</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u="sng" kern="10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3"/>
              </a:rPr>
              <a:t>https://www.msc.org/docs/default-source/default-document-library/about-the-msc/msc-insights-january-2021.pdf</a:t>
            </a:r>
            <a:r>
              <a:rPr lang="en-GB" sz="1800" kern="100">
                <a:effectLst/>
                <a:latin typeface="Calibri" panose="020F0502020204030204" pitchFamily="34" charset="0"/>
                <a:ea typeface="Calibri" panose="020F0502020204030204" pitchFamily="34" charset="0"/>
                <a:cs typeface="Calibri" panose="020F0502020204030204" pitchFamily="34" charset="0"/>
              </a:rPr>
              <a:t>  </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00">
                <a:effectLst/>
                <a:latin typeface="Calibri" panose="020F0502020204030204" pitchFamily="34" charset="0"/>
                <a:ea typeface="Calibri" panose="020F0502020204030204" pitchFamily="34" charset="0"/>
                <a:cs typeface="Calibri" panose="020F0502020204030204" pitchFamily="34" charset="0"/>
              </a:rPr>
              <a:t>2. Over 3 billion people around the world can’t afford a healthy diet.</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u="sng" kern="100">
                <a:solidFill>
                  <a:srgbClr val="0563C1"/>
                </a:solidFill>
                <a:effectLst/>
                <a:latin typeface="Calibri" panose="020F0502020204030204" pitchFamily="34" charset="0"/>
                <a:ea typeface="Calibri" panose="020F0502020204030204" pitchFamily="34" charset="0"/>
                <a:cs typeface="Segoe UI" panose="020B0502040204020203" pitchFamily="34" charset="0"/>
                <a:hlinkClick r:id="rId4"/>
              </a:rPr>
              <a:t>https://www.who.int/news/item/06-07-2022-un-report--global-hunger-numbers-rose-to-as-many-as-828-million-in-2021</a:t>
            </a:r>
            <a:r>
              <a:rPr lang="en-GB" sz="1800" kern="100">
                <a:effectLst/>
                <a:latin typeface="Calibri" panose="020F0502020204030204" pitchFamily="34" charset="0"/>
                <a:ea typeface="Calibri" panose="020F0502020204030204" pitchFamily="34" charset="0"/>
                <a:cs typeface="Segoe UI" panose="020B0502040204020203" pitchFamily="34" charset="0"/>
              </a:rPr>
              <a:t> </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00">
                <a:effectLst/>
                <a:latin typeface="Calibri" panose="020F0502020204030204" pitchFamily="34" charset="0"/>
                <a:ea typeface="Calibri" panose="020F0502020204030204" pitchFamily="34" charset="0"/>
                <a:cs typeface="Calibri" panose="020F0502020204030204" pitchFamily="34" charset="0"/>
              </a:rPr>
              <a:t>3. Worldwide, we eat nearly twice as much fish as we did 30 years ago. </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u="sng" kern="100">
                <a:solidFill>
                  <a:srgbClr val="0563C1"/>
                </a:solidFill>
                <a:effectLst/>
                <a:latin typeface="Calibri" panose="020F0502020204030204" pitchFamily="34" charset="0"/>
                <a:ea typeface="Calibri" panose="020F0502020204030204" pitchFamily="34" charset="0"/>
                <a:cs typeface="Segoe UI" panose="020B0502040204020203" pitchFamily="34" charset="0"/>
                <a:hlinkClick r:id="rId5"/>
              </a:rPr>
              <a:t>https://www.fao.org/3/cc0461en/cc0461en.pdf</a:t>
            </a:r>
            <a:r>
              <a:rPr lang="en-GB" sz="1800" kern="100">
                <a:effectLst/>
                <a:latin typeface="Calibri" panose="020F0502020204030204" pitchFamily="34" charset="0"/>
                <a:ea typeface="Calibri" panose="020F0502020204030204" pitchFamily="34" charset="0"/>
                <a:cs typeface="Segoe UI" panose="020B0502040204020203" pitchFamily="34" charset="0"/>
              </a:rPr>
              <a:t> </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00">
                <a:effectLst/>
                <a:latin typeface="Calibri" panose="020F0502020204030204" pitchFamily="34" charset="0"/>
                <a:ea typeface="Calibri" panose="020F0502020204030204" pitchFamily="34" charset="0"/>
                <a:cs typeface="Calibri" panose="020F0502020204030204" pitchFamily="34" charset="0"/>
              </a:rPr>
              <a:t>4. In the next 25 years, global population will grow to 10 billion people.</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u="sng" kern="10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3"/>
              </a:rPr>
              <a:t>https://www.msc.org/docs/default-source/default-document-library/about-the-msc/msc-insights-january-2021.pdf</a:t>
            </a:r>
            <a:r>
              <a:rPr lang="en-GB" sz="1800" kern="100">
                <a:effectLst/>
                <a:latin typeface="Calibri" panose="020F0502020204030204" pitchFamily="34" charset="0"/>
                <a:ea typeface="Calibri" panose="020F0502020204030204" pitchFamily="34" charset="0"/>
                <a:cs typeface="Calibri" panose="020F0502020204030204" pitchFamily="34" charset="0"/>
              </a:rPr>
              <a:t> </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00">
                <a:effectLst/>
                <a:latin typeface="Calibri" panose="020F0502020204030204" pitchFamily="34" charset="0"/>
                <a:ea typeface="Calibri" panose="020F0502020204030204" pitchFamily="34" charset="0"/>
                <a:cs typeface="Calibri" panose="020F0502020204030204" pitchFamily="34" charset="0"/>
              </a:rPr>
              <a:t>5. Over three billion people rely on fish as an important source of animal protein.</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u="sng" kern="10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3"/>
              </a:rPr>
              <a:t>https://www.msc.org/docs/default-source/default-document-library/about-the-msc/msc-insights-january-2021.pdf</a:t>
            </a:r>
            <a:r>
              <a:rPr lang="en-GB" sz="1800" kern="100">
                <a:effectLst/>
                <a:latin typeface="Calibri" panose="020F0502020204030204" pitchFamily="34" charset="0"/>
                <a:ea typeface="Calibri" panose="020F0502020204030204" pitchFamily="34" charset="0"/>
                <a:cs typeface="Calibri" panose="020F0502020204030204" pitchFamily="34" charset="0"/>
              </a:rPr>
              <a:t> </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00">
                <a:effectLst/>
                <a:latin typeface="Calibri" panose="020F0502020204030204" pitchFamily="34" charset="0"/>
                <a:ea typeface="Calibri" panose="020F0502020204030204" pitchFamily="34" charset="0"/>
                <a:cs typeface="Calibri" panose="020F0502020204030204" pitchFamily="34" charset="0"/>
              </a:rPr>
              <a:t>6. About 38 million people across the world have jobs in fishing.</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u="sng" kern="100">
                <a:solidFill>
                  <a:srgbClr val="0563C1"/>
                </a:solidFill>
                <a:effectLst/>
                <a:latin typeface="Calibri" panose="020F0502020204030204" pitchFamily="34" charset="0"/>
                <a:ea typeface="Calibri" panose="020F0502020204030204" pitchFamily="34" charset="0"/>
                <a:cs typeface="Segoe UI" panose="020B0502040204020203" pitchFamily="34" charset="0"/>
                <a:hlinkClick r:id="rId5"/>
              </a:rPr>
              <a:t>https://www.fao.org/3/cc0461en/cc0461en.pdf</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00">
                <a:effectLst/>
                <a:latin typeface="Calibri" panose="020F0502020204030204" pitchFamily="34" charset="0"/>
                <a:ea typeface="Calibri" panose="020F0502020204030204" pitchFamily="34" charset="0"/>
                <a:cs typeface="Calibri" panose="020F0502020204030204" pitchFamily="34" charset="0"/>
              </a:rPr>
              <a:t>7. Bycatch is when fishers catch fish, sea creatures or animals that they didn’t want to, like turtles, birds or dolphins. </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u="sng" kern="10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6"/>
              </a:rPr>
              <a:t>https://www.msc.org/what-we-are-doing/oceans-at-risk/what-is-bycatch-and-how-can-it-be-managed</a:t>
            </a:r>
            <a:r>
              <a:rPr lang="en-GB" sz="1800" kern="100">
                <a:effectLst/>
                <a:latin typeface="Calibri" panose="020F0502020204030204" pitchFamily="34" charset="0"/>
                <a:ea typeface="Calibri" panose="020F0502020204030204" pitchFamily="34" charset="0"/>
                <a:cs typeface="Calibri" panose="020F0502020204030204" pitchFamily="34" charset="0"/>
              </a:rPr>
              <a:t> </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00">
                <a:effectLst/>
                <a:latin typeface="Calibri" panose="020F0502020204030204" pitchFamily="34" charset="0"/>
                <a:ea typeface="Calibri" panose="020F0502020204030204" pitchFamily="34" charset="0"/>
                <a:cs typeface="Calibri" panose="020F0502020204030204" pitchFamily="34" charset="0"/>
              </a:rPr>
              <a:t>8. Bycatch can include fish that are too small and should be left in the ocean to grow bigger.</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u="sng" kern="10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6"/>
              </a:rPr>
              <a:t>https://www.msc.org/what-we-are-doing/oceans-at-risk/what-is-bycatch-and-how-can-it-be-managed</a:t>
            </a:r>
            <a:r>
              <a:rPr lang="en-GB" sz="1800" kern="100">
                <a:effectLst/>
                <a:latin typeface="Calibri" panose="020F0502020204030204" pitchFamily="34" charset="0"/>
                <a:ea typeface="Calibri" panose="020F0502020204030204" pitchFamily="34" charset="0"/>
                <a:cs typeface="Calibri" panose="020F0502020204030204" pitchFamily="34" charset="0"/>
              </a:rPr>
              <a:t> </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00">
                <a:effectLst/>
                <a:latin typeface="Calibri" panose="020F0502020204030204" pitchFamily="34" charset="0"/>
                <a:ea typeface="Calibri" panose="020F0502020204030204" pitchFamily="34" charset="0"/>
                <a:cs typeface="Calibri" panose="020F0502020204030204" pitchFamily="34" charset="0"/>
              </a:rPr>
              <a:t>9. Every year, over 9 million tonnes of fish are thrown away by fishers after they’ve been caught. These are known as ‘discards’. </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u="sng" kern="10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6"/>
              </a:rPr>
              <a:t>https://www.msc.org/what-we-are-doing/oceans-at-risk/what-is-bycatch-and-how-can-it-be-managed</a:t>
            </a:r>
            <a:r>
              <a:rPr lang="en-GB" sz="1800" kern="100">
                <a:effectLst/>
                <a:latin typeface="Calibri" panose="020F0502020204030204" pitchFamily="34" charset="0"/>
                <a:ea typeface="Calibri" panose="020F0502020204030204" pitchFamily="34" charset="0"/>
                <a:cs typeface="Calibri" panose="020F0502020204030204" pitchFamily="34" charset="0"/>
              </a:rPr>
              <a:t> </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00">
                <a:effectLst/>
                <a:latin typeface="Calibri" panose="020F0502020204030204" pitchFamily="34" charset="0"/>
                <a:ea typeface="Calibri" panose="020F0502020204030204" pitchFamily="34" charset="0"/>
                <a:cs typeface="Calibri" panose="020F0502020204030204" pitchFamily="34" charset="0"/>
              </a:rPr>
              <a:t>10. Fishers who fish sustainably work to reduce bycatch. </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u="sng" kern="10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6"/>
              </a:rPr>
              <a:t>https://www.msc.org/what-we-are-doing/oceans-at-risk/what-is-bycatch-and-how-can-it-be-managed</a:t>
            </a:r>
            <a:r>
              <a:rPr lang="en-GB" sz="1800" kern="100">
                <a:effectLst/>
                <a:latin typeface="Calibri" panose="020F0502020204030204" pitchFamily="34" charset="0"/>
                <a:ea typeface="Calibri" panose="020F0502020204030204" pitchFamily="34" charset="0"/>
                <a:cs typeface="Calibri" panose="020F0502020204030204" pitchFamily="34" charset="0"/>
              </a:rPr>
              <a:t> </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00">
                <a:effectLst/>
                <a:latin typeface="Calibri" panose="020F0502020204030204" pitchFamily="34" charset="0"/>
                <a:ea typeface="Calibri" panose="020F0502020204030204" pitchFamily="34" charset="0"/>
                <a:cs typeface="Calibri" panose="020F0502020204030204" pitchFamily="34" charset="0"/>
              </a:rPr>
              <a:t>11. Sustainable fishing can include using nets with big holes, that let small fish pass through.</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u="sng" kern="10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7"/>
              </a:rPr>
              <a:t>https://www.msc.org/what-we-are-doing/our-approach/fishing-methods-and-gear-types/purse-seine</a:t>
            </a:r>
            <a:r>
              <a:rPr lang="en-GB" sz="1800" kern="100">
                <a:effectLst/>
                <a:latin typeface="Calibri" panose="020F0502020204030204" pitchFamily="34" charset="0"/>
                <a:ea typeface="Calibri" panose="020F0502020204030204" pitchFamily="34" charset="0"/>
                <a:cs typeface="Calibri" panose="020F0502020204030204" pitchFamily="34" charset="0"/>
              </a:rPr>
              <a:t> </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00">
                <a:effectLst/>
                <a:latin typeface="Calibri" panose="020F0502020204030204" pitchFamily="34" charset="0"/>
                <a:ea typeface="Calibri" panose="020F0502020204030204" pitchFamily="34" charset="0"/>
                <a:cs typeface="Calibri" panose="020F0502020204030204" pitchFamily="34" charset="0"/>
              </a:rPr>
              <a:t>12. Climate change is a big challenge for fishers, as fish move to new areas of the Ocean.</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u="sng" kern="10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8"/>
              </a:rPr>
              <a:t>https://www.msc.org/what-we-are-doing/oceans-at-risk/climate-change-and-fishing</a:t>
            </a:r>
            <a:r>
              <a:rPr lang="en-GB" sz="1800" kern="100">
                <a:effectLst/>
                <a:latin typeface="Calibri" panose="020F0502020204030204" pitchFamily="34" charset="0"/>
                <a:ea typeface="Calibri" panose="020F0502020204030204" pitchFamily="34" charset="0"/>
                <a:cs typeface="Calibri" panose="020F0502020204030204" pitchFamily="34" charset="0"/>
              </a:rPr>
              <a:t> </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00">
                <a:effectLst/>
                <a:latin typeface="Calibri" panose="020F0502020204030204" pitchFamily="34" charset="0"/>
                <a:ea typeface="Calibri" panose="020F0502020204030204" pitchFamily="34" charset="0"/>
                <a:cs typeface="Calibri" panose="020F0502020204030204" pitchFamily="34" charset="0"/>
              </a:rPr>
              <a:t>13. When you see the MSC ecolabel on seafood products, it means that fish has been caught sustainably. </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u="sng" kern="10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9"/>
              </a:rPr>
              <a:t>https://www.msc.org/what-we-are-doing/our-approach/what-does-the-blue-msc-label-mean</a:t>
            </a:r>
            <a:r>
              <a:rPr lang="en-GB" sz="1800" kern="100">
                <a:effectLst/>
                <a:latin typeface="Calibri" panose="020F0502020204030204" pitchFamily="34" charset="0"/>
                <a:ea typeface="Calibri" panose="020F0502020204030204" pitchFamily="34" charset="0"/>
                <a:cs typeface="Calibri" panose="020F0502020204030204" pitchFamily="34" charset="0"/>
              </a:rPr>
              <a:t> </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00">
                <a:effectLst/>
                <a:latin typeface="Calibri" panose="020F0502020204030204" pitchFamily="34" charset="0"/>
                <a:ea typeface="Calibri" panose="020F0502020204030204" pitchFamily="34" charset="0"/>
                <a:cs typeface="Calibri" panose="020F0502020204030204" pitchFamily="34" charset="0"/>
              </a:rPr>
              <a:t>14. Over a third of global fish stocks are overfished.</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u="sng" kern="10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3"/>
              </a:rPr>
              <a:t>https://www.msc.org/docs/default-source/default-document-library/about-the-msc/msc-insights-january-2021.pdf</a:t>
            </a:r>
            <a:r>
              <a:rPr lang="en-US" sz="1800" kern="100">
                <a:effectLst/>
                <a:latin typeface="Calibri" panose="020F0502020204030204" pitchFamily="34" charset="0"/>
                <a:ea typeface="Calibri" panose="020F0502020204030204" pitchFamily="34" charset="0"/>
                <a:cs typeface="Calibri" panose="020F0502020204030204" pitchFamily="34" charset="0"/>
              </a:rPr>
              <a:t> </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00">
                <a:effectLst/>
                <a:latin typeface="Calibri" panose="020F0502020204030204" pitchFamily="34" charset="0"/>
                <a:ea typeface="Calibri" panose="020F0502020204030204" pitchFamily="34" charset="0"/>
                <a:cs typeface="Calibri" panose="020F0502020204030204" pitchFamily="34" charset="0"/>
              </a:rPr>
              <a:t>15. Overfishing is when too many fish are removed from the ocean, and they are unable to reproduce back to a healthy number.</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u="sng" kern="10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10"/>
              </a:rPr>
              <a:t>https://www.msc.org/what-we-are-doing/oceans-at-risk/overfishing</a:t>
            </a:r>
            <a:r>
              <a:rPr lang="en-US" sz="1800" kern="100">
                <a:effectLst/>
                <a:latin typeface="Calibri" panose="020F0502020204030204" pitchFamily="34" charset="0"/>
                <a:ea typeface="Calibri" panose="020F0502020204030204" pitchFamily="34" charset="0"/>
                <a:cs typeface="Calibri" panose="020F0502020204030204" pitchFamily="34" charset="0"/>
              </a:rPr>
              <a:t> </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00">
                <a:effectLst/>
                <a:latin typeface="Calibri" panose="020F0502020204030204" pitchFamily="34" charset="0"/>
                <a:ea typeface="Calibri" panose="020F0502020204030204" pitchFamily="34" charset="0"/>
                <a:cs typeface="Calibri" panose="020F0502020204030204" pitchFamily="34" charset="0"/>
              </a:rPr>
              <a:t>16. Sometimes fishers have to stop fishing for a while to let fish stocks recover.</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u="sng" kern="10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11"/>
              </a:rPr>
              <a:t>https://www.msc.org/what-we-are-doing/oceans-at-risk/climate-change-and-fishing/marine-heatwaves</a:t>
            </a:r>
            <a:r>
              <a:rPr lang="en-US" sz="1800" kern="100">
                <a:effectLst/>
                <a:latin typeface="Calibri" panose="020F0502020204030204" pitchFamily="34" charset="0"/>
                <a:ea typeface="Calibri" panose="020F0502020204030204" pitchFamily="34" charset="0"/>
                <a:cs typeface="Calibri" panose="020F0502020204030204" pitchFamily="34" charset="0"/>
              </a:rPr>
              <a:t> </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00">
                <a:effectLst/>
                <a:latin typeface="Calibri" panose="020F0502020204030204" pitchFamily="34" charset="0"/>
                <a:ea typeface="Calibri" panose="020F0502020204030204" pitchFamily="34" charset="0"/>
                <a:cs typeface="Calibri" panose="020F0502020204030204" pitchFamily="34" charset="0"/>
              </a:rPr>
              <a:t>17. Fish stocks that are managed sustainably produce more fish.</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u="sng" kern="10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3"/>
              </a:rPr>
              <a:t>https://www.msc.org/docs/default-source/default-document-library/about-the-msc/msc-insights-january-2021.pdf</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00">
                <a:effectLst/>
                <a:latin typeface="Calibri" panose="020F0502020204030204" pitchFamily="34" charset="0"/>
                <a:ea typeface="Calibri" panose="020F0502020204030204" pitchFamily="34" charset="0"/>
                <a:cs typeface="Calibri" panose="020F0502020204030204" pitchFamily="34" charset="0"/>
              </a:rPr>
              <a:t>18. Globally, 16% of fish and seafood is certified as sustainable by the MSC.</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u="sng" kern="10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3"/>
              </a:rPr>
              <a:t>https://www.msc.org/docs/default-source/default-document-library/about-the-msc/msc-insights-january-2021.pdf</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00">
                <a:effectLst/>
                <a:latin typeface="Calibri" panose="020F0502020204030204" pitchFamily="34" charset="0"/>
                <a:ea typeface="Calibri" panose="020F0502020204030204" pitchFamily="34" charset="0"/>
                <a:cs typeface="Calibri" panose="020F0502020204030204" pitchFamily="34" charset="0"/>
              </a:rPr>
              <a:t>19. Globally, he most popular fish to catch are anchovies, pollock and skipjack tuna.</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u="sng" kern="100">
                <a:solidFill>
                  <a:srgbClr val="0563C1"/>
                </a:solidFill>
                <a:effectLst/>
                <a:latin typeface="Calibri" panose="020F0502020204030204" pitchFamily="34" charset="0"/>
                <a:ea typeface="Calibri" panose="020F0502020204030204" pitchFamily="34" charset="0"/>
                <a:cs typeface="Segoe UI" panose="020B0502040204020203" pitchFamily="34" charset="0"/>
                <a:hlinkClick r:id="rId5"/>
              </a:rPr>
              <a:t>https://www.fao.org/3/cc0461en/cc0461en.pdf</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00">
                <a:effectLst/>
                <a:latin typeface="Calibri" panose="020F0502020204030204" pitchFamily="34" charset="0"/>
                <a:ea typeface="Calibri" panose="020F0502020204030204" pitchFamily="34" charset="0"/>
                <a:cs typeface="Calibri" panose="020F0502020204030204" pitchFamily="34" charset="0"/>
              </a:rPr>
              <a:t>20. A fishery is an area of the ocean where fish are caught, or a group of fishers who are all catching the same type of fish. </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u="sng" kern="10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12"/>
              </a:rPr>
              <a:t>https://www.msc.org/en-au/what-we-are-doing/our-collective-impact/what-is-a-fishery</a:t>
            </a:r>
            <a:r>
              <a:rPr lang="en-US" sz="1800" kern="100">
                <a:effectLst/>
                <a:latin typeface="Calibri" panose="020F0502020204030204" pitchFamily="34" charset="0"/>
                <a:ea typeface="Calibri" panose="020F0502020204030204" pitchFamily="34" charset="0"/>
                <a:cs typeface="Calibri" panose="020F0502020204030204" pitchFamily="34" charset="0"/>
              </a:rPr>
              <a:t> </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00">
                <a:effectLst/>
                <a:latin typeface="Calibri" panose="020F0502020204030204" pitchFamily="34" charset="0"/>
                <a:ea typeface="Calibri" panose="020F0502020204030204" pitchFamily="34" charset="0"/>
                <a:cs typeface="Calibri" panose="020F0502020204030204" pitchFamily="34" charset="0"/>
              </a:rPr>
              <a:t>21. A fishing quota is an agreed amount of fish that fishers can catch.</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u="sng" kern="10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13"/>
              </a:rPr>
              <a:t>https://www.msc.org/en-au/what-we-are-doing/our-approach/commercial-fishing</a:t>
            </a:r>
            <a:r>
              <a:rPr lang="en-US" sz="1800" kern="100">
                <a:effectLst/>
                <a:latin typeface="Calibri" panose="020F0502020204030204" pitchFamily="34" charset="0"/>
                <a:ea typeface="Calibri" panose="020F0502020204030204" pitchFamily="34" charset="0"/>
                <a:cs typeface="Calibri" panose="020F0502020204030204" pitchFamily="34" charset="0"/>
              </a:rPr>
              <a:t> </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00">
                <a:effectLst/>
                <a:latin typeface="Calibri" panose="020F0502020204030204" pitchFamily="34" charset="0"/>
                <a:ea typeface="Calibri" panose="020F0502020204030204" pitchFamily="34" charset="0"/>
                <a:cs typeface="Calibri" panose="020F0502020204030204" pitchFamily="34" charset="0"/>
              </a:rPr>
              <a:t>22. Fishers, scientists and governments can work together to understand how fish stocks grow and shrink over time.</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u="sng" kern="10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14"/>
              </a:rPr>
              <a:t>https://www.msc.org/what-we-are-doing/oceans-at-risk/shifting-stocks-and-international-catch-quotas</a:t>
            </a:r>
            <a:r>
              <a:rPr lang="en-US" sz="1800" kern="100">
                <a:effectLst/>
                <a:latin typeface="Calibri" panose="020F0502020204030204" pitchFamily="34" charset="0"/>
                <a:ea typeface="Calibri" panose="020F0502020204030204" pitchFamily="34" charset="0"/>
                <a:cs typeface="Calibri" panose="020F0502020204030204" pitchFamily="34" charset="0"/>
              </a:rPr>
              <a:t> </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00">
                <a:effectLst/>
                <a:latin typeface="Calibri" panose="020F0502020204030204" pitchFamily="34" charset="0"/>
                <a:ea typeface="Calibri" panose="020F0502020204030204" pitchFamily="34" charset="0"/>
                <a:cs typeface="Calibri" panose="020F0502020204030204" pitchFamily="34" charset="0"/>
              </a:rPr>
              <a:t>23. Fishing quotas should limit what fishers can catch to a sustainable level.  </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u="sng" kern="10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14"/>
              </a:rPr>
              <a:t>https://www.msc.org/what-we-are-doing/oceans-at-risk/shifting-stocks-and-international-catch-quotas</a:t>
            </a:r>
            <a:r>
              <a:rPr lang="en-US" sz="1800" kern="100">
                <a:effectLst/>
                <a:latin typeface="Calibri" panose="020F0502020204030204" pitchFamily="34" charset="0"/>
                <a:ea typeface="Calibri" panose="020F0502020204030204" pitchFamily="34" charset="0"/>
                <a:cs typeface="Calibri" panose="020F0502020204030204" pitchFamily="34" charset="0"/>
              </a:rPr>
              <a:t> </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00">
                <a:effectLst/>
                <a:latin typeface="Calibri" panose="020F0502020204030204" pitchFamily="34" charset="0"/>
                <a:ea typeface="Calibri" panose="020F0502020204030204" pitchFamily="34" charset="0"/>
                <a:cs typeface="Calibri" panose="020F0502020204030204" pitchFamily="34" charset="0"/>
              </a:rPr>
              <a:t>24. Many countries set agreements with each other about how many fish can be caught in different parts of the Ocean. </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u="sng" kern="10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14"/>
              </a:rPr>
              <a:t>https://www.msc.org/what-we-are-doing/oceans-at-risk/shifting-stocks-and-international-catch-quotas</a:t>
            </a:r>
            <a:r>
              <a:rPr lang="en-US" sz="1800" kern="100">
                <a:effectLst/>
                <a:latin typeface="Calibri" panose="020F0502020204030204" pitchFamily="34" charset="0"/>
                <a:ea typeface="Calibri" panose="020F0502020204030204" pitchFamily="34" charset="0"/>
                <a:cs typeface="Calibri" panose="020F0502020204030204" pitchFamily="34" charset="0"/>
              </a:rPr>
              <a:t> </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00">
                <a:effectLst/>
                <a:latin typeface="Calibri" panose="020F0502020204030204" pitchFamily="34" charset="0"/>
                <a:ea typeface="Calibri" panose="020F0502020204030204" pitchFamily="34" charset="0"/>
                <a:cs typeface="Calibri" panose="020F0502020204030204" pitchFamily="34" charset="0"/>
              </a:rPr>
              <a:t>25. Some fishers use gadgets that make a noise or have bright lights to scare sea creatures like dolphins away from their fishing nets. This helps reduce bycatch.</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u="sng" kern="10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15"/>
              </a:rPr>
              <a:t>https://www.msc.org/what-we-are-doing/our-collective-impact/fisheries-improving/pink-shrimp-fishery-uses-led-lights-on-nets</a:t>
            </a:r>
            <a:r>
              <a:rPr lang="en-US" sz="1800" kern="100">
                <a:effectLst/>
                <a:latin typeface="Calibri" panose="020F0502020204030204" pitchFamily="34" charset="0"/>
                <a:ea typeface="Calibri" panose="020F0502020204030204" pitchFamily="34" charset="0"/>
                <a:cs typeface="Calibri" panose="020F0502020204030204" pitchFamily="34" charset="0"/>
              </a:rPr>
              <a:t> </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u="sng" kern="10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16"/>
              </a:rPr>
              <a:t>https://www.msc.org/media-centre/news-opinion/news/2021/05/20/fishery-innovations-that-drive-ocean-biodiversity-research</a:t>
            </a:r>
            <a:r>
              <a:rPr lang="en-US" sz="1800" kern="100">
                <a:effectLst/>
                <a:latin typeface="Calibri" panose="020F0502020204030204" pitchFamily="34" charset="0"/>
                <a:ea typeface="Calibri" panose="020F0502020204030204" pitchFamily="34" charset="0"/>
                <a:cs typeface="Calibri" panose="020F0502020204030204" pitchFamily="34" charset="0"/>
              </a:rPr>
              <a:t> </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kern="100">
                <a:effectLst/>
                <a:latin typeface="Calibri" panose="020F0502020204030204" pitchFamily="34" charset="0"/>
                <a:ea typeface="Calibri" panose="020F0502020204030204" pitchFamily="34" charset="0"/>
                <a:cs typeface="Calibri" panose="020F0502020204030204" pitchFamily="34" charset="0"/>
              </a:rPr>
              <a:t>26. All fishing has an impact on the Ocean ecosystem. Sustainable fishers </a:t>
            </a:r>
            <a:r>
              <a:rPr lang="en-US" sz="1800" kern="100" err="1">
                <a:effectLst/>
                <a:latin typeface="Calibri" panose="020F0502020204030204" pitchFamily="34" charset="0"/>
                <a:ea typeface="Calibri" panose="020F0502020204030204" pitchFamily="34" charset="0"/>
                <a:cs typeface="Calibri" panose="020F0502020204030204" pitchFamily="34" charset="0"/>
              </a:rPr>
              <a:t>minimise</a:t>
            </a:r>
            <a:r>
              <a:rPr lang="en-US" sz="1800" kern="100">
                <a:effectLst/>
                <a:latin typeface="Calibri" panose="020F0502020204030204" pitchFamily="34" charset="0"/>
                <a:ea typeface="Calibri" panose="020F0502020204030204" pitchFamily="34" charset="0"/>
                <a:cs typeface="Calibri" panose="020F0502020204030204" pitchFamily="34" charset="0"/>
              </a:rPr>
              <a:t> their impact.</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u="sng" kern="10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17"/>
              </a:rPr>
              <a:t>https://www.msc.org/what-we-are-doing/our-approach/fishing-methods-and-gear-types</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CE035E49-82A4-4AF5-BFAB-1FF0663733DA}" type="slidenum">
              <a:rPr lang="en-GB" smtClean="0"/>
              <a:t>19</a:t>
            </a:fld>
            <a:endParaRPr lang="en-GB"/>
          </a:p>
        </p:txBody>
      </p:sp>
    </p:spTree>
    <p:extLst>
      <p:ext uri="{BB962C8B-B14F-4D97-AF65-F5344CB8AC3E}">
        <p14:creationId xmlns:p14="http://schemas.microsoft.com/office/powerpoint/2010/main" val="38314330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200" b="1" kern="100">
                <a:effectLst/>
                <a:latin typeface="Calibri" panose="020F0502020204030204" pitchFamily="34" charset="0"/>
                <a:ea typeface="Calibri" panose="020F0502020204030204" pitchFamily="34" charset="0"/>
                <a:cs typeface="Calibri" panose="020F0502020204030204" pitchFamily="34" charset="0"/>
              </a:rPr>
              <a:t>Clues</a:t>
            </a:r>
            <a:r>
              <a:rPr lang="en-GB" sz="1200" b="0" kern="100">
                <a:effectLst/>
                <a:latin typeface="Calibri" panose="020F0502020204030204" pitchFamily="34" charset="0"/>
                <a:ea typeface="Calibri" panose="020F0502020204030204" pitchFamily="34" charset="0"/>
                <a:cs typeface="Times New Roman" panose="02020603050405020304" pitchFamily="18" charset="0"/>
              </a:rPr>
              <a:t> </a:t>
            </a:r>
            <a:r>
              <a:rPr lang="en-GB" sz="1200" b="1" kern="100">
                <a:effectLst/>
                <a:latin typeface="Calibri" panose="020F0502020204030204" pitchFamily="34" charset="0"/>
                <a:ea typeface="Calibri" panose="020F0502020204030204" pitchFamily="34" charset="0"/>
                <a:cs typeface="Calibri" panose="020F0502020204030204" pitchFamily="34" charset="0"/>
              </a:rPr>
              <a:t>sources</a:t>
            </a:r>
            <a:endParaRPr lang="en-GB" sz="12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b="1" kern="100">
                <a:effectLst/>
                <a:latin typeface="Calibri" panose="020F0502020204030204" pitchFamily="34" charset="0"/>
                <a:ea typeface="Calibri" panose="020F0502020204030204" pitchFamily="34" charset="0"/>
                <a:cs typeface="Calibri" panose="020F0502020204030204" pitchFamily="34" charset="0"/>
              </a:rPr>
              <a:t>Date checked 26/04/24</a:t>
            </a:r>
          </a:p>
          <a:p>
            <a:pPr>
              <a:lnSpc>
                <a:spcPct val="107000"/>
              </a:lnSpc>
              <a:spcAft>
                <a:spcPts val="800"/>
              </a:spcAft>
            </a:pPr>
            <a:endParaRPr lang="en-GB" sz="12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00">
                <a:effectLst/>
                <a:latin typeface="Calibri" panose="020F0502020204030204" pitchFamily="34" charset="0"/>
                <a:ea typeface="Calibri" panose="020F0502020204030204" pitchFamily="34" charset="0"/>
                <a:cs typeface="Calibri" panose="020F0502020204030204" pitchFamily="34" charset="0"/>
              </a:rPr>
              <a:t>1. Protein is an important part of a healthy diet.</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u="sng" kern="10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3"/>
              </a:rPr>
              <a:t>https://www.msc.org/docs/default-source/default-document-library/about-the-msc/msc-insights-january-2021.pdf</a:t>
            </a:r>
            <a:r>
              <a:rPr lang="en-GB" sz="1800" kern="100">
                <a:effectLst/>
                <a:latin typeface="Calibri" panose="020F0502020204030204" pitchFamily="34" charset="0"/>
                <a:ea typeface="Calibri" panose="020F0502020204030204" pitchFamily="34" charset="0"/>
                <a:cs typeface="Calibri" panose="020F0502020204030204" pitchFamily="34" charset="0"/>
              </a:rPr>
              <a:t>  </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00">
                <a:effectLst/>
                <a:latin typeface="Calibri" panose="020F0502020204030204" pitchFamily="34" charset="0"/>
                <a:ea typeface="Calibri" panose="020F0502020204030204" pitchFamily="34" charset="0"/>
                <a:cs typeface="Calibri" panose="020F0502020204030204" pitchFamily="34" charset="0"/>
              </a:rPr>
              <a:t>2. Over 3 billion people around the world can’t afford a healthy diet.</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u="sng" kern="100">
                <a:solidFill>
                  <a:srgbClr val="0563C1"/>
                </a:solidFill>
                <a:effectLst/>
                <a:latin typeface="Calibri" panose="020F0502020204030204" pitchFamily="34" charset="0"/>
                <a:ea typeface="Calibri" panose="020F0502020204030204" pitchFamily="34" charset="0"/>
                <a:cs typeface="Segoe UI" panose="020B0502040204020203" pitchFamily="34" charset="0"/>
                <a:hlinkClick r:id="rId4"/>
              </a:rPr>
              <a:t>https://www.who.int/news/item/06-07-2022-un-report--global-hunger-numbers-rose-to-as-many-as-828-million-in-2021</a:t>
            </a:r>
            <a:r>
              <a:rPr lang="en-GB" sz="1800" kern="100">
                <a:effectLst/>
                <a:latin typeface="Calibri" panose="020F0502020204030204" pitchFamily="34" charset="0"/>
                <a:ea typeface="Calibri" panose="020F0502020204030204" pitchFamily="34" charset="0"/>
                <a:cs typeface="Segoe UI" panose="020B0502040204020203" pitchFamily="34" charset="0"/>
              </a:rPr>
              <a:t> </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00">
                <a:effectLst/>
                <a:latin typeface="Calibri" panose="020F0502020204030204" pitchFamily="34" charset="0"/>
                <a:ea typeface="Calibri" panose="020F0502020204030204" pitchFamily="34" charset="0"/>
                <a:cs typeface="Calibri" panose="020F0502020204030204" pitchFamily="34" charset="0"/>
              </a:rPr>
              <a:t>3. Worldwide, we eat nearly twice as much fish as we did 30 years ago. </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u="sng" kern="100">
                <a:solidFill>
                  <a:srgbClr val="0563C1"/>
                </a:solidFill>
                <a:effectLst/>
                <a:latin typeface="Calibri" panose="020F0502020204030204" pitchFamily="34" charset="0"/>
                <a:ea typeface="Calibri" panose="020F0502020204030204" pitchFamily="34" charset="0"/>
                <a:cs typeface="Segoe UI" panose="020B0502040204020203" pitchFamily="34" charset="0"/>
                <a:hlinkClick r:id="rId5"/>
              </a:rPr>
              <a:t>https://www.fao.org/3/cc0461en/cc0461en.pdf</a:t>
            </a:r>
            <a:r>
              <a:rPr lang="en-GB" sz="1800" kern="100">
                <a:effectLst/>
                <a:latin typeface="Calibri" panose="020F0502020204030204" pitchFamily="34" charset="0"/>
                <a:ea typeface="Calibri" panose="020F0502020204030204" pitchFamily="34" charset="0"/>
                <a:cs typeface="Segoe UI" panose="020B0502040204020203" pitchFamily="34" charset="0"/>
              </a:rPr>
              <a:t> </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00">
                <a:effectLst/>
                <a:latin typeface="Calibri" panose="020F0502020204030204" pitchFamily="34" charset="0"/>
                <a:ea typeface="Calibri" panose="020F0502020204030204" pitchFamily="34" charset="0"/>
                <a:cs typeface="Calibri" panose="020F0502020204030204" pitchFamily="34" charset="0"/>
              </a:rPr>
              <a:t>4. In the next 25 years, global population will grow to 10 billion people.</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u="sng" kern="10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3"/>
              </a:rPr>
              <a:t>https://www.msc.org/docs/default-source/default-document-library/about-the-msc/msc-insights-january-2021.pdf</a:t>
            </a:r>
            <a:r>
              <a:rPr lang="en-GB" sz="1800" kern="100">
                <a:effectLst/>
                <a:latin typeface="Calibri" panose="020F0502020204030204" pitchFamily="34" charset="0"/>
                <a:ea typeface="Calibri" panose="020F0502020204030204" pitchFamily="34" charset="0"/>
                <a:cs typeface="Calibri" panose="020F0502020204030204" pitchFamily="34" charset="0"/>
              </a:rPr>
              <a:t> </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00">
                <a:effectLst/>
                <a:latin typeface="Calibri" panose="020F0502020204030204" pitchFamily="34" charset="0"/>
                <a:ea typeface="Calibri" panose="020F0502020204030204" pitchFamily="34" charset="0"/>
                <a:cs typeface="Calibri" panose="020F0502020204030204" pitchFamily="34" charset="0"/>
              </a:rPr>
              <a:t>5. Over 3 billion people rely on fish as an important source of animal protein.</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u="sng" kern="10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3"/>
              </a:rPr>
              <a:t>https://www.msc.org/docs/default-source/default-document-library/about-the-msc/msc-insights-january-2021.pdf</a:t>
            </a:r>
            <a:r>
              <a:rPr lang="en-GB" sz="1800" kern="100">
                <a:effectLst/>
                <a:latin typeface="Calibri" panose="020F0502020204030204" pitchFamily="34" charset="0"/>
                <a:ea typeface="Calibri" panose="020F0502020204030204" pitchFamily="34" charset="0"/>
                <a:cs typeface="Calibri" panose="020F0502020204030204" pitchFamily="34" charset="0"/>
              </a:rPr>
              <a:t> </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00">
                <a:effectLst/>
                <a:latin typeface="Calibri" panose="020F0502020204030204" pitchFamily="34" charset="0"/>
                <a:ea typeface="Calibri" panose="020F0502020204030204" pitchFamily="34" charset="0"/>
                <a:cs typeface="Calibri" panose="020F0502020204030204" pitchFamily="34" charset="0"/>
              </a:rPr>
              <a:t>6. About 38 million people across the world have jobs in fishing.</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u="sng" kern="100">
                <a:solidFill>
                  <a:srgbClr val="0563C1"/>
                </a:solidFill>
                <a:effectLst/>
                <a:latin typeface="Calibri" panose="020F0502020204030204" pitchFamily="34" charset="0"/>
                <a:ea typeface="Calibri" panose="020F0502020204030204" pitchFamily="34" charset="0"/>
                <a:cs typeface="Segoe UI" panose="020B0502040204020203" pitchFamily="34" charset="0"/>
                <a:hlinkClick r:id="rId5"/>
              </a:rPr>
              <a:t>https://www.fao.org/3/cc0461en/cc0461en.pdf</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00">
                <a:effectLst/>
                <a:latin typeface="Calibri" panose="020F0502020204030204" pitchFamily="34" charset="0"/>
                <a:ea typeface="Calibri" panose="020F0502020204030204" pitchFamily="34" charset="0"/>
                <a:cs typeface="Calibri" panose="020F0502020204030204" pitchFamily="34" charset="0"/>
              </a:rPr>
              <a:t>7. Bycatch is when fishers catch fish, sea creatures or animals that they didn’t want to, like turtles, birds or dolphins. </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u="sng" kern="10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6"/>
              </a:rPr>
              <a:t>https://www.msc.org/what-we-are-doing/oceans-at-risk/what-is-bycatch-and-how-can-it-be-managed</a:t>
            </a:r>
            <a:r>
              <a:rPr lang="en-GB" sz="1800" kern="100">
                <a:effectLst/>
                <a:latin typeface="Calibri" panose="020F0502020204030204" pitchFamily="34" charset="0"/>
                <a:ea typeface="Calibri" panose="020F0502020204030204" pitchFamily="34" charset="0"/>
                <a:cs typeface="Calibri" panose="020F0502020204030204" pitchFamily="34" charset="0"/>
              </a:rPr>
              <a:t> </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00">
                <a:effectLst/>
                <a:latin typeface="Calibri" panose="020F0502020204030204" pitchFamily="34" charset="0"/>
                <a:ea typeface="Calibri" panose="020F0502020204030204" pitchFamily="34" charset="0"/>
                <a:cs typeface="Calibri" panose="020F0502020204030204" pitchFamily="34" charset="0"/>
              </a:rPr>
              <a:t>8. In many parts of the Ocean, many species of fish are caught illegally. </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u="sng" kern="10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7"/>
              </a:rPr>
              <a:t>https://www.msc.org/what-we-are-doing/oceans-at-risk/illegal-unreported-unregulated-iuu-destructive-fishing</a:t>
            </a:r>
            <a:r>
              <a:rPr lang="en-GB" sz="1800" kern="100">
                <a:effectLst/>
                <a:latin typeface="Calibri" panose="020F0502020204030204" pitchFamily="34" charset="0"/>
                <a:ea typeface="Calibri" panose="020F0502020204030204" pitchFamily="34" charset="0"/>
                <a:cs typeface="Calibri" panose="020F0502020204030204" pitchFamily="34" charset="0"/>
              </a:rPr>
              <a:t> </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00">
                <a:effectLst/>
                <a:latin typeface="Calibri" panose="020F0502020204030204" pitchFamily="34" charset="0"/>
                <a:ea typeface="Calibri" panose="020F0502020204030204" pitchFamily="34" charset="0"/>
                <a:cs typeface="Calibri" panose="020F0502020204030204" pitchFamily="34" charset="0"/>
              </a:rPr>
              <a:t>9. Every year, over 9 million tonnes of fish are thrown away by fishers after they’ve been caught. These are known as ‘discards’. </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u="sng" kern="10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6"/>
              </a:rPr>
              <a:t>https://www.msc.org/what-we-are-doing/oceans-at-risk/what-is-bycatch-and-how-can-it-be-managed</a:t>
            </a:r>
            <a:r>
              <a:rPr lang="en-GB" sz="1800" kern="100">
                <a:effectLst/>
                <a:latin typeface="Calibri" panose="020F0502020204030204" pitchFamily="34" charset="0"/>
                <a:ea typeface="Calibri" panose="020F0502020204030204" pitchFamily="34" charset="0"/>
                <a:cs typeface="Calibri" panose="020F0502020204030204" pitchFamily="34" charset="0"/>
              </a:rPr>
              <a:t> </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00">
                <a:effectLst/>
                <a:latin typeface="Calibri" panose="020F0502020204030204" pitchFamily="34" charset="0"/>
                <a:ea typeface="Calibri" panose="020F0502020204030204" pitchFamily="34" charset="0"/>
                <a:cs typeface="Calibri" panose="020F0502020204030204" pitchFamily="34" charset="0"/>
              </a:rPr>
              <a:t>10. Fishers who fish sustainably work to reduce bycatch. </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u="sng" kern="10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6"/>
              </a:rPr>
              <a:t>https://www.msc.org/what-we-are-doing/oceans-at-risk/what-is-bycatch-and-how-can-it-be-managed</a:t>
            </a:r>
            <a:r>
              <a:rPr lang="en-GB" sz="1800" kern="100">
                <a:effectLst/>
                <a:latin typeface="Calibri" panose="020F0502020204030204" pitchFamily="34" charset="0"/>
                <a:ea typeface="Calibri" panose="020F0502020204030204" pitchFamily="34" charset="0"/>
                <a:cs typeface="Calibri" panose="020F0502020204030204" pitchFamily="34" charset="0"/>
              </a:rPr>
              <a:t> </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00">
                <a:effectLst/>
                <a:latin typeface="Calibri" panose="020F0502020204030204" pitchFamily="34" charset="0"/>
                <a:ea typeface="Calibri" panose="020F0502020204030204" pitchFamily="34" charset="0"/>
                <a:cs typeface="Calibri" panose="020F0502020204030204" pitchFamily="34" charset="0"/>
              </a:rPr>
              <a:t>11. Sustainable fishing can include using nets with big holes, that let small fish pass through.</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u="sng" kern="10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8"/>
              </a:rPr>
              <a:t>https://www.msc.org/what-we-are-doing/our-approach/fishing-methods-and-gear-types/purse-seine</a:t>
            </a:r>
            <a:r>
              <a:rPr lang="en-GB" sz="1800" kern="100">
                <a:effectLst/>
                <a:latin typeface="Calibri" panose="020F0502020204030204" pitchFamily="34" charset="0"/>
                <a:ea typeface="Calibri" panose="020F0502020204030204" pitchFamily="34" charset="0"/>
                <a:cs typeface="Calibri" panose="020F0502020204030204" pitchFamily="34" charset="0"/>
              </a:rPr>
              <a:t> </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00">
                <a:effectLst/>
                <a:latin typeface="Calibri" panose="020F0502020204030204" pitchFamily="34" charset="0"/>
                <a:ea typeface="Calibri" panose="020F0502020204030204" pitchFamily="34" charset="0"/>
                <a:cs typeface="Calibri" panose="020F0502020204030204" pitchFamily="34" charset="0"/>
              </a:rPr>
              <a:t>12. Climate change is a big challenge for fishers, as fish move to new areas of the Ocean.</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u="sng" kern="10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9"/>
              </a:rPr>
              <a:t>https://www.msc.org/what-we-are-doing/oceans-at-risk/climate-change-and-fishing</a:t>
            </a:r>
            <a:r>
              <a:rPr lang="en-GB" sz="1800" kern="100">
                <a:effectLst/>
                <a:latin typeface="Calibri" panose="020F0502020204030204" pitchFamily="34" charset="0"/>
                <a:ea typeface="Calibri" panose="020F0502020204030204" pitchFamily="34" charset="0"/>
                <a:cs typeface="Calibri" panose="020F0502020204030204" pitchFamily="34" charset="0"/>
              </a:rPr>
              <a:t> </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00">
                <a:effectLst/>
                <a:latin typeface="Calibri" panose="020F0502020204030204" pitchFamily="34" charset="0"/>
                <a:ea typeface="Calibri" panose="020F0502020204030204" pitchFamily="34" charset="0"/>
                <a:cs typeface="Calibri" panose="020F0502020204030204" pitchFamily="34" charset="0"/>
              </a:rPr>
              <a:t>13. Bycatch can include fish that are too small and should be left in the ocean to grow bigger.</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u="sng" kern="10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6"/>
              </a:rPr>
              <a:t>https://www.msc.org/what-we-are-doing/oceans-at-risk/what-is-bycatch-and-how-can-it-be-managed</a:t>
            </a:r>
            <a:r>
              <a:rPr lang="en-GB" sz="1800" kern="100">
                <a:effectLst/>
                <a:latin typeface="Calibri" panose="020F0502020204030204" pitchFamily="34" charset="0"/>
                <a:ea typeface="Calibri" panose="020F0502020204030204" pitchFamily="34" charset="0"/>
                <a:cs typeface="Calibri" panose="020F0502020204030204" pitchFamily="34" charset="0"/>
              </a:rPr>
              <a:t> </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kern="100">
                <a:effectLst/>
                <a:latin typeface="Calibri" panose="020F0502020204030204" pitchFamily="34" charset="0"/>
                <a:ea typeface="Calibri" panose="020F0502020204030204" pitchFamily="34" charset="0"/>
                <a:cs typeface="Calibri" panose="020F0502020204030204" pitchFamily="34" charset="0"/>
              </a:rPr>
              <a:t>14. All fishing has an impact on the Ocean ecosystem. Sustainable fishers minimise their impact.</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u="sng" kern="10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10"/>
              </a:rPr>
              <a:t>https://www.msc.org/what-we-are-doing/our-approach/fishing-methods-and-gear-types</a:t>
            </a:r>
            <a:r>
              <a:rPr lang="en-US" sz="1800" kern="100">
                <a:effectLst/>
                <a:latin typeface="Calibri" panose="020F0502020204030204" pitchFamily="34" charset="0"/>
                <a:ea typeface="Calibri" panose="020F0502020204030204" pitchFamily="34" charset="0"/>
                <a:cs typeface="Calibri" panose="020F0502020204030204" pitchFamily="34" charset="0"/>
              </a:rPr>
              <a:t> </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15. Using explosives or chemicals to catch fish is destructive and harms Ocean ecosystems.</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u="sng" kern="10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7"/>
              </a:rPr>
              <a:t>https://www.msc.org/what-we-are-doing/oceans-at-risk/illegal-unreported-unregulated-iuu-destructive-fishing</a:t>
            </a:r>
            <a:r>
              <a:rPr lang="en-GB" sz="1800" kern="100">
                <a:effectLst/>
                <a:latin typeface="Calibri" panose="020F0502020204030204" pitchFamily="34" charset="0"/>
                <a:ea typeface="Calibri" panose="020F0502020204030204" pitchFamily="34" charset="0"/>
                <a:cs typeface="Calibri" panose="020F0502020204030204" pitchFamily="34" charset="0"/>
              </a:rPr>
              <a:t>   </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00">
                <a:effectLst/>
                <a:latin typeface="Calibri" panose="020F0502020204030204" pitchFamily="34" charset="0"/>
                <a:ea typeface="Calibri" panose="020F0502020204030204" pitchFamily="34" charset="0"/>
                <a:cs typeface="Calibri" panose="020F0502020204030204" pitchFamily="34" charset="0"/>
              </a:rPr>
              <a:t>16. When you see the MSC ecolabel on seafood products, it means that fish has been caught sustainably. </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u="sng" kern="10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11"/>
              </a:rPr>
              <a:t>https://www.msc.org/what-we-are-doing/our-approach/what-does-the-blue-msc-label-mean</a:t>
            </a:r>
            <a:r>
              <a:rPr lang="en-GB" sz="1800" kern="100">
                <a:effectLst/>
                <a:latin typeface="Calibri" panose="020F0502020204030204" pitchFamily="34" charset="0"/>
                <a:ea typeface="Calibri" panose="020F0502020204030204" pitchFamily="34" charset="0"/>
                <a:cs typeface="Calibri" panose="020F0502020204030204" pitchFamily="34" charset="0"/>
              </a:rPr>
              <a:t> </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00">
                <a:effectLst/>
                <a:latin typeface="Calibri" panose="020F0502020204030204" pitchFamily="34" charset="0"/>
                <a:ea typeface="Calibri" panose="020F0502020204030204" pitchFamily="34" charset="0"/>
                <a:cs typeface="Calibri" panose="020F0502020204030204" pitchFamily="34" charset="0"/>
              </a:rPr>
              <a:t>17. Over a third of global fish stocks are overfished.</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u="sng" kern="10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3"/>
              </a:rPr>
              <a:t>https://www.msc.org/docs/default-source/default-document-library/about-the-msc/msc-insights-january-2021.pdf</a:t>
            </a:r>
            <a:r>
              <a:rPr lang="en-US" sz="1800" kern="100">
                <a:effectLst/>
                <a:latin typeface="Calibri" panose="020F0502020204030204" pitchFamily="34" charset="0"/>
                <a:ea typeface="Calibri" panose="020F0502020204030204" pitchFamily="34" charset="0"/>
                <a:cs typeface="Calibri" panose="020F0502020204030204" pitchFamily="34" charset="0"/>
              </a:rPr>
              <a:t> </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00">
                <a:effectLst/>
                <a:latin typeface="Calibri" panose="020F0502020204030204" pitchFamily="34" charset="0"/>
                <a:ea typeface="Calibri" panose="020F0502020204030204" pitchFamily="34" charset="0"/>
                <a:cs typeface="Calibri" panose="020F0502020204030204" pitchFamily="34" charset="0"/>
              </a:rPr>
              <a:t>18. Overfishing is when too many fish are removed from the ocean, and they are unable to reproduce back to a healthy number.</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u="sng" kern="10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12"/>
              </a:rPr>
              <a:t>https://www.msc.org/what-we-are-doing/oceans-at-risk/overfishing</a:t>
            </a:r>
            <a:r>
              <a:rPr lang="en-US" sz="1800" kern="100">
                <a:effectLst/>
                <a:latin typeface="Calibri" panose="020F0502020204030204" pitchFamily="34" charset="0"/>
                <a:ea typeface="Calibri" panose="020F0502020204030204" pitchFamily="34" charset="0"/>
                <a:cs typeface="Calibri" panose="020F0502020204030204" pitchFamily="34" charset="0"/>
              </a:rPr>
              <a:t> </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00">
                <a:effectLst/>
                <a:latin typeface="Calibri" panose="020F0502020204030204" pitchFamily="34" charset="0"/>
                <a:ea typeface="Calibri" panose="020F0502020204030204" pitchFamily="34" charset="0"/>
                <a:cs typeface="Calibri" panose="020F0502020204030204" pitchFamily="34" charset="0"/>
              </a:rPr>
              <a:t>19. Sometimes fishers have to stop fishing for a while to let fish stocks recover.</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u="sng" kern="10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13"/>
              </a:rPr>
              <a:t>https://www.msc.org/what-we-are-doing/oceans-at-risk/climate-change-and-fishing/marine-heatwaves</a:t>
            </a:r>
            <a:r>
              <a:rPr lang="en-US" sz="1800" kern="100">
                <a:effectLst/>
                <a:latin typeface="Calibri" panose="020F0502020204030204" pitchFamily="34" charset="0"/>
                <a:ea typeface="Calibri" panose="020F0502020204030204" pitchFamily="34" charset="0"/>
                <a:cs typeface="Calibri" panose="020F0502020204030204" pitchFamily="34" charset="0"/>
              </a:rPr>
              <a:t> </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00">
                <a:effectLst/>
                <a:latin typeface="Calibri" panose="020F0502020204030204" pitchFamily="34" charset="0"/>
                <a:ea typeface="Calibri" panose="020F0502020204030204" pitchFamily="34" charset="0"/>
                <a:cs typeface="Calibri" panose="020F0502020204030204" pitchFamily="34" charset="0"/>
              </a:rPr>
              <a:t>20. Fish stocks that are managed sustainably produce more fish. / Fisheries which are managed sustainably have higher yields in the long-term. This means fishers can catch more fish.</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00">
                <a:effectLst/>
                <a:latin typeface="Calibri" panose="020F0502020204030204" pitchFamily="34" charset="0"/>
                <a:ea typeface="Calibri" panose="020F0502020204030204" pitchFamily="34" charset="0"/>
                <a:cs typeface="Calibri" panose="020F0502020204030204" pitchFamily="34" charset="0"/>
              </a:rPr>
              <a:t> </a:t>
            </a:r>
            <a:r>
              <a:rPr lang="en-US" sz="1800" u="sng" kern="10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3"/>
              </a:rPr>
              <a:t>https://www.msc.org/docs/default-source/default-document-library/about-the-msc/msc-insights-january-2021.pdf</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00">
                <a:effectLst/>
                <a:latin typeface="Calibri" panose="020F0502020204030204" pitchFamily="34" charset="0"/>
                <a:ea typeface="Calibri" panose="020F0502020204030204" pitchFamily="34" charset="0"/>
                <a:cs typeface="Calibri" panose="020F0502020204030204" pitchFamily="34" charset="0"/>
              </a:rPr>
              <a:t>21. Globally, 16% of fish and seafood is MSC certified.</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u="sng" kern="10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14"/>
              </a:rPr>
              <a:t>https://www.msc.org/about-the-msc/reports-and-brochures/annual-report-2023-summary</a:t>
            </a:r>
            <a:r>
              <a:rPr lang="en-US" sz="1800" kern="100">
                <a:effectLst/>
                <a:latin typeface="Calibri" panose="020F0502020204030204" pitchFamily="34" charset="0"/>
                <a:ea typeface="Calibri" panose="020F0502020204030204" pitchFamily="34" charset="0"/>
                <a:cs typeface="Calibri" panose="020F0502020204030204" pitchFamily="34" charset="0"/>
              </a:rPr>
              <a:t> </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00">
                <a:effectLst/>
                <a:latin typeface="Calibri" panose="020F0502020204030204" pitchFamily="34" charset="0"/>
                <a:ea typeface="Calibri" panose="020F0502020204030204" pitchFamily="34" charset="0"/>
                <a:cs typeface="Calibri" panose="020F0502020204030204" pitchFamily="34" charset="0"/>
              </a:rPr>
              <a:t>22. Globally, the most popular fish to catch are anchovies, pollock and skipjack tuna.</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u="sng" kern="100">
                <a:solidFill>
                  <a:srgbClr val="0563C1"/>
                </a:solidFill>
                <a:effectLst/>
                <a:latin typeface="Calibri" panose="020F0502020204030204" pitchFamily="34" charset="0"/>
                <a:ea typeface="Calibri" panose="020F0502020204030204" pitchFamily="34" charset="0"/>
                <a:cs typeface="Segoe UI" panose="020B0502040204020203" pitchFamily="34" charset="0"/>
                <a:hlinkClick r:id="rId5"/>
              </a:rPr>
              <a:t>https://www.fao.org/3/cc0461en/cc0461en.pdf</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00">
                <a:effectLst/>
                <a:latin typeface="Calibri" panose="020F0502020204030204" pitchFamily="34" charset="0"/>
                <a:ea typeface="Calibri" panose="020F0502020204030204" pitchFamily="34" charset="0"/>
                <a:cs typeface="Calibri" panose="020F0502020204030204" pitchFamily="34" charset="0"/>
              </a:rPr>
              <a:t>23. A fishery is an area of the ocean where fish are caught, or a group of fishers who are all catching the same type of fish. </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u="sng" kern="10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15"/>
              </a:rPr>
              <a:t>https://www.msc.org/en-au/what-we-are-doing/our-collective-impact/what-is-a-fishery</a:t>
            </a:r>
            <a:r>
              <a:rPr lang="en-US" sz="1800" kern="100">
                <a:effectLst/>
                <a:latin typeface="Calibri" panose="020F0502020204030204" pitchFamily="34" charset="0"/>
                <a:ea typeface="Calibri" panose="020F0502020204030204" pitchFamily="34" charset="0"/>
                <a:cs typeface="Calibri" panose="020F0502020204030204" pitchFamily="34" charset="0"/>
              </a:rPr>
              <a:t> </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00">
                <a:effectLst/>
                <a:latin typeface="Calibri" panose="020F0502020204030204" pitchFamily="34" charset="0"/>
                <a:ea typeface="Calibri" panose="020F0502020204030204" pitchFamily="34" charset="0"/>
                <a:cs typeface="Calibri" panose="020F0502020204030204" pitchFamily="34" charset="0"/>
              </a:rPr>
              <a:t>24. A fishing quota is an agreed amount of fish that fishers can catch.</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u="sng" kern="10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16"/>
              </a:rPr>
              <a:t>https://www.msc.org/en-au/what-we-are-doing/our-approach/commercial-fishing</a:t>
            </a:r>
            <a:r>
              <a:rPr lang="en-US" sz="1800" kern="100">
                <a:effectLst/>
                <a:latin typeface="Calibri" panose="020F0502020204030204" pitchFamily="34" charset="0"/>
                <a:ea typeface="Calibri" panose="020F0502020204030204" pitchFamily="34" charset="0"/>
                <a:cs typeface="Calibri" panose="020F0502020204030204" pitchFamily="34" charset="0"/>
              </a:rPr>
              <a:t> </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00">
                <a:effectLst/>
                <a:latin typeface="Calibri" panose="020F0502020204030204" pitchFamily="34" charset="0"/>
                <a:ea typeface="Calibri" panose="020F0502020204030204" pitchFamily="34" charset="0"/>
                <a:cs typeface="Calibri" panose="020F0502020204030204" pitchFamily="34" charset="0"/>
              </a:rPr>
              <a:t>25. Fishers, scientists and governments can work together to understand how fish stocks grow and shrink over time.</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u="sng" kern="10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17"/>
              </a:rPr>
              <a:t>https://www.msc.org/what-we-are-doing/oceans-at-risk/shifting-stocks-and-international-catch-quotas</a:t>
            </a:r>
            <a:r>
              <a:rPr lang="en-US" sz="1800" kern="100">
                <a:effectLst/>
                <a:latin typeface="Calibri" panose="020F0502020204030204" pitchFamily="34" charset="0"/>
                <a:ea typeface="Calibri" panose="020F0502020204030204" pitchFamily="34" charset="0"/>
                <a:cs typeface="Calibri" panose="020F0502020204030204" pitchFamily="34" charset="0"/>
              </a:rPr>
              <a:t> </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00">
                <a:effectLst/>
                <a:latin typeface="Calibri" panose="020F0502020204030204" pitchFamily="34" charset="0"/>
                <a:ea typeface="Calibri" panose="020F0502020204030204" pitchFamily="34" charset="0"/>
                <a:cs typeface="Calibri" panose="020F0502020204030204" pitchFamily="34" charset="0"/>
              </a:rPr>
              <a:t>26. Fishing quotas should limit what fishers can catch to a sustainable level.  </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u="sng" kern="10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17"/>
              </a:rPr>
              <a:t>https://www.msc.org/what-we-are-doing/oceans-at-risk/shifting-stocks-and-international-catch-quotas</a:t>
            </a:r>
            <a:r>
              <a:rPr lang="en-US" sz="1800" kern="100">
                <a:effectLst/>
                <a:latin typeface="Calibri" panose="020F0502020204030204" pitchFamily="34" charset="0"/>
                <a:ea typeface="Calibri" panose="020F0502020204030204" pitchFamily="34" charset="0"/>
                <a:cs typeface="Calibri" panose="020F0502020204030204" pitchFamily="34" charset="0"/>
              </a:rPr>
              <a:t> </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00">
                <a:effectLst/>
                <a:latin typeface="Calibri" panose="020F0502020204030204" pitchFamily="34" charset="0"/>
                <a:ea typeface="Calibri" panose="020F0502020204030204" pitchFamily="34" charset="0"/>
                <a:cs typeface="Calibri" panose="020F0502020204030204" pitchFamily="34" charset="0"/>
              </a:rPr>
              <a:t>27. Many countries set agreements with each other about how many fish can be caught in different parts of the Ocean. </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u="sng" kern="10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17"/>
              </a:rPr>
              <a:t>https://www.msc.org/what-we-are-doing/oceans-at-risk/shifting-stocks-and-international-catch-quotas</a:t>
            </a:r>
            <a:r>
              <a:rPr lang="en-US" sz="1800" kern="100">
                <a:effectLst/>
                <a:latin typeface="Calibri" panose="020F0502020204030204" pitchFamily="34" charset="0"/>
                <a:ea typeface="Calibri" panose="020F0502020204030204" pitchFamily="34" charset="0"/>
                <a:cs typeface="Calibri" panose="020F0502020204030204" pitchFamily="34" charset="0"/>
              </a:rPr>
              <a:t> </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00">
                <a:effectLst/>
                <a:latin typeface="Calibri" panose="020F0502020204030204" pitchFamily="34" charset="0"/>
                <a:ea typeface="Calibri" panose="020F0502020204030204" pitchFamily="34" charset="0"/>
                <a:cs typeface="Calibri" panose="020F0502020204030204" pitchFamily="34" charset="0"/>
              </a:rPr>
              <a:t>28. Some fishers use gadgets that make a noise or have bright lights to scare sea creatures like dolphins away from their fishing nets. This helps reduce bycatch.</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u="sng" kern="10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18"/>
              </a:rPr>
              <a:t>https://www.msc.org/what-we-are-doing/our-collective-impact/fisheries-improving/pink-shrimp-fishery-uses-led-lights-on-nets</a:t>
            </a:r>
            <a:r>
              <a:rPr lang="en-US" sz="1800" kern="100">
                <a:effectLst/>
                <a:latin typeface="Calibri" panose="020F0502020204030204" pitchFamily="34" charset="0"/>
                <a:ea typeface="Calibri" panose="020F0502020204030204" pitchFamily="34" charset="0"/>
                <a:cs typeface="Calibri" panose="020F0502020204030204" pitchFamily="34" charset="0"/>
              </a:rPr>
              <a:t> </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u="sng" kern="10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19"/>
              </a:rPr>
              <a:t>https://www.msc.org/media-centre/news-opinion/news/2021/05/20/fishery-innovations-that-drive-ocean-biodiversity-research</a:t>
            </a:r>
            <a:r>
              <a:rPr lang="en-US" sz="1800" kern="100">
                <a:effectLst/>
                <a:latin typeface="Calibri" panose="020F0502020204030204" pitchFamily="34" charset="0"/>
                <a:ea typeface="Calibri" panose="020F0502020204030204" pitchFamily="34" charset="0"/>
                <a:cs typeface="Calibri" panose="020F0502020204030204" pitchFamily="34" charset="0"/>
              </a:rPr>
              <a:t> </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00">
                <a:solidFill>
                  <a:srgbClr val="000000"/>
                </a:solidFill>
                <a:effectLst/>
                <a:latin typeface="Calibri" panose="020F0502020204030204" pitchFamily="34" charset="0"/>
                <a:ea typeface="Calibri" panose="020F0502020204030204" pitchFamily="34" charset="0"/>
                <a:cs typeface="Calibri" panose="020F0502020204030204" pitchFamily="34" charset="0"/>
              </a:rPr>
              <a:t>29. Every ecosystem has a carrying capacity. This is the maximum number of a species that can survive in that ecosystem. </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u="sng" kern="10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20"/>
              </a:rPr>
              <a:t>https://www.britannica.com/science/carrying-capacity</a:t>
            </a:r>
            <a:r>
              <a:rPr lang="en-US" sz="1800" kern="100">
                <a:effectLst/>
                <a:latin typeface="Calibri" panose="020F0502020204030204" pitchFamily="34" charset="0"/>
                <a:ea typeface="Calibri" panose="020F0502020204030204" pitchFamily="34" charset="0"/>
                <a:cs typeface="Calibri" panose="020F0502020204030204" pitchFamily="34" charset="0"/>
              </a:rPr>
              <a:t> </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00">
                <a:solidFill>
                  <a:srgbClr val="000000"/>
                </a:solidFill>
                <a:effectLst/>
                <a:latin typeface="Calibri" panose="020F0502020204030204" pitchFamily="34" charset="0"/>
                <a:ea typeface="Calibri" panose="020F0502020204030204" pitchFamily="34" charset="0"/>
                <a:cs typeface="Calibri" panose="020F0502020204030204" pitchFamily="34" charset="0"/>
              </a:rPr>
              <a:t>30. The Ocean and forests have a higher carrying capacity than deserts.</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u="sng" kern="10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21"/>
              </a:rPr>
              <a:t>https://www.oxfordbibliographies.com/display/document/obo-9780199830060/obo-9780199830060-0044.xml</a:t>
            </a:r>
            <a:r>
              <a:rPr lang="en-US" sz="1800" kern="100">
                <a:effectLst/>
                <a:latin typeface="Calibri" panose="020F0502020204030204" pitchFamily="34" charset="0"/>
                <a:ea typeface="Calibri" panose="020F0502020204030204" pitchFamily="34" charset="0"/>
                <a:cs typeface="Calibri" panose="020F0502020204030204" pitchFamily="34" charset="0"/>
              </a:rPr>
              <a:t> </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00">
                <a:solidFill>
                  <a:srgbClr val="000000"/>
                </a:solidFill>
                <a:effectLst/>
                <a:latin typeface="Calibri" panose="020F0502020204030204" pitchFamily="34" charset="0"/>
                <a:ea typeface="Calibri" panose="020F0502020204030204" pitchFamily="34" charset="0"/>
                <a:cs typeface="Calibri" panose="020F0502020204030204" pitchFamily="34" charset="0"/>
              </a:rPr>
              <a:t>31. When fish are taken from an ecosystem, room is created for them to increase their numbers to the carrying capacity of the ecosystem.</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u="sng" kern="100">
                <a:solidFill>
                  <a:srgbClr val="767676"/>
                </a:solidFill>
                <a:effectLst/>
                <a:highlight>
                  <a:srgbClr val="FFFFFF"/>
                </a:highlight>
                <a:latin typeface="Calibri" panose="020F0502020204030204" pitchFamily="34" charset="0"/>
                <a:ea typeface="Calibri" panose="020F0502020204030204" pitchFamily="34" charset="0"/>
                <a:cs typeface="Calibri" panose="020F0502020204030204" pitchFamily="34" charset="0"/>
                <a:hlinkClick r:id="rId22"/>
              </a:rPr>
              <a:t>https://doi.org/10.1002/fes3.464</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32. Wild caught fish generally has a lower carbon footprint than red meat.</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u="sng" kern="10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3"/>
              </a:rPr>
              <a:t>https://www.msc.org/docs/default-source/default-document-library/about-the-msc/msc-insights-january-2021.pdf</a:t>
            </a:r>
            <a:r>
              <a:rPr lang="en-US" sz="1800" kern="100">
                <a:effectLst/>
                <a:latin typeface="Calibri" panose="020F0502020204030204" pitchFamily="34" charset="0"/>
                <a:ea typeface="Calibri" panose="020F0502020204030204" pitchFamily="34" charset="0"/>
                <a:cs typeface="Calibri" panose="020F0502020204030204" pitchFamily="34" charset="0"/>
              </a:rPr>
              <a:t> </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CE035E49-82A4-4AF5-BFAB-1FF0663733DA}" type="slidenum">
              <a:rPr lang="en-GB" smtClean="0"/>
              <a:t>21</a:t>
            </a:fld>
            <a:endParaRPr lang="en-GB"/>
          </a:p>
        </p:txBody>
      </p:sp>
    </p:spTree>
    <p:extLst>
      <p:ext uri="{BB962C8B-B14F-4D97-AF65-F5344CB8AC3E}">
        <p14:creationId xmlns:p14="http://schemas.microsoft.com/office/powerpoint/2010/main" val="389718377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A549671-9633-DB01-1D89-94CF33906C3A}"/>
              </a:ext>
            </a:extLst>
          </p:cNvPr>
          <p:cNvSpPr/>
          <p:nvPr userDrawn="1"/>
        </p:nvSpPr>
        <p:spPr>
          <a:xfrm>
            <a:off x="818699" y="659608"/>
            <a:ext cx="10553240" cy="5533645"/>
          </a:xfrm>
          <a:prstGeom prst="rect">
            <a:avLst/>
          </a:prstGeom>
          <a:solidFill>
            <a:srgbClr val="203864">
              <a:alpha val="6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64B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4E37F4C-D3D9-E536-3292-ABC17F45CBFB}"/>
              </a:ext>
            </a:extLst>
          </p:cNvPr>
          <p:cNvSpPr>
            <a:spLocks noGrp="1"/>
          </p:cNvSpPr>
          <p:nvPr>
            <p:ph type="ctrTitle" hasCustomPrompt="1"/>
          </p:nvPr>
        </p:nvSpPr>
        <p:spPr>
          <a:xfrm>
            <a:off x="1524000" y="3695178"/>
            <a:ext cx="9144000" cy="946520"/>
          </a:xfrm>
        </p:spPr>
        <p:txBody>
          <a:bodyPr anchor="b"/>
          <a:lstStyle>
            <a:lvl1pPr algn="ctr">
              <a:defRPr sz="6000" b="1">
                <a:solidFill>
                  <a:schemeClr val="bg1"/>
                </a:solidFill>
                <a:latin typeface="Meta Offc Pro" panose="020B0504030101020102" pitchFamily="34" charset="0"/>
              </a:defRPr>
            </a:lvl1pPr>
          </a:lstStyle>
          <a:p>
            <a:r>
              <a:rPr lang="en-US"/>
              <a:t>Click to edit Title</a:t>
            </a:r>
            <a:endParaRPr lang="en-GB"/>
          </a:p>
        </p:txBody>
      </p:sp>
      <p:sp>
        <p:nvSpPr>
          <p:cNvPr id="3" name="Subtitle 2">
            <a:extLst>
              <a:ext uri="{FF2B5EF4-FFF2-40B4-BE49-F238E27FC236}">
                <a16:creationId xmlns:a16="http://schemas.microsoft.com/office/drawing/2014/main" id="{093DB20E-8486-EE31-3AB7-5C7C6F843748}"/>
              </a:ext>
            </a:extLst>
          </p:cNvPr>
          <p:cNvSpPr>
            <a:spLocks noGrp="1"/>
          </p:cNvSpPr>
          <p:nvPr>
            <p:ph type="subTitle" idx="1" hasCustomPrompt="1"/>
          </p:nvPr>
        </p:nvSpPr>
        <p:spPr>
          <a:xfrm>
            <a:off x="1524000" y="4641698"/>
            <a:ext cx="9144000" cy="544077"/>
          </a:xfrm>
        </p:spPr>
        <p:txBody>
          <a:bodyPr/>
          <a:lstStyle>
            <a:lvl1pPr marL="0" indent="0" algn="ctr">
              <a:buNone/>
              <a:defRPr sz="2400" b="0">
                <a:solidFill>
                  <a:schemeClr val="bg1"/>
                </a:solidFill>
                <a:latin typeface="Meta Offc Pro" panose="020B0504030101020102"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a:t>
            </a:r>
            <a:endParaRPr lang="en-GB"/>
          </a:p>
        </p:txBody>
      </p:sp>
      <p:pic>
        <p:nvPicPr>
          <p:cNvPr id="9" name="Picture 8" descr="Logo&#10;&#10;Description automatically generated">
            <a:extLst>
              <a:ext uri="{FF2B5EF4-FFF2-40B4-BE49-F238E27FC236}">
                <a16:creationId xmlns:a16="http://schemas.microsoft.com/office/drawing/2014/main" id="{CAB34B88-3B46-50B8-58E5-4623EBFCF28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339571" y="1460350"/>
            <a:ext cx="1511496" cy="1082434"/>
          </a:xfrm>
          <a:prstGeom prst="rect">
            <a:avLst/>
          </a:prstGeom>
        </p:spPr>
      </p:pic>
    </p:spTree>
    <p:extLst>
      <p:ext uri="{BB962C8B-B14F-4D97-AF65-F5344CB8AC3E}">
        <p14:creationId xmlns:p14="http://schemas.microsoft.com/office/powerpoint/2010/main" val="17775036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21B1C4-BB32-D1A5-7BF0-43B8B8499DBA}"/>
              </a:ext>
            </a:extLst>
          </p:cNvPr>
          <p:cNvSpPr>
            <a:spLocks noGrp="1"/>
          </p:cNvSpPr>
          <p:nvPr>
            <p:ph type="title" hasCustomPrompt="1"/>
          </p:nvPr>
        </p:nvSpPr>
        <p:spPr>
          <a:xfrm>
            <a:off x="-1" y="574469"/>
            <a:ext cx="4860099" cy="947540"/>
          </a:xfrm>
        </p:spPr>
        <p:txBody>
          <a:bodyPr/>
          <a:lstStyle>
            <a:lvl1pPr>
              <a:defRPr>
                <a:latin typeface="Meta Offc Pro" panose="020B0504030101020102" pitchFamily="34" charset="0"/>
              </a:defRPr>
            </a:lvl1pPr>
          </a:lstStyle>
          <a:p>
            <a:r>
              <a:rPr lang="en-US"/>
              <a:t>Click to edit title</a:t>
            </a:r>
            <a:endParaRPr lang="en-GB"/>
          </a:p>
        </p:txBody>
      </p:sp>
      <p:sp>
        <p:nvSpPr>
          <p:cNvPr id="3" name="Content Placeholder 2">
            <a:extLst>
              <a:ext uri="{FF2B5EF4-FFF2-40B4-BE49-F238E27FC236}">
                <a16:creationId xmlns:a16="http://schemas.microsoft.com/office/drawing/2014/main" id="{2FE51E93-08D4-4778-86FD-60D589874109}"/>
              </a:ext>
            </a:extLst>
          </p:cNvPr>
          <p:cNvSpPr>
            <a:spLocks noGrp="1"/>
          </p:cNvSpPr>
          <p:nvPr>
            <p:ph sz="half" idx="1"/>
          </p:nvPr>
        </p:nvSpPr>
        <p:spPr>
          <a:xfrm>
            <a:off x="412314" y="1809924"/>
            <a:ext cx="534548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C420734A-628F-AC18-B4FB-FE5A94631D9A}"/>
              </a:ext>
            </a:extLst>
          </p:cNvPr>
          <p:cNvSpPr>
            <a:spLocks noGrp="1"/>
          </p:cNvSpPr>
          <p:nvPr>
            <p:ph sz="half" idx="2"/>
          </p:nvPr>
        </p:nvSpPr>
        <p:spPr>
          <a:xfrm>
            <a:off x="6096000" y="1809924"/>
            <a:ext cx="5345482"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2568357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1_Title and Content">
    <p:bg>
      <p:bgPr>
        <a:solidFill>
          <a:schemeClr val="accent5">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787F9-326D-BBF2-9882-FBC1EAB4F5C5}"/>
              </a:ext>
            </a:extLst>
          </p:cNvPr>
          <p:cNvSpPr>
            <a:spLocks noGrp="1"/>
          </p:cNvSpPr>
          <p:nvPr>
            <p:ph type="title" hasCustomPrompt="1"/>
          </p:nvPr>
        </p:nvSpPr>
        <p:spPr>
          <a:xfrm>
            <a:off x="-1" y="574469"/>
            <a:ext cx="4860099" cy="947540"/>
          </a:xfrm>
        </p:spPr>
        <p:txBody>
          <a:bodyPr/>
          <a:lstStyle/>
          <a:p>
            <a:r>
              <a:rPr lang="en-US"/>
              <a:t>Click to edit title</a:t>
            </a:r>
            <a:endParaRPr lang="en-GB"/>
          </a:p>
        </p:txBody>
      </p:sp>
      <p:sp>
        <p:nvSpPr>
          <p:cNvPr id="3" name="Content Placeholder 2">
            <a:extLst>
              <a:ext uri="{FF2B5EF4-FFF2-40B4-BE49-F238E27FC236}">
                <a16:creationId xmlns:a16="http://schemas.microsoft.com/office/drawing/2014/main" id="{CFF73FF1-F572-EA43-14C8-183357B2F695}"/>
              </a:ext>
            </a:extLst>
          </p:cNvPr>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6644803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F57615E-B153-CA18-5C08-8CE116112894}"/>
              </a:ext>
            </a:extLst>
          </p:cNvPr>
          <p:cNvSpPr/>
          <p:nvPr userDrawn="1"/>
        </p:nvSpPr>
        <p:spPr>
          <a:xfrm>
            <a:off x="400833" y="1825625"/>
            <a:ext cx="11279931" cy="4707110"/>
          </a:xfrm>
          <a:prstGeom prst="rect">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55787F9-326D-BBF2-9882-FBC1EAB4F5C5}"/>
              </a:ext>
            </a:extLst>
          </p:cNvPr>
          <p:cNvSpPr>
            <a:spLocks noGrp="1"/>
          </p:cNvSpPr>
          <p:nvPr>
            <p:ph type="title" hasCustomPrompt="1"/>
          </p:nvPr>
        </p:nvSpPr>
        <p:spPr>
          <a:xfrm>
            <a:off x="-1" y="574469"/>
            <a:ext cx="4860099" cy="947540"/>
          </a:xfrm>
        </p:spPr>
        <p:txBody>
          <a:bodyPr/>
          <a:lstStyle/>
          <a:p>
            <a:r>
              <a:rPr lang="en-US"/>
              <a:t>Click to edit title</a:t>
            </a:r>
            <a:endParaRPr lang="en-GB"/>
          </a:p>
        </p:txBody>
      </p:sp>
      <p:sp>
        <p:nvSpPr>
          <p:cNvPr id="3" name="Content Placeholder 2">
            <a:extLst>
              <a:ext uri="{FF2B5EF4-FFF2-40B4-BE49-F238E27FC236}">
                <a16:creationId xmlns:a16="http://schemas.microsoft.com/office/drawing/2014/main" id="{CFF73FF1-F572-EA43-14C8-183357B2F695}"/>
              </a:ext>
            </a:extLst>
          </p:cNvPr>
          <p:cNvSpPr>
            <a:spLocks noGrp="1"/>
          </p:cNvSpPr>
          <p:nvPr>
            <p:ph idx="1"/>
          </p:nvPr>
        </p:nvSpPr>
        <p:spPr>
          <a:xfrm>
            <a:off x="400833" y="2029215"/>
            <a:ext cx="10952967" cy="41477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7573459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3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F57615E-B153-CA18-5C08-8CE116112894}"/>
              </a:ext>
            </a:extLst>
          </p:cNvPr>
          <p:cNvSpPr/>
          <p:nvPr userDrawn="1"/>
        </p:nvSpPr>
        <p:spPr>
          <a:xfrm>
            <a:off x="400833" y="1825625"/>
            <a:ext cx="11279931" cy="4707110"/>
          </a:xfrm>
          <a:prstGeom prst="rect">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55787F9-326D-BBF2-9882-FBC1EAB4F5C5}"/>
              </a:ext>
            </a:extLst>
          </p:cNvPr>
          <p:cNvSpPr>
            <a:spLocks noGrp="1"/>
          </p:cNvSpPr>
          <p:nvPr>
            <p:ph type="title" hasCustomPrompt="1"/>
          </p:nvPr>
        </p:nvSpPr>
        <p:spPr>
          <a:xfrm>
            <a:off x="-1" y="574469"/>
            <a:ext cx="4860099" cy="947540"/>
          </a:xfrm>
        </p:spPr>
        <p:txBody>
          <a:bodyPr/>
          <a:lstStyle/>
          <a:p>
            <a:r>
              <a:rPr lang="en-US"/>
              <a:t>Click to edit title</a:t>
            </a:r>
            <a:endParaRPr lang="en-GB"/>
          </a:p>
        </p:txBody>
      </p:sp>
      <p:sp>
        <p:nvSpPr>
          <p:cNvPr id="3" name="Content Placeholder 2">
            <a:extLst>
              <a:ext uri="{FF2B5EF4-FFF2-40B4-BE49-F238E27FC236}">
                <a16:creationId xmlns:a16="http://schemas.microsoft.com/office/drawing/2014/main" id="{CFF73FF1-F572-EA43-14C8-183357B2F695}"/>
              </a:ext>
            </a:extLst>
          </p:cNvPr>
          <p:cNvSpPr>
            <a:spLocks noGrp="1"/>
          </p:cNvSpPr>
          <p:nvPr>
            <p:ph idx="1"/>
          </p:nvPr>
        </p:nvSpPr>
        <p:spPr>
          <a:xfrm>
            <a:off x="400833" y="2029215"/>
            <a:ext cx="10952967" cy="41477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9945619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05620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MSC Text slide white - single text box">
    <p:bg>
      <p:bgPr>
        <a:solidFill>
          <a:schemeClr val="bg1"/>
        </a:solidFill>
        <a:effectLst/>
      </p:bgPr>
    </p:bg>
    <p:spTree>
      <p:nvGrpSpPr>
        <p:cNvPr id="1" name=""/>
        <p:cNvGrpSpPr/>
        <p:nvPr/>
      </p:nvGrpSpPr>
      <p:grpSpPr>
        <a:xfrm>
          <a:off x="0" y="0"/>
          <a:ext cx="0" cy="0"/>
          <a:chOff x="0" y="0"/>
          <a:chExt cx="0" cy="0"/>
        </a:xfrm>
      </p:grpSpPr>
      <p:sp>
        <p:nvSpPr>
          <p:cNvPr id="19" name="Content Placeholder 7"/>
          <p:cNvSpPr>
            <a:spLocks noGrp="1"/>
          </p:cNvSpPr>
          <p:nvPr>
            <p:ph sz="quarter" idx="13" hasCustomPrompt="1"/>
          </p:nvPr>
        </p:nvSpPr>
        <p:spPr>
          <a:xfrm>
            <a:off x="376313" y="1514475"/>
            <a:ext cx="10856128" cy="4950883"/>
          </a:xfrm>
          <a:prstGeom prst="rect">
            <a:avLst/>
          </a:prstGeom>
        </p:spPr>
        <p:txBody>
          <a:bodyPr lIns="0" tIns="0" rIns="0" bIns="0">
            <a:noAutofit/>
          </a:bodyPr>
          <a:lstStyle>
            <a:lvl1pPr marL="0" indent="0">
              <a:spcBef>
                <a:spcPts val="1200"/>
              </a:spcBef>
              <a:buNone/>
              <a:defRPr lang="en-GB" sz="3600" b="1" kern="1200" dirty="0">
                <a:solidFill>
                  <a:srgbClr val="215895"/>
                </a:solidFill>
                <a:latin typeface="Meta Offc Pro" panose="020B0504030101020102" pitchFamily="34" charset="0"/>
                <a:ea typeface="Meta Offc Pro" panose="020B0504030101020102" pitchFamily="34" charset="0"/>
                <a:cs typeface="Arial" panose="020B0604020202020204" pitchFamily="34" charset="0"/>
              </a:defRPr>
            </a:lvl1pPr>
            <a:lvl2pPr marL="0" indent="0">
              <a:spcBef>
                <a:spcPts val="1200"/>
              </a:spcBef>
              <a:buNone/>
              <a:defRPr sz="2800">
                <a:solidFill>
                  <a:srgbClr val="215895"/>
                </a:solidFill>
                <a:latin typeface="Meta Offc Pro" panose="020B0504030101020102" pitchFamily="34" charset="0"/>
              </a:defRPr>
            </a:lvl2pPr>
            <a:lvl3pPr marL="187200" indent="-187200">
              <a:spcBef>
                <a:spcPts val="1200"/>
              </a:spcBef>
              <a:buClr>
                <a:schemeClr val="tx2"/>
              </a:buClr>
              <a:defRPr sz="2400">
                <a:solidFill>
                  <a:srgbClr val="215895"/>
                </a:solidFill>
                <a:latin typeface="Meta Offc Pro" panose="020B0504030101020102" pitchFamily="34" charset="0"/>
              </a:defRPr>
            </a:lvl3pPr>
            <a:lvl4pPr marL="360000" indent="-180000">
              <a:spcBef>
                <a:spcPts val="1200"/>
              </a:spcBef>
              <a:buClr>
                <a:schemeClr val="tx2"/>
              </a:buClr>
              <a:buFont typeface="Arial"/>
              <a:buChar char="•"/>
              <a:defRPr sz="2000">
                <a:solidFill>
                  <a:srgbClr val="215895"/>
                </a:solidFill>
                <a:latin typeface="Meta Offc Pro" panose="020B0504030101020102" pitchFamily="34" charset="0"/>
              </a:defRPr>
            </a:lvl4pPr>
            <a:lvl5pPr marL="540000" indent="-182880">
              <a:spcBef>
                <a:spcPts val="1200"/>
              </a:spcBef>
              <a:buClr>
                <a:schemeClr val="tx2"/>
              </a:buClr>
              <a:buFont typeface="Arial"/>
              <a:buChar char="•"/>
              <a:defRPr sz="1800">
                <a:solidFill>
                  <a:srgbClr val="215895"/>
                </a:solidFill>
                <a:latin typeface="Meta Offc Pro" panose="020B0504030101020102"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Title 1">
            <a:extLst>
              <a:ext uri="{FF2B5EF4-FFF2-40B4-BE49-F238E27FC236}">
                <a16:creationId xmlns:a16="http://schemas.microsoft.com/office/drawing/2014/main" id="{F6CBA6B9-B9FE-4DD9-87D2-FD3BA4EA2B6D}"/>
              </a:ext>
            </a:extLst>
          </p:cNvPr>
          <p:cNvSpPr>
            <a:spLocks noGrp="1"/>
          </p:cNvSpPr>
          <p:nvPr>
            <p:ph type="title" hasCustomPrompt="1"/>
          </p:nvPr>
        </p:nvSpPr>
        <p:spPr>
          <a:xfrm>
            <a:off x="0" y="405202"/>
            <a:ext cx="4884901" cy="857140"/>
          </a:xfrm>
          <a:prstGeom prst="rect">
            <a:avLst/>
          </a:prstGeom>
          <a:solidFill>
            <a:srgbClr val="215895"/>
          </a:solidFill>
        </p:spPr>
        <p:txBody>
          <a:bodyPr wrap="none" lIns="360000" tIns="144000" rIns="360000" bIns="0" anchor="ctr">
            <a:spAutoFit/>
          </a:bodyPr>
          <a:lstStyle>
            <a:lvl1pPr algn="l">
              <a:defRPr sz="5000">
                <a:solidFill>
                  <a:schemeClr val="bg1"/>
                </a:solidFill>
                <a:latin typeface="Local Brewery Five" panose="02000506000000020004" pitchFamily="50" charset="0"/>
              </a:defRPr>
            </a:lvl1pPr>
          </a:lstStyle>
          <a:p>
            <a:r>
              <a:rPr lang="en-US"/>
              <a:t>Click to edit title</a:t>
            </a:r>
            <a:endParaRPr lang="en-GB"/>
          </a:p>
        </p:txBody>
      </p:sp>
      <p:pic>
        <p:nvPicPr>
          <p:cNvPr id="3" name="Picture 2" descr="A picture containing drawing&#10;&#10;Description automatically generated">
            <a:extLst>
              <a:ext uri="{FF2B5EF4-FFF2-40B4-BE49-F238E27FC236}">
                <a16:creationId xmlns:a16="http://schemas.microsoft.com/office/drawing/2014/main" id="{4BD5614E-0719-4883-AADB-202BD3CAA53A}"/>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0698267" y="452638"/>
            <a:ext cx="1064419" cy="762267"/>
          </a:xfrm>
          <a:prstGeom prst="rect">
            <a:avLst/>
          </a:prstGeom>
        </p:spPr>
      </p:pic>
    </p:spTree>
    <p:extLst>
      <p:ext uri="{BB962C8B-B14F-4D97-AF65-F5344CB8AC3E}">
        <p14:creationId xmlns:p14="http://schemas.microsoft.com/office/powerpoint/2010/main" val="8555033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4_Title and Conten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33602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MSC Title Slide">
    <p:bg>
      <p:bgPr>
        <a:blipFill dpi="0" rotWithShape="1">
          <a:blip r:embed="rId2" cstate="email">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D586136-9920-4A74-AC1F-885122C21126}"/>
              </a:ext>
            </a:extLst>
          </p:cNvPr>
          <p:cNvSpPr/>
          <p:nvPr userDrawn="1"/>
        </p:nvSpPr>
        <p:spPr>
          <a:xfrm>
            <a:off x="818699" y="659613"/>
            <a:ext cx="10553240" cy="5533645"/>
          </a:xfrm>
          <a:prstGeom prst="rect">
            <a:avLst/>
          </a:prstGeom>
          <a:solidFill>
            <a:srgbClr val="203864">
              <a:alpha val="6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61935" rtl="0" eaLnBrk="1" fontAlgn="auto" latinLnBrk="0" hangingPunct="1">
              <a:lnSpc>
                <a:spcPct val="100000"/>
              </a:lnSpc>
              <a:spcBef>
                <a:spcPts val="0"/>
              </a:spcBef>
              <a:spcAft>
                <a:spcPts val="0"/>
              </a:spcAft>
              <a:buClrTx/>
              <a:buSzTx/>
              <a:buFontTx/>
              <a:buNone/>
              <a:tabLst/>
              <a:defRPr/>
            </a:pPr>
            <a:endParaRPr kumimoji="0" lang="en-GB" sz="1500" b="0" i="0" u="none" strike="noStrike" kern="1200" cap="none" spc="0" normalizeH="0" baseline="0" noProof="0">
              <a:ln>
                <a:noFill/>
              </a:ln>
              <a:solidFill>
                <a:srgbClr val="0064B0"/>
              </a:solidFill>
              <a:effectLst/>
              <a:uLnTx/>
              <a:uFillTx/>
              <a:latin typeface="Calibri" panose="020F0502020204030204"/>
              <a:ea typeface="+mn-ea"/>
              <a:cs typeface="+mn-cs"/>
            </a:endParaRPr>
          </a:p>
        </p:txBody>
      </p:sp>
      <p:sp>
        <p:nvSpPr>
          <p:cNvPr id="13" name="Title 1">
            <a:extLst>
              <a:ext uri="{FF2B5EF4-FFF2-40B4-BE49-F238E27FC236}">
                <a16:creationId xmlns:a16="http://schemas.microsoft.com/office/drawing/2014/main" id="{FED0ADB3-AC3D-4190-B3CD-C971C0F33753}"/>
              </a:ext>
            </a:extLst>
          </p:cNvPr>
          <p:cNvSpPr>
            <a:spLocks noGrp="1"/>
          </p:cNvSpPr>
          <p:nvPr userDrawn="1">
            <p:ph type="title" hasCustomPrompt="1"/>
          </p:nvPr>
        </p:nvSpPr>
        <p:spPr>
          <a:xfrm>
            <a:off x="856339" y="3473136"/>
            <a:ext cx="10515600" cy="1325563"/>
          </a:xfrm>
          <a:prstGeom prst="rect">
            <a:avLst/>
          </a:prstGeom>
        </p:spPr>
        <p:txBody>
          <a:bodyPr>
            <a:normAutofit/>
          </a:bodyPr>
          <a:lstStyle>
            <a:lvl1pPr algn="ctr">
              <a:defRPr sz="5500">
                <a:solidFill>
                  <a:schemeClr val="bg1"/>
                </a:solidFill>
                <a:latin typeface="Local Brewery Five" panose="02000506000000020004" pitchFamily="50" charset="0"/>
              </a:defRPr>
            </a:lvl1pPr>
          </a:lstStyle>
          <a:p>
            <a:r>
              <a:rPr lang="en-US"/>
              <a:t>Click to edit title</a:t>
            </a:r>
            <a:endParaRPr lang="en-GB"/>
          </a:p>
        </p:txBody>
      </p:sp>
      <p:sp>
        <p:nvSpPr>
          <p:cNvPr id="14" name="Content Placeholder 9">
            <a:extLst>
              <a:ext uri="{FF2B5EF4-FFF2-40B4-BE49-F238E27FC236}">
                <a16:creationId xmlns:a16="http://schemas.microsoft.com/office/drawing/2014/main" id="{5C4066AC-40D6-4B48-8A16-C1B4620DF8BB}"/>
              </a:ext>
            </a:extLst>
          </p:cNvPr>
          <p:cNvSpPr>
            <a:spLocks noGrp="1"/>
          </p:cNvSpPr>
          <p:nvPr userDrawn="1">
            <p:ph sz="quarter" idx="12"/>
          </p:nvPr>
        </p:nvSpPr>
        <p:spPr>
          <a:xfrm>
            <a:off x="856340" y="4941976"/>
            <a:ext cx="10515600" cy="369332"/>
          </a:xfrm>
          <a:prstGeom prst="rect">
            <a:avLst/>
          </a:prstGeom>
        </p:spPr>
        <p:txBody>
          <a:bodyPr vert="horz" lIns="0" tIns="0" rIns="0" bIns="0" anchor="t" anchorCtr="0">
            <a:noAutofit/>
          </a:bodyPr>
          <a:lstStyle>
            <a:lvl1pPr marL="0" indent="0" algn="ctr">
              <a:spcBef>
                <a:spcPts val="0"/>
              </a:spcBef>
              <a:buNone/>
              <a:defRPr sz="3000" b="1">
                <a:solidFill>
                  <a:schemeClr val="bg1"/>
                </a:solidFill>
                <a:latin typeface="Meta Offc Pro" panose="020B0504030101020102" pitchFamily="34" charset="0"/>
              </a:defRPr>
            </a:lvl1pPr>
            <a:lvl2pPr>
              <a:buNone/>
              <a:defRPr/>
            </a:lvl2pPr>
            <a:lvl3pPr>
              <a:buNone/>
              <a:defRPr/>
            </a:lvl3pPr>
            <a:lvl4pPr>
              <a:buNone/>
              <a:defRPr/>
            </a:lvl4pPr>
            <a:lvl5pPr>
              <a:buNone/>
              <a:defRPr/>
            </a:lvl5pPr>
          </a:lstStyle>
          <a:p>
            <a:pPr lvl="0"/>
            <a:r>
              <a:rPr lang="en-US"/>
              <a:t>Click to edit Master text styles</a:t>
            </a:r>
          </a:p>
        </p:txBody>
      </p:sp>
      <p:pic>
        <p:nvPicPr>
          <p:cNvPr id="3" name="Picture 2">
            <a:extLst>
              <a:ext uri="{FF2B5EF4-FFF2-40B4-BE49-F238E27FC236}">
                <a16:creationId xmlns:a16="http://schemas.microsoft.com/office/drawing/2014/main" id="{F5E0B3D5-1175-4E4E-A4FE-CE5A4E86222E}"/>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5373701" y="1546692"/>
            <a:ext cx="1443247" cy="1033558"/>
          </a:xfrm>
          <a:prstGeom prst="rect">
            <a:avLst/>
          </a:prstGeom>
        </p:spPr>
      </p:pic>
    </p:spTree>
    <p:extLst>
      <p:ext uri="{BB962C8B-B14F-4D97-AF65-F5344CB8AC3E}">
        <p14:creationId xmlns:p14="http://schemas.microsoft.com/office/powerpoint/2010/main" val="18191230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MSC Master section break - option 3">
    <p:bg>
      <p:bgPr>
        <a:blipFill dpi="0" rotWithShape="1">
          <a:blip r:embed="rId2" cstate="email">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16" name="Title 1"/>
          <p:cNvSpPr>
            <a:spLocks noGrp="1"/>
          </p:cNvSpPr>
          <p:nvPr>
            <p:ph type="ctrTitle" hasCustomPrompt="1"/>
          </p:nvPr>
        </p:nvSpPr>
        <p:spPr>
          <a:xfrm>
            <a:off x="0" y="0"/>
            <a:ext cx="6120000" cy="6858000"/>
          </a:xfrm>
          <a:prstGeom prst="rect">
            <a:avLst/>
          </a:prstGeom>
          <a:solidFill>
            <a:srgbClr val="013163">
              <a:alpha val="80000"/>
            </a:srgbClr>
          </a:solidFill>
        </p:spPr>
        <p:txBody>
          <a:bodyPr wrap="square" lIns="0" tIns="2628000" rIns="0" bIns="0" anchor="t" anchorCtr="0">
            <a:noAutofit/>
          </a:bodyPr>
          <a:lstStyle>
            <a:lvl1pPr marL="599950" algn="l">
              <a:lnSpc>
                <a:spcPts val="4133"/>
              </a:lnSpc>
              <a:spcBef>
                <a:spcPts val="0"/>
              </a:spcBef>
              <a:defRPr sz="4000" b="1">
                <a:solidFill>
                  <a:srgbClr val="FFFFFF"/>
                </a:solidFill>
                <a:latin typeface="Local Brewery Five" panose="02000506000000020004" pitchFamily="50" charset="0"/>
              </a:defRPr>
            </a:lvl1pPr>
          </a:lstStyle>
          <a:p>
            <a:r>
              <a:rPr lang="en-GB"/>
              <a:t>Click to edit Master Section Break style</a:t>
            </a:r>
            <a:endParaRPr lang="en-US"/>
          </a:p>
        </p:txBody>
      </p:sp>
    </p:spTree>
    <p:extLst>
      <p:ext uri="{BB962C8B-B14F-4D97-AF65-F5344CB8AC3E}">
        <p14:creationId xmlns:p14="http://schemas.microsoft.com/office/powerpoint/2010/main" val="15165513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MSC Text slide graphical - option 1">
    <p:bg>
      <p:bgPr>
        <a:blipFill dpi="0" rotWithShape="1">
          <a:blip r:embed="rId2" cstate="email">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B4B5141-5F68-4057-987C-AC65E93D7542}"/>
              </a:ext>
            </a:extLst>
          </p:cNvPr>
          <p:cNvSpPr/>
          <p:nvPr userDrawn="1"/>
        </p:nvSpPr>
        <p:spPr>
          <a:xfrm>
            <a:off x="511241" y="1486073"/>
            <a:ext cx="11169529" cy="5046664"/>
          </a:xfrm>
          <a:prstGeom prst="rect">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3" name="Title 1">
            <a:extLst>
              <a:ext uri="{FF2B5EF4-FFF2-40B4-BE49-F238E27FC236}">
                <a16:creationId xmlns:a16="http://schemas.microsoft.com/office/drawing/2014/main" id="{FED0ADB3-AC3D-4190-B3CD-C971C0F33753}"/>
              </a:ext>
            </a:extLst>
          </p:cNvPr>
          <p:cNvSpPr>
            <a:spLocks noGrp="1"/>
          </p:cNvSpPr>
          <p:nvPr>
            <p:ph type="title" hasCustomPrompt="1"/>
          </p:nvPr>
        </p:nvSpPr>
        <p:spPr>
          <a:xfrm>
            <a:off x="4" y="449987"/>
            <a:ext cx="4817352" cy="767573"/>
          </a:xfrm>
          <a:prstGeom prst="rect">
            <a:avLst/>
          </a:prstGeom>
          <a:solidFill>
            <a:srgbClr val="013163">
              <a:alpha val="84000"/>
            </a:srgbClr>
          </a:solidFill>
        </p:spPr>
        <p:txBody>
          <a:bodyPr wrap="none" lIns="360000" tIns="144000" rIns="360000" bIns="0" anchor="ctr">
            <a:spAutoFit/>
          </a:bodyPr>
          <a:lstStyle>
            <a:lvl1pPr algn="l">
              <a:defRPr sz="4166">
                <a:solidFill>
                  <a:schemeClr val="bg1"/>
                </a:solidFill>
                <a:latin typeface="Local Brewery Five" panose="02000506000000020004" pitchFamily="50" charset="0"/>
              </a:defRPr>
            </a:lvl1pPr>
          </a:lstStyle>
          <a:p>
            <a:r>
              <a:rPr lang="en-US"/>
              <a:t>Click to edit title</a:t>
            </a:r>
            <a:endParaRPr lang="en-GB"/>
          </a:p>
        </p:txBody>
      </p:sp>
      <p:sp>
        <p:nvSpPr>
          <p:cNvPr id="12" name="Content Placeholder 7">
            <a:extLst>
              <a:ext uri="{FF2B5EF4-FFF2-40B4-BE49-F238E27FC236}">
                <a16:creationId xmlns:a16="http://schemas.microsoft.com/office/drawing/2014/main" id="{E1F13912-EF00-427A-AF21-19E30CCB8E1F}"/>
              </a:ext>
            </a:extLst>
          </p:cNvPr>
          <p:cNvSpPr>
            <a:spLocks noGrp="1"/>
          </p:cNvSpPr>
          <p:nvPr>
            <p:ph sz="quarter" idx="13" hasCustomPrompt="1"/>
          </p:nvPr>
        </p:nvSpPr>
        <p:spPr>
          <a:xfrm>
            <a:off x="830319" y="1744132"/>
            <a:ext cx="10402124" cy="4530546"/>
          </a:xfrm>
          <a:prstGeom prst="rect">
            <a:avLst/>
          </a:prstGeom>
        </p:spPr>
        <p:txBody>
          <a:bodyPr lIns="0" tIns="0" rIns="0" bIns="0">
            <a:noAutofit/>
          </a:bodyPr>
          <a:lstStyle>
            <a:lvl1pPr marL="0" indent="0">
              <a:spcBef>
                <a:spcPts val="1000"/>
              </a:spcBef>
              <a:buNone/>
              <a:defRPr lang="en-GB" sz="3000" b="1" kern="1200" dirty="0">
                <a:solidFill>
                  <a:srgbClr val="215895"/>
                </a:solidFill>
                <a:latin typeface="Meta Offc Pro" panose="020B0504030101020102" pitchFamily="34" charset="0"/>
                <a:ea typeface="Meta Offc Pro" panose="020B0504030101020102" pitchFamily="34" charset="0"/>
                <a:cs typeface="Arial" panose="020B0604020202020204" pitchFamily="34" charset="0"/>
              </a:defRPr>
            </a:lvl1pPr>
            <a:lvl2pPr marL="0" indent="0">
              <a:spcBef>
                <a:spcPts val="1000"/>
              </a:spcBef>
              <a:buNone/>
              <a:defRPr sz="2333" b="0">
                <a:solidFill>
                  <a:srgbClr val="215895"/>
                </a:solidFill>
                <a:latin typeface="Meta Offc Pro" panose="020B0504030101020102" pitchFamily="34" charset="0"/>
              </a:defRPr>
            </a:lvl2pPr>
            <a:lvl3pPr marL="155987" indent="-155987">
              <a:spcBef>
                <a:spcPts val="1000"/>
              </a:spcBef>
              <a:buClr>
                <a:schemeClr val="tx2"/>
              </a:buClr>
              <a:defRPr sz="2333" b="0">
                <a:solidFill>
                  <a:srgbClr val="215895"/>
                </a:solidFill>
                <a:latin typeface="Meta Offc Pro" panose="020B0504030101020102" pitchFamily="34" charset="0"/>
              </a:defRPr>
            </a:lvl3pPr>
            <a:lvl4pPr marL="299974" indent="-149988">
              <a:spcBef>
                <a:spcPts val="1000"/>
              </a:spcBef>
              <a:buClr>
                <a:schemeClr val="tx2"/>
              </a:buClr>
              <a:buFont typeface="Arial"/>
              <a:buChar char="•"/>
              <a:defRPr sz="2333" b="0">
                <a:solidFill>
                  <a:srgbClr val="215895"/>
                </a:solidFill>
                <a:latin typeface="Meta Offc Pro" panose="020B0504030101020102" pitchFamily="34" charset="0"/>
              </a:defRPr>
            </a:lvl4pPr>
            <a:lvl5pPr marL="449962" indent="-152387">
              <a:spcBef>
                <a:spcPts val="1000"/>
              </a:spcBef>
              <a:buClr>
                <a:schemeClr val="tx2"/>
              </a:buClr>
              <a:buFont typeface="Arial"/>
              <a:buChar char="•"/>
              <a:defRPr sz="2333" b="0">
                <a:solidFill>
                  <a:srgbClr val="215895"/>
                </a:solidFill>
                <a:latin typeface="Meta Offc Pro" panose="020B0504030101020102"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2182265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A549671-9633-DB01-1D89-94CF33906C3A}"/>
              </a:ext>
            </a:extLst>
          </p:cNvPr>
          <p:cNvSpPr/>
          <p:nvPr userDrawn="1"/>
        </p:nvSpPr>
        <p:spPr>
          <a:xfrm>
            <a:off x="818699" y="659608"/>
            <a:ext cx="10553240" cy="5533645"/>
          </a:xfrm>
          <a:prstGeom prst="rect">
            <a:avLst/>
          </a:prstGeom>
          <a:solidFill>
            <a:srgbClr val="203864">
              <a:alpha val="6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64B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4E37F4C-D3D9-E536-3292-ABC17F45CBFB}"/>
              </a:ext>
            </a:extLst>
          </p:cNvPr>
          <p:cNvSpPr>
            <a:spLocks noGrp="1"/>
          </p:cNvSpPr>
          <p:nvPr>
            <p:ph type="ctrTitle" hasCustomPrompt="1"/>
          </p:nvPr>
        </p:nvSpPr>
        <p:spPr>
          <a:xfrm>
            <a:off x="1327758" y="859340"/>
            <a:ext cx="9022915" cy="946520"/>
          </a:xfrm>
        </p:spPr>
        <p:txBody>
          <a:bodyPr anchor="b">
            <a:normAutofit/>
          </a:bodyPr>
          <a:lstStyle>
            <a:lvl1pPr algn="l">
              <a:defRPr sz="4800">
                <a:solidFill>
                  <a:schemeClr val="bg1"/>
                </a:solidFill>
                <a:latin typeface="Meta Offc Pro" panose="020B0504030101020102" pitchFamily="34" charset="0"/>
              </a:defRPr>
            </a:lvl1pPr>
          </a:lstStyle>
          <a:p>
            <a:r>
              <a:rPr lang="en-US"/>
              <a:t>Agenda</a:t>
            </a:r>
            <a:endParaRPr lang="en-GB"/>
          </a:p>
        </p:txBody>
      </p:sp>
      <p:pic>
        <p:nvPicPr>
          <p:cNvPr id="9" name="Picture 8" descr="Logo&#10;&#10;Description automatically generated">
            <a:extLst>
              <a:ext uri="{FF2B5EF4-FFF2-40B4-BE49-F238E27FC236}">
                <a16:creationId xmlns:a16="http://schemas.microsoft.com/office/drawing/2014/main" id="{CAB34B88-3B46-50B8-58E5-4623EBFCF28B}"/>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036831" y="992975"/>
            <a:ext cx="948495" cy="679250"/>
          </a:xfrm>
          <a:prstGeom prst="rect">
            <a:avLst/>
          </a:prstGeom>
        </p:spPr>
      </p:pic>
      <p:sp>
        <p:nvSpPr>
          <p:cNvPr id="4" name="Content Placeholder 2">
            <a:extLst>
              <a:ext uri="{FF2B5EF4-FFF2-40B4-BE49-F238E27FC236}">
                <a16:creationId xmlns:a16="http://schemas.microsoft.com/office/drawing/2014/main" id="{4931F814-FF63-836C-F6B5-60265C460700}"/>
              </a:ext>
            </a:extLst>
          </p:cNvPr>
          <p:cNvSpPr>
            <a:spLocks noGrp="1"/>
          </p:cNvSpPr>
          <p:nvPr>
            <p:ph sz="half" idx="1"/>
          </p:nvPr>
        </p:nvSpPr>
        <p:spPr>
          <a:xfrm>
            <a:off x="1327757" y="1825625"/>
            <a:ext cx="9657569" cy="4351338"/>
          </a:xfrm>
        </p:spPr>
        <p:txBody>
          <a:bodyPr/>
          <a:lstStyle>
            <a:lvl1pPr>
              <a:defRPr b="1">
                <a:solidFill>
                  <a:schemeClr val="bg1"/>
                </a:solidFill>
                <a:latin typeface="Meta Offc Pro" panose="020B0504030101020102" pitchFamily="34" charset="0"/>
              </a:defRPr>
            </a:lvl1pPr>
            <a:lvl2pPr>
              <a:defRPr b="1">
                <a:solidFill>
                  <a:schemeClr val="bg1"/>
                </a:solidFill>
                <a:latin typeface="Meta Offc Pro" panose="020B0504030101020102" pitchFamily="34" charset="0"/>
              </a:defRPr>
            </a:lvl2pPr>
            <a:lvl3pPr>
              <a:defRPr b="1">
                <a:solidFill>
                  <a:schemeClr val="bg1"/>
                </a:solidFill>
                <a:latin typeface="Meta Offc Pro" panose="020B0504030101020102" pitchFamily="34" charset="0"/>
              </a:defRPr>
            </a:lvl3pPr>
            <a:lvl4pPr>
              <a:defRPr b="1">
                <a:solidFill>
                  <a:schemeClr val="bg1"/>
                </a:solidFill>
                <a:latin typeface="Meta Offc Pro" panose="020B0504030101020102" pitchFamily="34" charset="0"/>
              </a:defRPr>
            </a:lvl4pPr>
            <a:lvl5pPr>
              <a:defRPr b="1">
                <a:solidFill>
                  <a:schemeClr val="bg1"/>
                </a:solidFill>
                <a:latin typeface="Meta Offc Pro" panose="020B0504030101020102"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6345651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0BEBD1E5-68A6-960D-0AB7-50E81B985E49}"/>
              </a:ext>
            </a:extLst>
          </p:cNvPr>
          <p:cNvSpPr txBox="1">
            <a:spLocks/>
          </p:cNvSpPr>
          <p:nvPr userDrawn="1"/>
        </p:nvSpPr>
        <p:spPr>
          <a:xfrm>
            <a:off x="0" y="0"/>
            <a:ext cx="6120000" cy="6858000"/>
          </a:xfrm>
          <a:prstGeom prst="rect">
            <a:avLst/>
          </a:prstGeom>
          <a:solidFill>
            <a:srgbClr val="013163">
              <a:alpha val="80000"/>
            </a:srgbClr>
          </a:solidFill>
        </p:spPr>
        <p:txBody>
          <a:bodyPr vert="horz" wrap="square" lIns="0" tIns="2628000" rIns="0" bIns="0" rtlCol="0" anchor="t" anchorCtr="0">
            <a:noAutofit/>
          </a:bodyPr>
          <a:lstStyle>
            <a:lvl1pPr marL="720000" algn="l" defTabSz="914400" rtl="0" eaLnBrk="1" latinLnBrk="0" hangingPunct="1">
              <a:lnSpc>
                <a:spcPts val="4960"/>
              </a:lnSpc>
              <a:spcBef>
                <a:spcPts val="0"/>
              </a:spcBef>
              <a:buNone/>
              <a:defRPr sz="4800" b="1" kern="1200">
                <a:solidFill>
                  <a:srgbClr val="FFFFFF"/>
                </a:solidFill>
                <a:latin typeface="Local Brewery Five" panose="02000506000000020004" pitchFamily="50" charset="0"/>
                <a:ea typeface="+mj-ea"/>
                <a:cs typeface="+mj-cs"/>
              </a:defRPr>
            </a:lvl1pPr>
          </a:lstStyle>
          <a:p>
            <a:endParaRPr lang="en-US">
              <a:latin typeface="Meta Offc Pro" panose="020B0504030101020102" pitchFamily="34" charset="0"/>
            </a:endParaRPr>
          </a:p>
        </p:txBody>
      </p:sp>
      <p:pic>
        <p:nvPicPr>
          <p:cNvPr id="2" name="Picture 1" descr="Logo&#10;&#10;Description automatically generated">
            <a:extLst>
              <a:ext uri="{FF2B5EF4-FFF2-40B4-BE49-F238E27FC236}">
                <a16:creationId xmlns:a16="http://schemas.microsoft.com/office/drawing/2014/main" id="{E0711BB0-B338-0EFC-BE98-C125E0E6DDE3}"/>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869037" y="397073"/>
            <a:ext cx="948495" cy="679250"/>
          </a:xfrm>
          <a:prstGeom prst="rect">
            <a:avLst/>
          </a:prstGeom>
        </p:spPr>
      </p:pic>
      <p:sp>
        <p:nvSpPr>
          <p:cNvPr id="3" name="Title Placeholder 1">
            <a:extLst>
              <a:ext uri="{FF2B5EF4-FFF2-40B4-BE49-F238E27FC236}">
                <a16:creationId xmlns:a16="http://schemas.microsoft.com/office/drawing/2014/main" id="{F642A2B5-EF7F-3A12-CA63-933B983535CD}"/>
              </a:ext>
            </a:extLst>
          </p:cNvPr>
          <p:cNvSpPr>
            <a:spLocks noGrp="1"/>
          </p:cNvSpPr>
          <p:nvPr>
            <p:ph type="title" hasCustomPrompt="1"/>
          </p:nvPr>
        </p:nvSpPr>
        <p:spPr>
          <a:xfrm>
            <a:off x="468330" y="2766218"/>
            <a:ext cx="4884506" cy="1325563"/>
          </a:xfrm>
          <a:prstGeom prst="rect">
            <a:avLst/>
          </a:prstGeom>
        </p:spPr>
        <p:txBody>
          <a:bodyPr vert="horz" lIns="91440" tIns="45720" rIns="91440" bIns="45720" rtlCol="0" anchor="ctr">
            <a:normAutofit/>
          </a:bodyPr>
          <a:lstStyle>
            <a:lvl1pPr>
              <a:defRPr/>
            </a:lvl1pPr>
          </a:lstStyle>
          <a:p>
            <a:r>
              <a:rPr lang="en-US"/>
              <a:t>Click to edit section title style</a:t>
            </a:r>
            <a:endParaRPr lang="en-GB"/>
          </a:p>
        </p:txBody>
      </p:sp>
    </p:spTree>
    <p:extLst>
      <p:ext uri="{BB962C8B-B14F-4D97-AF65-F5344CB8AC3E}">
        <p14:creationId xmlns:p14="http://schemas.microsoft.com/office/powerpoint/2010/main" val="27636358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0BEBD1E5-68A6-960D-0AB7-50E81B985E49}"/>
              </a:ext>
            </a:extLst>
          </p:cNvPr>
          <p:cNvSpPr txBox="1">
            <a:spLocks/>
          </p:cNvSpPr>
          <p:nvPr userDrawn="1"/>
        </p:nvSpPr>
        <p:spPr>
          <a:xfrm>
            <a:off x="0" y="0"/>
            <a:ext cx="6120000" cy="6858000"/>
          </a:xfrm>
          <a:prstGeom prst="rect">
            <a:avLst/>
          </a:prstGeom>
          <a:solidFill>
            <a:srgbClr val="013163">
              <a:alpha val="80000"/>
            </a:srgbClr>
          </a:solidFill>
        </p:spPr>
        <p:txBody>
          <a:bodyPr vert="horz" wrap="square" lIns="0" tIns="2628000" rIns="0" bIns="0" rtlCol="0" anchor="t" anchorCtr="0">
            <a:noAutofit/>
          </a:bodyPr>
          <a:lstStyle>
            <a:lvl1pPr marL="720000" algn="l" defTabSz="914400" rtl="0" eaLnBrk="1" latinLnBrk="0" hangingPunct="1">
              <a:lnSpc>
                <a:spcPts val="4960"/>
              </a:lnSpc>
              <a:spcBef>
                <a:spcPts val="0"/>
              </a:spcBef>
              <a:buNone/>
              <a:defRPr sz="4800" b="1" kern="1200">
                <a:solidFill>
                  <a:srgbClr val="FFFFFF"/>
                </a:solidFill>
                <a:latin typeface="Local Brewery Five" panose="02000506000000020004" pitchFamily="50" charset="0"/>
                <a:ea typeface="+mj-ea"/>
                <a:cs typeface="+mj-cs"/>
              </a:defRPr>
            </a:lvl1pPr>
          </a:lstStyle>
          <a:p>
            <a:endParaRPr lang="en-US">
              <a:latin typeface="Meta Offc Pro" panose="020B0504030101020102" pitchFamily="34" charset="0"/>
            </a:endParaRPr>
          </a:p>
        </p:txBody>
      </p:sp>
      <p:pic>
        <p:nvPicPr>
          <p:cNvPr id="2" name="Picture 1" descr="Logo&#10;&#10;Description automatically generated">
            <a:extLst>
              <a:ext uri="{FF2B5EF4-FFF2-40B4-BE49-F238E27FC236}">
                <a16:creationId xmlns:a16="http://schemas.microsoft.com/office/drawing/2014/main" id="{50FFB98F-BF87-B5CE-ABC9-3075D278C33E}"/>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869037" y="397073"/>
            <a:ext cx="948495" cy="679250"/>
          </a:xfrm>
          <a:prstGeom prst="rect">
            <a:avLst/>
          </a:prstGeom>
        </p:spPr>
      </p:pic>
      <p:sp>
        <p:nvSpPr>
          <p:cNvPr id="3" name="Title Placeholder 1">
            <a:extLst>
              <a:ext uri="{FF2B5EF4-FFF2-40B4-BE49-F238E27FC236}">
                <a16:creationId xmlns:a16="http://schemas.microsoft.com/office/drawing/2014/main" id="{DECF999D-74C0-685B-EB86-7BC2E3B23715}"/>
              </a:ext>
            </a:extLst>
          </p:cNvPr>
          <p:cNvSpPr>
            <a:spLocks noGrp="1"/>
          </p:cNvSpPr>
          <p:nvPr>
            <p:ph type="title" hasCustomPrompt="1"/>
          </p:nvPr>
        </p:nvSpPr>
        <p:spPr>
          <a:xfrm>
            <a:off x="468330" y="2766218"/>
            <a:ext cx="4884506" cy="1325563"/>
          </a:xfrm>
          <a:prstGeom prst="rect">
            <a:avLst/>
          </a:prstGeom>
        </p:spPr>
        <p:txBody>
          <a:bodyPr vert="horz" lIns="91440" tIns="45720" rIns="91440" bIns="45720" rtlCol="0" anchor="ctr">
            <a:normAutofit/>
          </a:bodyPr>
          <a:lstStyle>
            <a:lvl1pPr>
              <a:defRPr/>
            </a:lvl1pPr>
          </a:lstStyle>
          <a:p>
            <a:r>
              <a:rPr lang="en-US"/>
              <a:t>Click to edit section title style</a:t>
            </a:r>
            <a:endParaRPr lang="en-GB"/>
          </a:p>
        </p:txBody>
      </p:sp>
    </p:spTree>
    <p:extLst>
      <p:ext uri="{BB962C8B-B14F-4D97-AF65-F5344CB8AC3E}">
        <p14:creationId xmlns:p14="http://schemas.microsoft.com/office/powerpoint/2010/main" val="22015379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0BEBD1E5-68A6-960D-0AB7-50E81B985E49}"/>
              </a:ext>
            </a:extLst>
          </p:cNvPr>
          <p:cNvSpPr txBox="1">
            <a:spLocks/>
          </p:cNvSpPr>
          <p:nvPr userDrawn="1"/>
        </p:nvSpPr>
        <p:spPr>
          <a:xfrm>
            <a:off x="0" y="0"/>
            <a:ext cx="6120000" cy="6858000"/>
          </a:xfrm>
          <a:prstGeom prst="rect">
            <a:avLst/>
          </a:prstGeom>
          <a:solidFill>
            <a:srgbClr val="013163">
              <a:alpha val="80000"/>
            </a:srgbClr>
          </a:solidFill>
        </p:spPr>
        <p:txBody>
          <a:bodyPr vert="horz" wrap="square" lIns="0" tIns="2628000" rIns="0" bIns="0" rtlCol="0" anchor="t" anchorCtr="0">
            <a:noAutofit/>
          </a:bodyPr>
          <a:lstStyle>
            <a:lvl1pPr marL="720000" algn="l" defTabSz="914400" rtl="0" eaLnBrk="1" latinLnBrk="0" hangingPunct="1">
              <a:lnSpc>
                <a:spcPts val="4960"/>
              </a:lnSpc>
              <a:spcBef>
                <a:spcPts val="0"/>
              </a:spcBef>
              <a:buNone/>
              <a:defRPr sz="4800" b="1" kern="1200">
                <a:solidFill>
                  <a:srgbClr val="FFFFFF"/>
                </a:solidFill>
                <a:latin typeface="Local Brewery Five" panose="02000506000000020004" pitchFamily="50" charset="0"/>
                <a:ea typeface="+mj-ea"/>
                <a:cs typeface="+mj-cs"/>
              </a:defRPr>
            </a:lvl1pPr>
          </a:lstStyle>
          <a:p>
            <a:endParaRPr lang="en-US">
              <a:latin typeface="Meta Offc Pro" panose="020B0504030101020102" pitchFamily="34" charset="0"/>
            </a:endParaRPr>
          </a:p>
        </p:txBody>
      </p:sp>
      <p:pic>
        <p:nvPicPr>
          <p:cNvPr id="2" name="Picture 1" descr="Logo&#10;&#10;Description automatically generated">
            <a:extLst>
              <a:ext uri="{FF2B5EF4-FFF2-40B4-BE49-F238E27FC236}">
                <a16:creationId xmlns:a16="http://schemas.microsoft.com/office/drawing/2014/main" id="{50FFB98F-BF87-B5CE-ABC9-3075D278C33E}"/>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869037" y="397073"/>
            <a:ext cx="948495" cy="679250"/>
          </a:xfrm>
          <a:prstGeom prst="rect">
            <a:avLst/>
          </a:prstGeom>
        </p:spPr>
      </p:pic>
      <p:sp>
        <p:nvSpPr>
          <p:cNvPr id="3" name="Title Placeholder 1">
            <a:extLst>
              <a:ext uri="{FF2B5EF4-FFF2-40B4-BE49-F238E27FC236}">
                <a16:creationId xmlns:a16="http://schemas.microsoft.com/office/drawing/2014/main" id="{DECF999D-74C0-685B-EB86-7BC2E3B23715}"/>
              </a:ext>
            </a:extLst>
          </p:cNvPr>
          <p:cNvSpPr>
            <a:spLocks noGrp="1"/>
          </p:cNvSpPr>
          <p:nvPr>
            <p:ph type="title" hasCustomPrompt="1"/>
          </p:nvPr>
        </p:nvSpPr>
        <p:spPr>
          <a:xfrm>
            <a:off x="468330" y="2766218"/>
            <a:ext cx="4884506" cy="1325563"/>
          </a:xfrm>
          <a:prstGeom prst="rect">
            <a:avLst/>
          </a:prstGeom>
        </p:spPr>
        <p:txBody>
          <a:bodyPr vert="horz" lIns="91440" tIns="45720" rIns="91440" bIns="45720" rtlCol="0" anchor="ctr">
            <a:normAutofit/>
          </a:bodyPr>
          <a:lstStyle>
            <a:lvl1pPr>
              <a:defRPr/>
            </a:lvl1pPr>
          </a:lstStyle>
          <a:p>
            <a:r>
              <a:rPr lang="en-US"/>
              <a:t>Click to edit section title style</a:t>
            </a:r>
            <a:endParaRPr lang="en-GB"/>
          </a:p>
        </p:txBody>
      </p:sp>
    </p:spTree>
    <p:extLst>
      <p:ext uri="{BB962C8B-B14F-4D97-AF65-F5344CB8AC3E}">
        <p14:creationId xmlns:p14="http://schemas.microsoft.com/office/powerpoint/2010/main" val="10917739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0BEBD1E5-68A6-960D-0AB7-50E81B985E49}"/>
              </a:ext>
            </a:extLst>
          </p:cNvPr>
          <p:cNvSpPr txBox="1">
            <a:spLocks/>
          </p:cNvSpPr>
          <p:nvPr userDrawn="1"/>
        </p:nvSpPr>
        <p:spPr>
          <a:xfrm>
            <a:off x="0" y="0"/>
            <a:ext cx="6120000" cy="6858000"/>
          </a:xfrm>
          <a:prstGeom prst="rect">
            <a:avLst/>
          </a:prstGeom>
          <a:solidFill>
            <a:srgbClr val="013163">
              <a:alpha val="80000"/>
            </a:srgbClr>
          </a:solidFill>
        </p:spPr>
        <p:txBody>
          <a:bodyPr vert="horz" wrap="square" lIns="0" tIns="2628000" rIns="0" bIns="0" rtlCol="0" anchor="t" anchorCtr="0">
            <a:noAutofit/>
          </a:bodyPr>
          <a:lstStyle>
            <a:lvl1pPr marL="720000" algn="l" defTabSz="914400" rtl="0" eaLnBrk="1" latinLnBrk="0" hangingPunct="1">
              <a:lnSpc>
                <a:spcPts val="4960"/>
              </a:lnSpc>
              <a:spcBef>
                <a:spcPts val="0"/>
              </a:spcBef>
              <a:buNone/>
              <a:defRPr sz="4800" b="1" kern="1200">
                <a:solidFill>
                  <a:srgbClr val="FFFFFF"/>
                </a:solidFill>
                <a:latin typeface="Local Brewery Five" panose="02000506000000020004" pitchFamily="50" charset="0"/>
                <a:ea typeface="+mj-ea"/>
                <a:cs typeface="+mj-cs"/>
              </a:defRPr>
            </a:lvl1pPr>
          </a:lstStyle>
          <a:p>
            <a:endParaRPr lang="en-US">
              <a:latin typeface="Meta Offc Pro" panose="020B0504030101020102" pitchFamily="34" charset="0"/>
            </a:endParaRPr>
          </a:p>
        </p:txBody>
      </p:sp>
      <p:pic>
        <p:nvPicPr>
          <p:cNvPr id="2" name="Picture 1" descr="Logo&#10;&#10;Description automatically generated">
            <a:extLst>
              <a:ext uri="{FF2B5EF4-FFF2-40B4-BE49-F238E27FC236}">
                <a16:creationId xmlns:a16="http://schemas.microsoft.com/office/drawing/2014/main" id="{F773075D-ED08-1FB6-D091-6F694969F15A}"/>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869037" y="397073"/>
            <a:ext cx="948495" cy="679250"/>
          </a:xfrm>
          <a:prstGeom prst="rect">
            <a:avLst/>
          </a:prstGeom>
        </p:spPr>
      </p:pic>
      <p:sp>
        <p:nvSpPr>
          <p:cNvPr id="3" name="Title Placeholder 1">
            <a:extLst>
              <a:ext uri="{FF2B5EF4-FFF2-40B4-BE49-F238E27FC236}">
                <a16:creationId xmlns:a16="http://schemas.microsoft.com/office/drawing/2014/main" id="{98B56B15-87FD-9903-C7F4-6E3F5A42F440}"/>
              </a:ext>
            </a:extLst>
          </p:cNvPr>
          <p:cNvSpPr>
            <a:spLocks noGrp="1"/>
          </p:cNvSpPr>
          <p:nvPr>
            <p:ph type="title" hasCustomPrompt="1"/>
          </p:nvPr>
        </p:nvSpPr>
        <p:spPr>
          <a:xfrm>
            <a:off x="468330" y="2766218"/>
            <a:ext cx="4884506" cy="1325563"/>
          </a:xfrm>
          <a:prstGeom prst="rect">
            <a:avLst/>
          </a:prstGeom>
        </p:spPr>
        <p:txBody>
          <a:bodyPr vert="horz" lIns="91440" tIns="45720" rIns="91440" bIns="45720" rtlCol="0" anchor="ctr">
            <a:normAutofit/>
          </a:bodyPr>
          <a:lstStyle>
            <a:lvl1pPr>
              <a:defRPr/>
            </a:lvl1pPr>
          </a:lstStyle>
          <a:p>
            <a:r>
              <a:rPr lang="en-US"/>
              <a:t>Click to edit section title style</a:t>
            </a:r>
            <a:endParaRPr lang="en-GB"/>
          </a:p>
        </p:txBody>
      </p:sp>
    </p:spTree>
    <p:extLst>
      <p:ext uri="{BB962C8B-B14F-4D97-AF65-F5344CB8AC3E}">
        <p14:creationId xmlns:p14="http://schemas.microsoft.com/office/powerpoint/2010/main" val="38777684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0BEBD1E5-68A6-960D-0AB7-50E81B985E49}"/>
              </a:ext>
            </a:extLst>
          </p:cNvPr>
          <p:cNvSpPr txBox="1">
            <a:spLocks/>
          </p:cNvSpPr>
          <p:nvPr userDrawn="1"/>
        </p:nvSpPr>
        <p:spPr>
          <a:xfrm>
            <a:off x="0" y="0"/>
            <a:ext cx="6120000" cy="6858000"/>
          </a:xfrm>
          <a:prstGeom prst="rect">
            <a:avLst/>
          </a:prstGeom>
          <a:solidFill>
            <a:srgbClr val="013163">
              <a:alpha val="80000"/>
            </a:srgbClr>
          </a:solidFill>
        </p:spPr>
        <p:txBody>
          <a:bodyPr vert="horz" wrap="square" lIns="0" tIns="2628000" rIns="0" bIns="0" rtlCol="0" anchor="t" anchorCtr="0">
            <a:noAutofit/>
          </a:bodyPr>
          <a:lstStyle>
            <a:lvl1pPr marL="720000" algn="l" defTabSz="914400" rtl="0" eaLnBrk="1" latinLnBrk="0" hangingPunct="1">
              <a:lnSpc>
                <a:spcPts val="4960"/>
              </a:lnSpc>
              <a:spcBef>
                <a:spcPts val="0"/>
              </a:spcBef>
              <a:buNone/>
              <a:defRPr sz="4800" b="1" kern="1200">
                <a:solidFill>
                  <a:srgbClr val="FFFFFF"/>
                </a:solidFill>
                <a:latin typeface="Local Brewery Five" panose="02000506000000020004" pitchFamily="50" charset="0"/>
                <a:ea typeface="+mj-ea"/>
                <a:cs typeface="+mj-cs"/>
              </a:defRPr>
            </a:lvl1pPr>
          </a:lstStyle>
          <a:p>
            <a:endParaRPr lang="en-US">
              <a:latin typeface="Meta Offc Pro" panose="020B0504030101020102" pitchFamily="34" charset="0"/>
            </a:endParaRPr>
          </a:p>
        </p:txBody>
      </p:sp>
      <p:pic>
        <p:nvPicPr>
          <p:cNvPr id="2" name="Picture 1" descr="Logo&#10;&#10;Description automatically generated">
            <a:extLst>
              <a:ext uri="{FF2B5EF4-FFF2-40B4-BE49-F238E27FC236}">
                <a16:creationId xmlns:a16="http://schemas.microsoft.com/office/drawing/2014/main" id="{433E1B53-C6AB-47E8-76F5-C2F295F68A5A}"/>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869037" y="397073"/>
            <a:ext cx="948495" cy="679250"/>
          </a:xfrm>
          <a:prstGeom prst="rect">
            <a:avLst/>
          </a:prstGeom>
        </p:spPr>
      </p:pic>
      <p:sp>
        <p:nvSpPr>
          <p:cNvPr id="3" name="Title Placeholder 1">
            <a:extLst>
              <a:ext uri="{FF2B5EF4-FFF2-40B4-BE49-F238E27FC236}">
                <a16:creationId xmlns:a16="http://schemas.microsoft.com/office/drawing/2014/main" id="{BCFB30E9-6F75-430A-E357-51DEB2423AB9}"/>
              </a:ext>
            </a:extLst>
          </p:cNvPr>
          <p:cNvSpPr>
            <a:spLocks noGrp="1"/>
          </p:cNvSpPr>
          <p:nvPr>
            <p:ph type="title" hasCustomPrompt="1"/>
          </p:nvPr>
        </p:nvSpPr>
        <p:spPr>
          <a:xfrm>
            <a:off x="468330" y="2766218"/>
            <a:ext cx="4884506" cy="1325563"/>
          </a:xfrm>
          <a:prstGeom prst="rect">
            <a:avLst/>
          </a:prstGeom>
        </p:spPr>
        <p:txBody>
          <a:bodyPr vert="horz" lIns="91440" tIns="45720" rIns="91440" bIns="45720" rtlCol="0" anchor="ctr">
            <a:normAutofit/>
          </a:bodyPr>
          <a:lstStyle>
            <a:lvl1pPr>
              <a:defRPr/>
            </a:lvl1pPr>
          </a:lstStyle>
          <a:p>
            <a:r>
              <a:rPr lang="en-US"/>
              <a:t>Click to edit section title style</a:t>
            </a:r>
            <a:endParaRPr lang="en-GB"/>
          </a:p>
        </p:txBody>
      </p:sp>
    </p:spTree>
    <p:extLst>
      <p:ext uri="{BB962C8B-B14F-4D97-AF65-F5344CB8AC3E}">
        <p14:creationId xmlns:p14="http://schemas.microsoft.com/office/powerpoint/2010/main" val="7857915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A549671-9633-DB01-1D89-94CF33906C3A}"/>
              </a:ext>
            </a:extLst>
          </p:cNvPr>
          <p:cNvSpPr/>
          <p:nvPr userDrawn="1"/>
        </p:nvSpPr>
        <p:spPr>
          <a:xfrm>
            <a:off x="818699" y="659608"/>
            <a:ext cx="10553240" cy="5533645"/>
          </a:xfrm>
          <a:prstGeom prst="rect">
            <a:avLst/>
          </a:prstGeom>
          <a:solidFill>
            <a:srgbClr val="203864">
              <a:alpha val="6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64B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4E37F4C-D3D9-E536-3292-ABC17F45CBFB}"/>
              </a:ext>
            </a:extLst>
          </p:cNvPr>
          <p:cNvSpPr>
            <a:spLocks noGrp="1"/>
          </p:cNvSpPr>
          <p:nvPr>
            <p:ph type="ctrTitle" hasCustomPrompt="1"/>
          </p:nvPr>
        </p:nvSpPr>
        <p:spPr>
          <a:xfrm>
            <a:off x="1524000" y="3695178"/>
            <a:ext cx="9144000" cy="946520"/>
          </a:xfrm>
        </p:spPr>
        <p:txBody>
          <a:bodyPr anchor="b"/>
          <a:lstStyle>
            <a:lvl1pPr algn="ctr">
              <a:defRPr sz="6000">
                <a:solidFill>
                  <a:schemeClr val="bg1"/>
                </a:solidFill>
                <a:latin typeface="Meta Offc Pro" panose="020B0504030101020102" pitchFamily="34" charset="0"/>
              </a:defRPr>
            </a:lvl1pPr>
          </a:lstStyle>
          <a:p>
            <a:r>
              <a:rPr lang="en-US"/>
              <a:t>Thank  you</a:t>
            </a:r>
            <a:endParaRPr lang="en-GB"/>
          </a:p>
        </p:txBody>
      </p:sp>
      <p:pic>
        <p:nvPicPr>
          <p:cNvPr id="9" name="Picture 8" descr="Logo&#10;&#10;Description automatically generated">
            <a:extLst>
              <a:ext uri="{FF2B5EF4-FFF2-40B4-BE49-F238E27FC236}">
                <a16:creationId xmlns:a16="http://schemas.microsoft.com/office/drawing/2014/main" id="{CAB34B88-3B46-50B8-58E5-4623EBFCF28B}"/>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5339571" y="1460350"/>
            <a:ext cx="1511496" cy="1082434"/>
          </a:xfrm>
          <a:prstGeom prst="rect">
            <a:avLst/>
          </a:prstGeom>
        </p:spPr>
      </p:pic>
    </p:spTree>
    <p:extLst>
      <p:ext uri="{BB962C8B-B14F-4D97-AF65-F5344CB8AC3E}">
        <p14:creationId xmlns:p14="http://schemas.microsoft.com/office/powerpoint/2010/main" val="41195779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787F9-326D-BBF2-9882-FBC1EAB4F5C5}"/>
              </a:ext>
            </a:extLst>
          </p:cNvPr>
          <p:cNvSpPr>
            <a:spLocks noGrp="1"/>
          </p:cNvSpPr>
          <p:nvPr>
            <p:ph type="title" hasCustomPrompt="1"/>
          </p:nvPr>
        </p:nvSpPr>
        <p:spPr>
          <a:xfrm>
            <a:off x="-1" y="574469"/>
            <a:ext cx="4860099" cy="947540"/>
          </a:xfrm>
        </p:spPr>
        <p:txBody>
          <a:bodyPr/>
          <a:lstStyle/>
          <a:p>
            <a:r>
              <a:rPr lang="en-US"/>
              <a:t>Click to edit title</a:t>
            </a:r>
            <a:endParaRPr lang="en-GB"/>
          </a:p>
        </p:txBody>
      </p:sp>
      <p:sp>
        <p:nvSpPr>
          <p:cNvPr id="3" name="Content Placeholder 2">
            <a:extLst>
              <a:ext uri="{FF2B5EF4-FFF2-40B4-BE49-F238E27FC236}">
                <a16:creationId xmlns:a16="http://schemas.microsoft.com/office/drawing/2014/main" id="{CFF73FF1-F572-EA43-14C8-183357B2F69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8328696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image" Target="../media/image11.png"/><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62D34C1-5814-DA4D-AE3A-E53141E5757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96F6A67-5E91-6AF4-E207-F36F4ACD13A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029467194"/>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61" r:id="rId4"/>
    <p:sldLayoutId id="2147483669" r:id="rId5"/>
    <p:sldLayoutId id="2147483667" r:id="rId6"/>
    <p:sldLayoutId id="2147483668" r:id="rId7"/>
    <p:sldLayoutId id="2147483662" r:id="rId8"/>
  </p:sldLayoutIdLst>
  <p:txStyles>
    <p:titleStyle>
      <a:lvl1pPr algn="l" defTabSz="914400" rtl="0" eaLnBrk="1" latinLnBrk="0" hangingPunct="1">
        <a:lnSpc>
          <a:spcPct val="90000"/>
        </a:lnSpc>
        <a:spcBef>
          <a:spcPct val="0"/>
        </a:spcBef>
        <a:buNone/>
        <a:defRPr sz="4400" b="1" kern="1200">
          <a:solidFill>
            <a:schemeClr val="bg1"/>
          </a:solidFill>
          <a:latin typeface="Meta Offc Pro" panose="020B0504030101020102"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eta Offc Pro" panose="020B0504030101020102"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eta Offc Pro" panose="020B0504030101020102"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eta Offc Pro" panose="020B0504030101020102"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eta Offc Pro" panose="020B0504030101020102"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eta Offc Pro" panose="020B0504030101020102"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62D34C1-5814-DA4D-AE3A-E53141E5757E}"/>
              </a:ext>
            </a:extLst>
          </p:cNvPr>
          <p:cNvSpPr>
            <a:spLocks noGrp="1"/>
          </p:cNvSpPr>
          <p:nvPr>
            <p:ph type="title"/>
          </p:nvPr>
        </p:nvSpPr>
        <p:spPr>
          <a:xfrm>
            <a:off x="-1" y="574469"/>
            <a:ext cx="4860099" cy="947540"/>
          </a:xfrm>
          <a:prstGeom prst="rect">
            <a:avLst/>
          </a:prstGeom>
          <a:solidFill>
            <a:schemeClr val="accent5">
              <a:lumMod val="50000"/>
            </a:schemeClr>
          </a:solidFill>
        </p:spPr>
        <p:txBody>
          <a:bodyPr vert="horz" wrap="none" lIns="91440" tIns="216000" rIns="91440" bIns="45720" rtlCol="0" anchor="ctr">
            <a:spAutoFit/>
          </a:bodyPr>
          <a:lstStyle/>
          <a:p>
            <a:r>
              <a:rPr lang="en-US"/>
              <a:t>Click to edit title</a:t>
            </a:r>
            <a:endParaRPr lang="en-GB"/>
          </a:p>
        </p:txBody>
      </p:sp>
      <p:sp>
        <p:nvSpPr>
          <p:cNvPr id="3" name="Text Placeholder 2">
            <a:extLst>
              <a:ext uri="{FF2B5EF4-FFF2-40B4-BE49-F238E27FC236}">
                <a16:creationId xmlns:a16="http://schemas.microsoft.com/office/drawing/2014/main" id="{596F6A67-5E91-6AF4-E207-F36F4ACD13AA}"/>
              </a:ext>
            </a:extLst>
          </p:cNvPr>
          <p:cNvSpPr>
            <a:spLocks noGrp="1"/>
          </p:cNvSpPr>
          <p:nvPr>
            <p:ph type="body" idx="1"/>
          </p:nvPr>
        </p:nvSpPr>
        <p:spPr>
          <a:xfrm>
            <a:off x="400833" y="1825625"/>
            <a:ext cx="11331066"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5" name="Picture 4" descr="Logo&#10;&#10;Description automatically generated">
            <a:extLst>
              <a:ext uri="{FF2B5EF4-FFF2-40B4-BE49-F238E27FC236}">
                <a16:creationId xmlns:a16="http://schemas.microsoft.com/office/drawing/2014/main" id="{CB64AAD8-F12B-FE6F-6B00-02584AEFB911}"/>
              </a:ext>
            </a:extLst>
          </p:cNvPr>
          <p:cNvPicPr>
            <a:picLocks noChangeAspect="1"/>
          </p:cNvPicPr>
          <p:nvPr userDrawn="1"/>
        </p:nvPicPr>
        <p:blipFill>
          <a:blip r:embed="rId13" cstate="print">
            <a:extLst>
              <a:ext uri="{28A0092B-C50C-407E-A947-70E740481C1C}">
                <a14:useLocalDpi xmlns:a14="http://schemas.microsoft.com/office/drawing/2010/main"/>
              </a:ext>
            </a:extLst>
          </a:blip>
          <a:stretch>
            <a:fillRect/>
          </a:stretch>
        </p:blipFill>
        <p:spPr>
          <a:xfrm>
            <a:off x="10551559" y="574469"/>
            <a:ext cx="1180339" cy="845281"/>
          </a:xfrm>
          <a:prstGeom prst="rect">
            <a:avLst/>
          </a:prstGeom>
        </p:spPr>
      </p:pic>
    </p:spTree>
    <p:extLst>
      <p:ext uri="{BB962C8B-B14F-4D97-AF65-F5344CB8AC3E}">
        <p14:creationId xmlns:p14="http://schemas.microsoft.com/office/powerpoint/2010/main" val="1661091044"/>
      </p:ext>
    </p:extLst>
  </p:cSld>
  <p:clrMap bg1="lt1" tx1="dk1" bg2="lt2" tx2="dk2" accent1="accent1" accent2="accent2" accent3="accent3" accent4="accent4" accent5="accent5" accent6="accent6" hlink="hlink" folHlink="folHlink"/>
  <p:sldLayoutIdLst>
    <p:sldLayoutId id="2147483656" r:id="rId1"/>
    <p:sldLayoutId id="2147483658" r:id="rId2"/>
    <p:sldLayoutId id="2147483664" r:id="rId3"/>
    <p:sldLayoutId id="2147483665" r:id="rId4"/>
    <p:sldLayoutId id="2147483670" r:id="rId5"/>
    <p:sldLayoutId id="2147483666" r:id="rId6"/>
    <p:sldLayoutId id="2147483671" r:id="rId7"/>
    <p:sldLayoutId id="2147483672" r:id="rId8"/>
    <p:sldLayoutId id="2147483673" r:id="rId9"/>
    <p:sldLayoutId id="2147483675" r:id="rId10"/>
    <p:sldLayoutId id="2147483677" r:id="rId11"/>
  </p:sldLayoutIdLst>
  <p:txStyles>
    <p:titleStyle>
      <a:lvl1pPr marL="263525" indent="0" algn="l" defTabSz="914400" rtl="0" eaLnBrk="1" latinLnBrk="0" hangingPunct="1">
        <a:lnSpc>
          <a:spcPct val="90000"/>
        </a:lnSpc>
        <a:spcBef>
          <a:spcPct val="0"/>
        </a:spcBef>
        <a:buNone/>
        <a:defRPr sz="4800" b="1" kern="1200">
          <a:solidFill>
            <a:schemeClr val="bg1"/>
          </a:solidFill>
          <a:latin typeface="Meta Offc Pro" panose="020B0504030101020102"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chemeClr val="accent5">
              <a:lumMod val="50000"/>
            </a:schemeClr>
          </a:solidFill>
          <a:latin typeface="Meta Offc Pro" panose="020B0504030101020102"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accent5">
              <a:lumMod val="50000"/>
            </a:schemeClr>
          </a:solidFill>
          <a:latin typeface="Meta Offc Pro" panose="020B0504030101020102"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accent5">
              <a:lumMod val="50000"/>
            </a:schemeClr>
          </a:solidFill>
          <a:latin typeface="Meta Offc Pro" panose="020B0504030101020102"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accent5">
              <a:lumMod val="50000"/>
            </a:schemeClr>
          </a:solidFill>
          <a:latin typeface="Meta Offc Pro" panose="020B0504030101020102"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accent5">
              <a:lumMod val="50000"/>
            </a:schemeClr>
          </a:solidFill>
          <a:latin typeface="Meta Offc Pro" panose="020B0504030101020102"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openxmlformats.org/officeDocument/2006/relationships/hyperlink" Target="https://www.nature.org/en-us/what-we-do/our-priorities/provide-food-and-water-sustainably/food-and-water-stories/global-fisheries/#:~:text=Fish%20and%20other%20seafood%20products,percent%20of%20the%20world%27s%20population." TargetMode="External"/><Relationship Id="rId2" Type="http://schemas.openxmlformats.org/officeDocument/2006/relationships/image" Target="../media/image23.jpeg"/><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hyperlink" Target="https://www.msc.org/docs/default-source/default-document-library/education-page/4-fishing-sustainably.mp4?sfvrsn=f32fd95d_4" TargetMode="External"/><Relationship Id="rId2" Type="http://schemas.openxmlformats.org/officeDocument/2006/relationships/hyperlink" Target="https://www.msc.org/docs/default-source/default-document-library/education-page/3-overfishing.mp4?sfvrsn=51806387_4" TargetMode="Externa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27.svg"/><Relationship Id="rId2" Type="http://schemas.openxmlformats.org/officeDocument/2006/relationships/notesSlide" Target="../notesSlides/notesSlide1.xml"/><Relationship Id="rId1" Type="http://schemas.openxmlformats.org/officeDocument/2006/relationships/slideLayout" Target="../slideLayouts/slideLayout16.xml"/><Relationship Id="rId6" Type="http://schemas.openxmlformats.org/officeDocument/2006/relationships/image" Target="../media/image26.png"/><Relationship Id="rId5" Type="http://schemas.openxmlformats.org/officeDocument/2006/relationships/image" Target="../media/image30.png"/><Relationship Id="rId4" Type="http://schemas.openxmlformats.org/officeDocument/2006/relationships/image" Target="../media/image29.svg"/></Relationships>
</file>

<file path=ppt/slides/_rels/slide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27.svg"/><Relationship Id="rId2" Type="http://schemas.openxmlformats.org/officeDocument/2006/relationships/notesSlide" Target="../notesSlides/notesSlide2.xml"/><Relationship Id="rId1" Type="http://schemas.openxmlformats.org/officeDocument/2006/relationships/slideLayout" Target="../slideLayouts/slideLayout16.xml"/><Relationship Id="rId6" Type="http://schemas.openxmlformats.org/officeDocument/2006/relationships/image" Target="../media/image26.png"/><Relationship Id="rId5" Type="http://schemas.openxmlformats.org/officeDocument/2006/relationships/image" Target="../media/image30.png"/><Relationship Id="rId4" Type="http://schemas.openxmlformats.org/officeDocument/2006/relationships/image" Target="../media/image29.sv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s://www.msc.org/what-we-are-doing/oceans-at-risk/what-is-bycatch-and-how-can-it-be-managed" TargetMode="External"/><Relationship Id="rId1" Type="http://schemas.openxmlformats.org/officeDocument/2006/relationships/slideLayout" Target="../slideLayouts/slideLayout10.xml"/><Relationship Id="rId6" Type="http://schemas.microsoft.com/office/2007/relationships/hdphoto" Target="../media/hdphoto2.wdp"/><Relationship Id="rId5" Type="http://schemas.openxmlformats.org/officeDocument/2006/relationships/image" Target="../media/image32.png"/><Relationship Id="rId4" Type="http://schemas.microsoft.com/office/2007/relationships/hdphoto" Target="../media/hdphoto1.wdp"/></Relationships>
</file>

<file path=ppt/slides/_rels/slide24.xml.rels><?xml version="1.0" encoding="UTF-8" standalone="yes"?>
<Relationships xmlns="http://schemas.openxmlformats.org/package/2006/relationships"><Relationship Id="rId3" Type="http://schemas.openxmlformats.org/officeDocument/2006/relationships/hyperlink" Target="https://www.msc.org/en-au/what-we-are-doing/our-collective-impact/what-is-a-fishery" TargetMode="External"/><Relationship Id="rId7" Type="http://schemas.microsoft.com/office/2007/relationships/hdphoto" Target="../media/hdphoto1.wdp"/><Relationship Id="rId2" Type="http://schemas.openxmlformats.org/officeDocument/2006/relationships/hyperlink" Target="https://www.msc.org/what-we-are-doing/oceans-at-risk/illegal-unreported-unregulated-iuu-destructive-fishing" TargetMode="External"/><Relationship Id="rId1" Type="http://schemas.openxmlformats.org/officeDocument/2006/relationships/slideLayout" Target="../slideLayouts/slideLayout10.xml"/><Relationship Id="rId6" Type="http://schemas.openxmlformats.org/officeDocument/2006/relationships/image" Target="../media/image31.png"/><Relationship Id="rId5" Type="http://schemas.openxmlformats.org/officeDocument/2006/relationships/image" Target="../media/image34.png"/><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hyperlink" Target="https://www.msc.org/what-we-are-doing/oceans-at-risk/illegal-unreported-unregulated-iuu-destructive-fishing" TargetMode="External"/><Relationship Id="rId1" Type="http://schemas.openxmlformats.org/officeDocument/2006/relationships/slideLayout" Target="../slideLayouts/slideLayout10.xml"/><Relationship Id="rId4" Type="http://schemas.microsoft.com/office/2007/relationships/hdphoto" Target="../media/hdphoto3.wdp"/></Relationships>
</file>

<file path=ppt/slides/_rels/slide2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6.pn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2" Type="http://schemas.openxmlformats.org/officeDocument/2006/relationships/hyperlink" Target="http://www.msc.org/teach" TargetMode="Externa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hyperlink" Target="https://www.msc.org/what-we-are-doing/our-approach/what-does-the-blue-msc-label-mean" TargetMode="Externa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hyperlink" Target="https://oceanliteracy.unesco.org/ocean-literacy-commentary-a-myth-on-the-fate-of-oceanic-oxygen/" TargetMode="External"/><Relationship Id="rId2" Type="http://schemas.openxmlformats.org/officeDocument/2006/relationships/image" Target="../media/image21.jpe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hyperlink" Target="https://www.un.org/en/climatechange/science/climate-issues/ocean#:~:text=The%20ocean%20generates%2050%20percent,heat%20generated%20by%20these%20emissions." TargetMode="External"/><Relationship Id="rId2" Type="http://schemas.openxmlformats.org/officeDocument/2006/relationships/image" Target="../media/image22.jpe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hool of fish swimming in the ocean&#10;&#10;Description automatically generated">
            <a:extLst>
              <a:ext uri="{FF2B5EF4-FFF2-40B4-BE49-F238E27FC236}">
                <a16:creationId xmlns:a16="http://schemas.microsoft.com/office/drawing/2014/main" id="{FF8196DA-01F0-2C40-5BE1-486A2B3DA1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20"/>
            <a:ext cx="12192000" cy="6857160"/>
          </a:xfrm>
          <a:prstGeom prst="rect">
            <a:avLst/>
          </a:prstGeom>
        </p:spPr>
      </p:pic>
    </p:spTree>
    <p:extLst>
      <p:ext uri="{BB962C8B-B14F-4D97-AF65-F5344CB8AC3E}">
        <p14:creationId xmlns:p14="http://schemas.microsoft.com/office/powerpoint/2010/main" val="27353031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boats in water&#10;&#10;Description automatically generated">
            <a:extLst>
              <a:ext uri="{FF2B5EF4-FFF2-40B4-BE49-F238E27FC236}">
                <a16:creationId xmlns:a16="http://schemas.microsoft.com/office/drawing/2014/main" id="{114614A3-121D-A868-2775-118D4975101D}"/>
              </a:ext>
            </a:extLst>
          </p:cNvPr>
          <p:cNvPicPr>
            <a:picLocks noChangeAspect="1"/>
          </p:cNvPicPr>
          <p:nvPr/>
        </p:nvPicPr>
        <p:blipFill rotWithShape="1">
          <a:blip r:embed="rId2">
            <a:extLst>
              <a:ext uri="{28A0092B-C50C-407E-A947-70E740481C1C}">
                <a14:useLocalDpi xmlns:a14="http://schemas.microsoft.com/office/drawing/2010/main" val="0"/>
              </a:ext>
            </a:extLst>
          </a:blip>
          <a:srcRect t="10000" r="10000"/>
          <a:stretch/>
        </p:blipFill>
        <p:spPr>
          <a:xfrm>
            <a:off x="0" y="0"/>
            <a:ext cx="12192000" cy="6858000"/>
          </a:xfrm>
          <a:prstGeom prst="rect">
            <a:avLst/>
          </a:prstGeom>
        </p:spPr>
      </p:pic>
      <p:sp>
        <p:nvSpPr>
          <p:cNvPr id="8" name="TextBox 7">
            <a:extLst>
              <a:ext uri="{FF2B5EF4-FFF2-40B4-BE49-F238E27FC236}">
                <a16:creationId xmlns:a16="http://schemas.microsoft.com/office/drawing/2014/main" id="{CE4638C5-194E-C024-136E-C39335CA1007}"/>
              </a:ext>
            </a:extLst>
          </p:cNvPr>
          <p:cNvSpPr txBox="1"/>
          <p:nvPr/>
        </p:nvSpPr>
        <p:spPr>
          <a:xfrm>
            <a:off x="1209795" y="1969049"/>
            <a:ext cx="9763005" cy="1459951"/>
          </a:xfrm>
          <a:prstGeom prst="rect">
            <a:avLst/>
          </a:prstGeom>
          <a:solidFill>
            <a:srgbClr val="FFFFFF">
              <a:alpha val="76863"/>
            </a:srgbClr>
          </a:solidFill>
          <a:ln>
            <a:noFill/>
          </a:ln>
        </p:spPr>
        <p:txBody>
          <a:bodyPr wrap="square" rtlCol="0">
            <a:spAutoFit/>
          </a:bodyPr>
          <a:lstStyle/>
          <a:p>
            <a:pPr algn="ctr">
              <a:lnSpc>
                <a:spcPct val="107000"/>
              </a:lnSpc>
              <a:spcAft>
                <a:spcPts val="960"/>
              </a:spcAft>
            </a:pPr>
            <a:r>
              <a:rPr lang="en-GB" sz="4320" b="1" kern="100" dirty="0">
                <a:latin typeface="Meta Offc Pro" panose="020B0504030101020102" pitchFamily="34" charset="0"/>
                <a:ea typeface="Calibri" panose="020F0502020204030204" pitchFamily="34" charset="0"/>
                <a:cs typeface="Times New Roman" panose="02020603050405020304" pitchFamily="18" charset="0"/>
              </a:rPr>
              <a:t>One in 10 people around the world depend on the ocean for jobs and food.</a:t>
            </a:r>
          </a:p>
        </p:txBody>
      </p:sp>
      <p:sp>
        <p:nvSpPr>
          <p:cNvPr id="4" name="TextBox 3">
            <a:extLst>
              <a:ext uri="{FF2B5EF4-FFF2-40B4-BE49-F238E27FC236}">
                <a16:creationId xmlns:a16="http://schemas.microsoft.com/office/drawing/2014/main" id="{6FB8CB84-CB58-AEC5-B664-E99795F72CE8}"/>
              </a:ext>
            </a:extLst>
          </p:cNvPr>
          <p:cNvSpPr txBox="1"/>
          <p:nvPr/>
        </p:nvSpPr>
        <p:spPr>
          <a:xfrm>
            <a:off x="7998866" y="6509620"/>
            <a:ext cx="4193134" cy="230832"/>
          </a:xfrm>
          <a:prstGeom prst="rect">
            <a:avLst/>
          </a:prstGeom>
          <a:noFill/>
        </p:spPr>
        <p:txBody>
          <a:bodyPr wrap="square">
            <a:spAutoFit/>
          </a:bodyPr>
          <a:lstStyle/>
          <a:p>
            <a:r>
              <a:rPr lang="en-US" sz="900">
                <a:solidFill>
                  <a:schemeClr val="bg1"/>
                </a:solidFill>
                <a:hlinkClick r:id="rId3">
                  <a:extLst>
                    <a:ext uri="{A12FA001-AC4F-418D-AE19-62706E023703}">
                      <ahyp:hlinkClr xmlns:ahyp="http://schemas.microsoft.com/office/drawing/2018/hyperlinkcolor" val="tx"/>
                    </a:ext>
                  </a:extLst>
                </a:hlinkClick>
              </a:rPr>
              <a:t>Source: A Healthy Ocean Depends on Sustainably Managed Fisheries (nature.org)</a:t>
            </a:r>
            <a:endParaRPr lang="en-GB" sz="900">
              <a:solidFill>
                <a:schemeClr val="bg1"/>
              </a:solidFill>
            </a:endParaRPr>
          </a:p>
        </p:txBody>
      </p:sp>
    </p:spTree>
    <p:extLst>
      <p:ext uri="{BB962C8B-B14F-4D97-AF65-F5344CB8AC3E}">
        <p14:creationId xmlns:p14="http://schemas.microsoft.com/office/powerpoint/2010/main" val="28029793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large fishing net in the ocean&#10;&#10;Description automatically generated">
            <a:extLst>
              <a:ext uri="{FF2B5EF4-FFF2-40B4-BE49-F238E27FC236}">
                <a16:creationId xmlns:a16="http://schemas.microsoft.com/office/drawing/2014/main" id="{50A559F4-232B-9AEB-BCE5-0A953C141FEB}"/>
              </a:ext>
            </a:extLst>
          </p:cNvPr>
          <p:cNvPicPr>
            <a:picLocks noChangeAspect="1"/>
          </p:cNvPicPr>
          <p:nvPr/>
        </p:nvPicPr>
        <p:blipFill rotWithShape="1">
          <a:blip r:embed="rId2">
            <a:extLst>
              <a:ext uri="{28A0092B-C50C-407E-A947-70E740481C1C}">
                <a14:useLocalDpi xmlns:a14="http://schemas.microsoft.com/office/drawing/2010/main" val="0"/>
              </a:ext>
            </a:extLst>
          </a:blip>
          <a:srcRect t="8495" b="16505"/>
          <a:stretch/>
        </p:blipFill>
        <p:spPr>
          <a:xfrm>
            <a:off x="0" y="0"/>
            <a:ext cx="12192000" cy="6858000"/>
          </a:xfrm>
          <a:prstGeom prst="rect">
            <a:avLst/>
          </a:prstGeom>
        </p:spPr>
      </p:pic>
      <p:sp>
        <p:nvSpPr>
          <p:cNvPr id="8" name="TextBox 7">
            <a:extLst>
              <a:ext uri="{FF2B5EF4-FFF2-40B4-BE49-F238E27FC236}">
                <a16:creationId xmlns:a16="http://schemas.microsoft.com/office/drawing/2014/main" id="{CE4638C5-194E-C024-136E-C39335CA1007}"/>
              </a:ext>
            </a:extLst>
          </p:cNvPr>
          <p:cNvSpPr txBox="1"/>
          <p:nvPr/>
        </p:nvSpPr>
        <p:spPr>
          <a:xfrm>
            <a:off x="2062591" y="1927050"/>
            <a:ext cx="8066818" cy="1483483"/>
          </a:xfrm>
          <a:prstGeom prst="rect">
            <a:avLst/>
          </a:prstGeom>
          <a:solidFill>
            <a:srgbClr val="FFFFFF">
              <a:alpha val="34902"/>
            </a:srgbClr>
          </a:solidFill>
          <a:ln>
            <a:noFill/>
          </a:ln>
        </p:spPr>
        <p:txBody>
          <a:bodyPr wrap="square" rtlCol="0">
            <a:spAutoFit/>
          </a:bodyPr>
          <a:lstStyle/>
          <a:p>
            <a:pPr algn="ctr">
              <a:lnSpc>
                <a:spcPct val="107000"/>
              </a:lnSpc>
              <a:spcAft>
                <a:spcPts val="960"/>
              </a:spcAft>
            </a:pPr>
            <a:r>
              <a:rPr lang="en-GB" sz="4320" b="1" kern="100" dirty="0">
                <a:latin typeface="Meta Offc Pro" panose="020B0504030101020102" pitchFamily="34" charset="0"/>
                <a:ea typeface="Calibri" panose="020F0502020204030204" pitchFamily="34" charset="0"/>
                <a:cs typeface="Times New Roman" panose="02020603050405020304" pitchFamily="18" charset="0"/>
              </a:rPr>
              <a:t>Globally, over a third of fish stocks are overfished.</a:t>
            </a:r>
          </a:p>
        </p:txBody>
      </p:sp>
      <p:sp>
        <p:nvSpPr>
          <p:cNvPr id="4" name="TextBox 3">
            <a:extLst>
              <a:ext uri="{FF2B5EF4-FFF2-40B4-BE49-F238E27FC236}">
                <a16:creationId xmlns:a16="http://schemas.microsoft.com/office/drawing/2014/main" id="{CEE40F42-1A49-EB7F-C3BF-2100EE565A9E}"/>
              </a:ext>
            </a:extLst>
          </p:cNvPr>
          <p:cNvSpPr txBox="1"/>
          <p:nvPr/>
        </p:nvSpPr>
        <p:spPr>
          <a:xfrm>
            <a:off x="8423911" y="6383118"/>
            <a:ext cx="3600450" cy="230832"/>
          </a:xfrm>
          <a:prstGeom prst="rect">
            <a:avLst/>
          </a:prstGeom>
          <a:noFill/>
        </p:spPr>
        <p:txBody>
          <a:bodyPr wrap="square">
            <a:spAutoFit/>
          </a:bodyPr>
          <a:lstStyle/>
          <a:p>
            <a:r>
              <a:rPr lang="en-US" sz="900">
                <a:solidFill>
                  <a:schemeClr val="bg1"/>
                </a:solidFill>
              </a:rPr>
              <a:t>https://sustainablefisheries-uw.org/fao-state-of-world-fisheries-2020/</a:t>
            </a:r>
          </a:p>
        </p:txBody>
      </p:sp>
    </p:spTree>
    <p:extLst>
      <p:ext uri="{BB962C8B-B14F-4D97-AF65-F5344CB8AC3E}">
        <p14:creationId xmlns:p14="http://schemas.microsoft.com/office/powerpoint/2010/main" val="20877830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boats in a body of water&#10;&#10;Description automatically generated">
            <a:extLst>
              <a:ext uri="{FF2B5EF4-FFF2-40B4-BE49-F238E27FC236}">
                <a16:creationId xmlns:a16="http://schemas.microsoft.com/office/drawing/2014/main" id="{3746E590-E434-917E-5C3C-6FE2E14148D9}"/>
              </a:ext>
            </a:extLst>
          </p:cNvPr>
          <p:cNvPicPr>
            <a:picLocks noChangeAspect="1"/>
          </p:cNvPicPr>
          <p:nvPr/>
        </p:nvPicPr>
        <p:blipFill rotWithShape="1">
          <a:blip r:embed="rId2">
            <a:extLst>
              <a:ext uri="{28A0092B-C50C-407E-A947-70E740481C1C}">
                <a14:useLocalDpi xmlns:a14="http://schemas.microsoft.com/office/drawing/2010/main" val="0"/>
              </a:ext>
            </a:extLst>
          </a:blip>
          <a:srcRect t="11029" b="4534"/>
          <a:stretch/>
        </p:blipFill>
        <p:spPr>
          <a:xfrm>
            <a:off x="0" y="0"/>
            <a:ext cx="12197081" cy="6858000"/>
          </a:xfrm>
          <a:prstGeom prst="rect">
            <a:avLst/>
          </a:prstGeom>
        </p:spPr>
      </p:pic>
      <p:sp>
        <p:nvSpPr>
          <p:cNvPr id="8" name="TextBox 7">
            <a:extLst>
              <a:ext uri="{FF2B5EF4-FFF2-40B4-BE49-F238E27FC236}">
                <a16:creationId xmlns:a16="http://schemas.microsoft.com/office/drawing/2014/main" id="{CE4638C5-194E-C024-136E-C39335CA1007}"/>
              </a:ext>
            </a:extLst>
          </p:cNvPr>
          <p:cNvSpPr txBox="1"/>
          <p:nvPr/>
        </p:nvSpPr>
        <p:spPr>
          <a:xfrm>
            <a:off x="1241432" y="1969049"/>
            <a:ext cx="9709136" cy="1459951"/>
          </a:xfrm>
          <a:prstGeom prst="rect">
            <a:avLst/>
          </a:prstGeom>
          <a:solidFill>
            <a:srgbClr val="FFFFFF">
              <a:alpha val="76863"/>
            </a:srgbClr>
          </a:solidFill>
          <a:ln>
            <a:noFill/>
          </a:ln>
        </p:spPr>
        <p:txBody>
          <a:bodyPr wrap="square" rtlCol="0">
            <a:spAutoFit/>
          </a:bodyPr>
          <a:lstStyle/>
          <a:p>
            <a:pPr algn="ctr">
              <a:lnSpc>
                <a:spcPct val="107000"/>
              </a:lnSpc>
              <a:spcAft>
                <a:spcPts val="960"/>
              </a:spcAft>
            </a:pPr>
            <a:r>
              <a:rPr lang="en-GB" sz="4320" b="1" kern="100">
                <a:latin typeface="Meta Offc Pro" panose="020B0504030101020102" pitchFamily="34" charset="0"/>
                <a:ea typeface="Calibri" panose="020F0502020204030204" pitchFamily="34" charset="0"/>
                <a:cs typeface="Times New Roman" panose="02020603050405020304" pitchFamily="18" charset="0"/>
              </a:rPr>
              <a:t>Fishing sustainably involves managing how we use the ocean’s resources.</a:t>
            </a:r>
          </a:p>
        </p:txBody>
      </p:sp>
      <p:sp>
        <p:nvSpPr>
          <p:cNvPr id="4" name="TextBox 3">
            <a:extLst>
              <a:ext uri="{FF2B5EF4-FFF2-40B4-BE49-F238E27FC236}">
                <a16:creationId xmlns:a16="http://schemas.microsoft.com/office/drawing/2014/main" id="{29A1A531-ACE6-654B-17EC-0371A9F18D8F}"/>
              </a:ext>
            </a:extLst>
          </p:cNvPr>
          <p:cNvSpPr txBox="1"/>
          <p:nvPr/>
        </p:nvSpPr>
        <p:spPr>
          <a:xfrm>
            <a:off x="7875271" y="6451699"/>
            <a:ext cx="4103369" cy="230832"/>
          </a:xfrm>
          <a:prstGeom prst="rect">
            <a:avLst/>
          </a:prstGeom>
          <a:solidFill>
            <a:schemeClr val="tx1"/>
          </a:solidFill>
        </p:spPr>
        <p:txBody>
          <a:bodyPr wrap="square">
            <a:spAutoFit/>
          </a:bodyPr>
          <a:lstStyle/>
          <a:p>
            <a:r>
              <a:rPr lang="en-US" sz="900">
                <a:solidFill>
                  <a:schemeClr val="bg1"/>
                </a:solidFill>
              </a:rPr>
              <a:t>https://www.msc.org/what-we-are-doing/our-approach/what-is-sustainable-fishing</a:t>
            </a:r>
          </a:p>
        </p:txBody>
      </p:sp>
    </p:spTree>
    <p:extLst>
      <p:ext uri="{BB962C8B-B14F-4D97-AF65-F5344CB8AC3E}">
        <p14:creationId xmlns:p14="http://schemas.microsoft.com/office/powerpoint/2010/main" val="24790757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39361B-2F4F-867C-204D-F9E6A5A72244}"/>
              </a:ext>
            </a:extLst>
          </p:cNvPr>
          <p:cNvSpPr>
            <a:spLocks noGrp="1"/>
          </p:cNvSpPr>
          <p:nvPr>
            <p:ph type="title"/>
          </p:nvPr>
        </p:nvSpPr>
        <p:spPr>
          <a:xfrm>
            <a:off x="-1" y="583702"/>
            <a:ext cx="7115602" cy="929073"/>
          </a:xfrm>
        </p:spPr>
        <p:txBody>
          <a:bodyPr/>
          <a:lstStyle/>
          <a:p>
            <a:r>
              <a:rPr lang="en-US"/>
              <a:t>Stand where you believe </a:t>
            </a:r>
          </a:p>
        </p:txBody>
      </p:sp>
      <p:sp>
        <p:nvSpPr>
          <p:cNvPr id="6" name="Rectangle 5">
            <a:extLst>
              <a:ext uri="{FF2B5EF4-FFF2-40B4-BE49-F238E27FC236}">
                <a16:creationId xmlns:a16="http://schemas.microsoft.com/office/drawing/2014/main" id="{C8D5C1BE-7816-B72D-3CC7-C1362AB25729}"/>
              </a:ext>
            </a:extLst>
          </p:cNvPr>
          <p:cNvSpPr/>
          <p:nvPr/>
        </p:nvSpPr>
        <p:spPr>
          <a:xfrm>
            <a:off x="432823" y="2079936"/>
            <a:ext cx="2450076" cy="4295961"/>
          </a:xfrm>
          <a:prstGeom prst="rect">
            <a:avLst/>
          </a:prstGeom>
          <a:solidFill>
            <a:srgbClr val="98E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7" name="Rectangle 6">
            <a:extLst>
              <a:ext uri="{FF2B5EF4-FFF2-40B4-BE49-F238E27FC236}">
                <a16:creationId xmlns:a16="http://schemas.microsoft.com/office/drawing/2014/main" id="{7003DA0C-AAF5-39EC-747D-B2A413D1A452}"/>
              </a:ext>
            </a:extLst>
          </p:cNvPr>
          <p:cNvSpPr/>
          <p:nvPr/>
        </p:nvSpPr>
        <p:spPr>
          <a:xfrm>
            <a:off x="9145025" y="2079937"/>
            <a:ext cx="2450076" cy="4295961"/>
          </a:xfrm>
          <a:prstGeom prst="rect">
            <a:avLst/>
          </a:prstGeom>
          <a:solidFill>
            <a:srgbClr val="98E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3" name="Arrow: Left-Right 2">
            <a:extLst>
              <a:ext uri="{FF2B5EF4-FFF2-40B4-BE49-F238E27FC236}">
                <a16:creationId xmlns:a16="http://schemas.microsoft.com/office/drawing/2014/main" id="{C07BAAAC-D73C-B737-F482-9DE5CFF25B14}"/>
              </a:ext>
            </a:extLst>
          </p:cNvPr>
          <p:cNvSpPr/>
          <p:nvPr/>
        </p:nvSpPr>
        <p:spPr>
          <a:xfrm>
            <a:off x="3100890" y="3756157"/>
            <a:ext cx="5826144" cy="689905"/>
          </a:xfrm>
          <a:prstGeom prst="leftRightArrow">
            <a:avLst/>
          </a:prstGeom>
          <a:solidFill>
            <a:srgbClr val="005DA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160"/>
          </a:p>
        </p:txBody>
      </p:sp>
      <p:sp>
        <p:nvSpPr>
          <p:cNvPr id="8" name="TextBox 7">
            <a:extLst>
              <a:ext uri="{FF2B5EF4-FFF2-40B4-BE49-F238E27FC236}">
                <a16:creationId xmlns:a16="http://schemas.microsoft.com/office/drawing/2014/main" id="{B0F8DD71-0030-F9C2-EE23-2B563E6790C1}"/>
              </a:ext>
            </a:extLst>
          </p:cNvPr>
          <p:cNvSpPr txBox="1"/>
          <p:nvPr/>
        </p:nvSpPr>
        <p:spPr>
          <a:xfrm>
            <a:off x="669391" y="3593277"/>
            <a:ext cx="1951540" cy="1015663"/>
          </a:xfrm>
          <a:prstGeom prst="rect">
            <a:avLst/>
          </a:prstGeom>
          <a:noFill/>
        </p:spPr>
        <p:txBody>
          <a:bodyPr wrap="square">
            <a:spAutoFit/>
          </a:bodyPr>
          <a:lstStyle/>
          <a:p>
            <a:pPr algn="ctr"/>
            <a:r>
              <a:rPr lang="en-US" sz="6000">
                <a:latin typeface="Meta Offc Pro" panose="020B0504030101020102" pitchFamily="34" charset="0"/>
              </a:rPr>
              <a:t>NO</a:t>
            </a:r>
          </a:p>
        </p:txBody>
      </p:sp>
      <p:sp>
        <p:nvSpPr>
          <p:cNvPr id="9" name="TextBox 8">
            <a:extLst>
              <a:ext uri="{FF2B5EF4-FFF2-40B4-BE49-F238E27FC236}">
                <a16:creationId xmlns:a16="http://schemas.microsoft.com/office/drawing/2014/main" id="{92EE53F3-E1CB-CCCD-C60E-3BB081A98F2F}"/>
              </a:ext>
            </a:extLst>
          </p:cNvPr>
          <p:cNvSpPr txBox="1"/>
          <p:nvPr/>
        </p:nvSpPr>
        <p:spPr>
          <a:xfrm>
            <a:off x="9394293" y="3602934"/>
            <a:ext cx="1951540" cy="1015663"/>
          </a:xfrm>
          <a:prstGeom prst="rect">
            <a:avLst/>
          </a:prstGeom>
          <a:noFill/>
        </p:spPr>
        <p:txBody>
          <a:bodyPr wrap="square">
            <a:spAutoFit/>
          </a:bodyPr>
          <a:lstStyle/>
          <a:p>
            <a:pPr algn="ctr"/>
            <a:r>
              <a:rPr lang="en-US" sz="6000">
                <a:latin typeface="Meta Offc Pro" panose="020B0504030101020102" pitchFamily="34" charset="0"/>
              </a:rPr>
              <a:t>YES</a:t>
            </a:r>
          </a:p>
        </p:txBody>
      </p:sp>
      <p:sp>
        <p:nvSpPr>
          <p:cNvPr id="13" name="TextBox 12">
            <a:extLst>
              <a:ext uri="{FF2B5EF4-FFF2-40B4-BE49-F238E27FC236}">
                <a16:creationId xmlns:a16="http://schemas.microsoft.com/office/drawing/2014/main" id="{919221FC-B6CE-3FC0-82DF-9F9F7A5AD6A4}"/>
              </a:ext>
            </a:extLst>
          </p:cNvPr>
          <p:cNvSpPr txBox="1"/>
          <p:nvPr/>
        </p:nvSpPr>
        <p:spPr>
          <a:xfrm>
            <a:off x="3381897" y="2454165"/>
            <a:ext cx="5213330" cy="1295355"/>
          </a:xfrm>
          <a:prstGeom prst="rect">
            <a:avLst/>
          </a:prstGeom>
          <a:noFill/>
        </p:spPr>
        <p:txBody>
          <a:bodyPr wrap="square">
            <a:spAutoFit/>
          </a:bodyPr>
          <a:lstStyle/>
          <a:p>
            <a:pPr algn="ctr">
              <a:lnSpc>
                <a:spcPct val="107000"/>
              </a:lnSpc>
              <a:spcAft>
                <a:spcPts val="960"/>
              </a:spcAft>
            </a:pPr>
            <a:r>
              <a:rPr lang="en-GB" sz="2500" kern="100">
                <a:latin typeface="Meta Offc Pro" panose="020B0504030101020102" pitchFamily="34" charset="0"/>
                <a:ea typeface="Calibri" panose="020F0502020204030204" pitchFamily="34" charset="0"/>
                <a:cs typeface="Times New Roman" panose="02020603050405020304" pitchFamily="18" charset="0"/>
              </a:rPr>
              <a:t>Is making sure people have enough to eat more important than looking after our environment?</a:t>
            </a:r>
          </a:p>
        </p:txBody>
      </p:sp>
    </p:spTree>
    <p:extLst>
      <p:ext uri="{BB962C8B-B14F-4D97-AF65-F5344CB8AC3E}">
        <p14:creationId xmlns:p14="http://schemas.microsoft.com/office/powerpoint/2010/main" val="8420095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39361B-2F4F-867C-204D-F9E6A5A72244}"/>
              </a:ext>
            </a:extLst>
          </p:cNvPr>
          <p:cNvSpPr>
            <a:spLocks noGrp="1"/>
          </p:cNvSpPr>
          <p:nvPr>
            <p:ph type="title"/>
          </p:nvPr>
        </p:nvSpPr>
        <p:spPr>
          <a:xfrm>
            <a:off x="-1" y="583702"/>
            <a:ext cx="7115602" cy="929073"/>
          </a:xfrm>
        </p:spPr>
        <p:txBody>
          <a:bodyPr/>
          <a:lstStyle/>
          <a:p>
            <a:r>
              <a:rPr lang="en-US"/>
              <a:t>Stand where you believe </a:t>
            </a:r>
          </a:p>
        </p:txBody>
      </p:sp>
      <p:sp>
        <p:nvSpPr>
          <p:cNvPr id="6" name="Rectangle 5">
            <a:extLst>
              <a:ext uri="{FF2B5EF4-FFF2-40B4-BE49-F238E27FC236}">
                <a16:creationId xmlns:a16="http://schemas.microsoft.com/office/drawing/2014/main" id="{C8D5C1BE-7816-B72D-3CC7-C1362AB25729}"/>
              </a:ext>
            </a:extLst>
          </p:cNvPr>
          <p:cNvSpPr/>
          <p:nvPr/>
        </p:nvSpPr>
        <p:spPr>
          <a:xfrm>
            <a:off x="432823" y="2079936"/>
            <a:ext cx="2450076" cy="4295961"/>
          </a:xfrm>
          <a:prstGeom prst="rect">
            <a:avLst/>
          </a:prstGeom>
          <a:solidFill>
            <a:srgbClr val="98E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7" name="Rectangle 6">
            <a:extLst>
              <a:ext uri="{FF2B5EF4-FFF2-40B4-BE49-F238E27FC236}">
                <a16:creationId xmlns:a16="http://schemas.microsoft.com/office/drawing/2014/main" id="{7003DA0C-AAF5-39EC-747D-B2A413D1A452}"/>
              </a:ext>
            </a:extLst>
          </p:cNvPr>
          <p:cNvSpPr/>
          <p:nvPr/>
        </p:nvSpPr>
        <p:spPr>
          <a:xfrm>
            <a:off x="9145025" y="2079937"/>
            <a:ext cx="2450076" cy="4295961"/>
          </a:xfrm>
          <a:prstGeom prst="rect">
            <a:avLst/>
          </a:prstGeom>
          <a:solidFill>
            <a:srgbClr val="98E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3" name="Arrow: Left-Right 2">
            <a:extLst>
              <a:ext uri="{FF2B5EF4-FFF2-40B4-BE49-F238E27FC236}">
                <a16:creationId xmlns:a16="http://schemas.microsoft.com/office/drawing/2014/main" id="{C07BAAAC-D73C-B737-F482-9DE5CFF25B14}"/>
              </a:ext>
            </a:extLst>
          </p:cNvPr>
          <p:cNvSpPr/>
          <p:nvPr/>
        </p:nvSpPr>
        <p:spPr>
          <a:xfrm>
            <a:off x="3100890" y="3756157"/>
            <a:ext cx="5826144" cy="689905"/>
          </a:xfrm>
          <a:prstGeom prst="leftRightArrow">
            <a:avLst/>
          </a:prstGeom>
          <a:solidFill>
            <a:srgbClr val="005DA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160"/>
          </a:p>
        </p:txBody>
      </p:sp>
      <p:sp>
        <p:nvSpPr>
          <p:cNvPr id="8" name="TextBox 7">
            <a:extLst>
              <a:ext uri="{FF2B5EF4-FFF2-40B4-BE49-F238E27FC236}">
                <a16:creationId xmlns:a16="http://schemas.microsoft.com/office/drawing/2014/main" id="{B0F8DD71-0030-F9C2-EE23-2B563E6790C1}"/>
              </a:ext>
            </a:extLst>
          </p:cNvPr>
          <p:cNvSpPr txBox="1"/>
          <p:nvPr/>
        </p:nvSpPr>
        <p:spPr>
          <a:xfrm>
            <a:off x="669391" y="3593277"/>
            <a:ext cx="1951540" cy="1015663"/>
          </a:xfrm>
          <a:prstGeom prst="rect">
            <a:avLst/>
          </a:prstGeom>
          <a:noFill/>
        </p:spPr>
        <p:txBody>
          <a:bodyPr wrap="square">
            <a:spAutoFit/>
          </a:bodyPr>
          <a:lstStyle/>
          <a:p>
            <a:pPr algn="ctr"/>
            <a:r>
              <a:rPr lang="en-US" sz="6000">
                <a:latin typeface="Meta Offc Pro" panose="020B0504030101020102" pitchFamily="34" charset="0"/>
              </a:rPr>
              <a:t>NO</a:t>
            </a:r>
          </a:p>
        </p:txBody>
      </p:sp>
      <p:sp>
        <p:nvSpPr>
          <p:cNvPr id="9" name="TextBox 8">
            <a:extLst>
              <a:ext uri="{FF2B5EF4-FFF2-40B4-BE49-F238E27FC236}">
                <a16:creationId xmlns:a16="http://schemas.microsoft.com/office/drawing/2014/main" id="{92EE53F3-E1CB-CCCD-C60E-3BB081A98F2F}"/>
              </a:ext>
            </a:extLst>
          </p:cNvPr>
          <p:cNvSpPr txBox="1"/>
          <p:nvPr/>
        </p:nvSpPr>
        <p:spPr>
          <a:xfrm>
            <a:off x="9394293" y="3602934"/>
            <a:ext cx="1951540" cy="1015663"/>
          </a:xfrm>
          <a:prstGeom prst="rect">
            <a:avLst/>
          </a:prstGeom>
          <a:noFill/>
        </p:spPr>
        <p:txBody>
          <a:bodyPr wrap="square">
            <a:spAutoFit/>
          </a:bodyPr>
          <a:lstStyle/>
          <a:p>
            <a:pPr algn="ctr"/>
            <a:r>
              <a:rPr lang="en-US" sz="6000">
                <a:latin typeface="Meta Offc Pro" panose="020B0504030101020102" pitchFamily="34" charset="0"/>
              </a:rPr>
              <a:t>YES</a:t>
            </a:r>
          </a:p>
        </p:txBody>
      </p:sp>
      <p:sp>
        <p:nvSpPr>
          <p:cNvPr id="13" name="TextBox 12">
            <a:extLst>
              <a:ext uri="{FF2B5EF4-FFF2-40B4-BE49-F238E27FC236}">
                <a16:creationId xmlns:a16="http://schemas.microsoft.com/office/drawing/2014/main" id="{919221FC-B6CE-3FC0-82DF-9F9F7A5AD6A4}"/>
              </a:ext>
            </a:extLst>
          </p:cNvPr>
          <p:cNvSpPr txBox="1"/>
          <p:nvPr/>
        </p:nvSpPr>
        <p:spPr>
          <a:xfrm>
            <a:off x="3379123" y="2700636"/>
            <a:ext cx="5269677" cy="993926"/>
          </a:xfrm>
          <a:prstGeom prst="rect">
            <a:avLst/>
          </a:prstGeom>
          <a:noFill/>
        </p:spPr>
        <p:txBody>
          <a:bodyPr wrap="square">
            <a:spAutoFit/>
          </a:bodyPr>
          <a:lstStyle/>
          <a:p>
            <a:pPr algn="ctr">
              <a:lnSpc>
                <a:spcPct val="107000"/>
              </a:lnSpc>
              <a:spcAft>
                <a:spcPts val="960"/>
              </a:spcAft>
            </a:pPr>
            <a:r>
              <a:rPr lang="en-GB" sz="2800" kern="100">
                <a:latin typeface="Calibri" panose="020F0502020204030204" pitchFamily="34" charset="0"/>
                <a:ea typeface="Calibri" panose="020F0502020204030204" pitchFamily="34" charset="0"/>
                <a:cs typeface="Times New Roman" panose="02020603050405020304" pitchFamily="18" charset="0"/>
              </a:rPr>
              <a:t>Does sustainable fishing mean we will have more fish?</a:t>
            </a:r>
          </a:p>
        </p:txBody>
      </p:sp>
    </p:spTree>
    <p:extLst>
      <p:ext uri="{BB962C8B-B14F-4D97-AF65-F5344CB8AC3E}">
        <p14:creationId xmlns:p14="http://schemas.microsoft.com/office/powerpoint/2010/main" val="8880127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39361B-2F4F-867C-204D-F9E6A5A72244}"/>
              </a:ext>
            </a:extLst>
          </p:cNvPr>
          <p:cNvSpPr>
            <a:spLocks noGrp="1"/>
          </p:cNvSpPr>
          <p:nvPr>
            <p:ph type="title"/>
          </p:nvPr>
        </p:nvSpPr>
        <p:spPr>
          <a:xfrm>
            <a:off x="-1" y="583702"/>
            <a:ext cx="7115602" cy="929073"/>
          </a:xfrm>
        </p:spPr>
        <p:txBody>
          <a:bodyPr/>
          <a:lstStyle/>
          <a:p>
            <a:r>
              <a:rPr lang="en-US"/>
              <a:t>Stand where you believe </a:t>
            </a:r>
          </a:p>
        </p:txBody>
      </p:sp>
      <p:sp>
        <p:nvSpPr>
          <p:cNvPr id="6" name="Rectangle 5">
            <a:extLst>
              <a:ext uri="{FF2B5EF4-FFF2-40B4-BE49-F238E27FC236}">
                <a16:creationId xmlns:a16="http://schemas.microsoft.com/office/drawing/2014/main" id="{C8D5C1BE-7816-B72D-3CC7-C1362AB25729}"/>
              </a:ext>
            </a:extLst>
          </p:cNvPr>
          <p:cNvSpPr/>
          <p:nvPr/>
        </p:nvSpPr>
        <p:spPr>
          <a:xfrm>
            <a:off x="432823" y="2079936"/>
            <a:ext cx="2450076" cy="4295961"/>
          </a:xfrm>
          <a:prstGeom prst="rect">
            <a:avLst/>
          </a:prstGeom>
          <a:solidFill>
            <a:srgbClr val="98E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7" name="Rectangle 6">
            <a:extLst>
              <a:ext uri="{FF2B5EF4-FFF2-40B4-BE49-F238E27FC236}">
                <a16:creationId xmlns:a16="http://schemas.microsoft.com/office/drawing/2014/main" id="{7003DA0C-AAF5-39EC-747D-B2A413D1A452}"/>
              </a:ext>
            </a:extLst>
          </p:cNvPr>
          <p:cNvSpPr/>
          <p:nvPr/>
        </p:nvSpPr>
        <p:spPr>
          <a:xfrm>
            <a:off x="9145025" y="2079937"/>
            <a:ext cx="2450076" cy="4295961"/>
          </a:xfrm>
          <a:prstGeom prst="rect">
            <a:avLst/>
          </a:prstGeom>
          <a:solidFill>
            <a:srgbClr val="98E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3" name="Arrow: Left-Right 2">
            <a:extLst>
              <a:ext uri="{FF2B5EF4-FFF2-40B4-BE49-F238E27FC236}">
                <a16:creationId xmlns:a16="http://schemas.microsoft.com/office/drawing/2014/main" id="{C07BAAAC-D73C-B737-F482-9DE5CFF25B14}"/>
              </a:ext>
            </a:extLst>
          </p:cNvPr>
          <p:cNvSpPr/>
          <p:nvPr/>
        </p:nvSpPr>
        <p:spPr>
          <a:xfrm>
            <a:off x="3100890" y="3756157"/>
            <a:ext cx="5826144" cy="689905"/>
          </a:xfrm>
          <a:prstGeom prst="leftRightArrow">
            <a:avLst/>
          </a:prstGeom>
          <a:solidFill>
            <a:srgbClr val="005DA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160"/>
          </a:p>
        </p:txBody>
      </p:sp>
      <p:sp>
        <p:nvSpPr>
          <p:cNvPr id="8" name="TextBox 7">
            <a:extLst>
              <a:ext uri="{FF2B5EF4-FFF2-40B4-BE49-F238E27FC236}">
                <a16:creationId xmlns:a16="http://schemas.microsoft.com/office/drawing/2014/main" id="{B0F8DD71-0030-F9C2-EE23-2B563E6790C1}"/>
              </a:ext>
            </a:extLst>
          </p:cNvPr>
          <p:cNvSpPr txBox="1"/>
          <p:nvPr/>
        </p:nvSpPr>
        <p:spPr>
          <a:xfrm>
            <a:off x="9394293" y="3579817"/>
            <a:ext cx="1951540" cy="1015663"/>
          </a:xfrm>
          <a:prstGeom prst="rect">
            <a:avLst/>
          </a:prstGeom>
          <a:noFill/>
        </p:spPr>
        <p:txBody>
          <a:bodyPr wrap="square">
            <a:spAutoFit/>
          </a:bodyPr>
          <a:lstStyle/>
          <a:p>
            <a:pPr algn="ctr"/>
            <a:r>
              <a:rPr lang="en-US" sz="6000">
                <a:latin typeface="Meta Offc Pro" panose="020B0504030101020102" pitchFamily="34" charset="0"/>
              </a:rPr>
              <a:t>YES</a:t>
            </a:r>
          </a:p>
        </p:txBody>
      </p:sp>
      <p:sp>
        <p:nvSpPr>
          <p:cNvPr id="9" name="TextBox 8">
            <a:extLst>
              <a:ext uri="{FF2B5EF4-FFF2-40B4-BE49-F238E27FC236}">
                <a16:creationId xmlns:a16="http://schemas.microsoft.com/office/drawing/2014/main" id="{92EE53F3-E1CB-CCCD-C60E-3BB081A98F2F}"/>
              </a:ext>
            </a:extLst>
          </p:cNvPr>
          <p:cNvSpPr txBox="1"/>
          <p:nvPr/>
        </p:nvSpPr>
        <p:spPr>
          <a:xfrm>
            <a:off x="682091" y="3602934"/>
            <a:ext cx="1951540" cy="1015663"/>
          </a:xfrm>
          <a:prstGeom prst="rect">
            <a:avLst/>
          </a:prstGeom>
          <a:noFill/>
        </p:spPr>
        <p:txBody>
          <a:bodyPr wrap="square">
            <a:spAutoFit/>
          </a:bodyPr>
          <a:lstStyle/>
          <a:p>
            <a:pPr algn="ctr"/>
            <a:r>
              <a:rPr lang="en-US" sz="6000">
                <a:latin typeface="Meta Offc Pro" panose="020B0504030101020102" pitchFamily="34" charset="0"/>
              </a:rPr>
              <a:t>NO</a:t>
            </a:r>
          </a:p>
        </p:txBody>
      </p:sp>
      <p:sp>
        <p:nvSpPr>
          <p:cNvPr id="13" name="TextBox 12">
            <a:extLst>
              <a:ext uri="{FF2B5EF4-FFF2-40B4-BE49-F238E27FC236}">
                <a16:creationId xmlns:a16="http://schemas.microsoft.com/office/drawing/2014/main" id="{919221FC-B6CE-3FC0-82DF-9F9F7A5AD6A4}"/>
              </a:ext>
            </a:extLst>
          </p:cNvPr>
          <p:cNvSpPr txBox="1"/>
          <p:nvPr/>
        </p:nvSpPr>
        <p:spPr>
          <a:xfrm>
            <a:off x="3343797" y="2609008"/>
            <a:ext cx="5213330" cy="993926"/>
          </a:xfrm>
          <a:prstGeom prst="rect">
            <a:avLst/>
          </a:prstGeom>
          <a:noFill/>
        </p:spPr>
        <p:txBody>
          <a:bodyPr wrap="square">
            <a:spAutoFit/>
          </a:bodyPr>
          <a:lstStyle/>
          <a:p>
            <a:pPr algn="ctr">
              <a:lnSpc>
                <a:spcPct val="107000"/>
              </a:lnSpc>
              <a:spcAft>
                <a:spcPts val="960"/>
              </a:spcAft>
            </a:pPr>
            <a:r>
              <a:rPr lang="en-GB" sz="2800" kern="100">
                <a:latin typeface="Calibri" panose="020F0502020204030204" pitchFamily="34" charset="0"/>
                <a:ea typeface="Calibri" panose="020F0502020204030204" pitchFamily="34" charset="0"/>
                <a:cs typeface="Times New Roman" panose="02020603050405020304" pitchFamily="18" charset="0"/>
              </a:rPr>
              <a:t>Can we fish without having an impact on the ocean ecosystem?</a:t>
            </a:r>
          </a:p>
        </p:txBody>
      </p:sp>
    </p:spTree>
    <p:extLst>
      <p:ext uri="{BB962C8B-B14F-4D97-AF65-F5344CB8AC3E}">
        <p14:creationId xmlns:p14="http://schemas.microsoft.com/office/powerpoint/2010/main" val="16928721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39361B-2F4F-867C-204D-F9E6A5A72244}"/>
              </a:ext>
            </a:extLst>
          </p:cNvPr>
          <p:cNvSpPr>
            <a:spLocks noGrp="1"/>
          </p:cNvSpPr>
          <p:nvPr>
            <p:ph type="title"/>
          </p:nvPr>
        </p:nvSpPr>
        <p:spPr>
          <a:xfrm>
            <a:off x="-1" y="583702"/>
            <a:ext cx="7711342" cy="929073"/>
          </a:xfrm>
        </p:spPr>
        <p:txBody>
          <a:bodyPr/>
          <a:lstStyle/>
          <a:p>
            <a:r>
              <a:rPr lang="en-US"/>
              <a:t>Activity plan: Main activity </a:t>
            </a:r>
          </a:p>
        </p:txBody>
      </p:sp>
      <p:grpSp>
        <p:nvGrpSpPr>
          <p:cNvPr id="5" name="Group 4">
            <a:extLst>
              <a:ext uri="{FF2B5EF4-FFF2-40B4-BE49-F238E27FC236}">
                <a16:creationId xmlns:a16="http://schemas.microsoft.com/office/drawing/2014/main" id="{7509B378-CA88-6A8E-5795-A05BBB42D7D0}"/>
              </a:ext>
            </a:extLst>
          </p:cNvPr>
          <p:cNvGrpSpPr/>
          <p:nvPr/>
        </p:nvGrpSpPr>
        <p:grpSpPr>
          <a:xfrm>
            <a:off x="3437896" y="2068830"/>
            <a:ext cx="8147383" cy="4295961"/>
            <a:chOff x="2744667" y="3633592"/>
            <a:chExt cx="8133206" cy="7680389"/>
          </a:xfrm>
        </p:grpSpPr>
        <p:sp>
          <p:nvSpPr>
            <p:cNvPr id="6" name="Rectangle 5">
              <a:extLst>
                <a:ext uri="{FF2B5EF4-FFF2-40B4-BE49-F238E27FC236}">
                  <a16:creationId xmlns:a16="http://schemas.microsoft.com/office/drawing/2014/main" id="{C8D5C1BE-7816-B72D-3CC7-C1362AB25729}"/>
                </a:ext>
              </a:extLst>
            </p:cNvPr>
            <p:cNvSpPr/>
            <p:nvPr/>
          </p:nvSpPr>
          <p:spPr>
            <a:xfrm>
              <a:off x="2744667" y="3633592"/>
              <a:ext cx="5055594" cy="7680389"/>
            </a:xfrm>
            <a:prstGeom prst="rect">
              <a:avLst/>
            </a:prstGeom>
            <a:solidFill>
              <a:srgbClr val="005DA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7" name="Rectangle 6">
              <a:extLst>
                <a:ext uri="{FF2B5EF4-FFF2-40B4-BE49-F238E27FC236}">
                  <a16:creationId xmlns:a16="http://schemas.microsoft.com/office/drawing/2014/main" id="{7003DA0C-AAF5-39EC-747D-B2A413D1A452}"/>
                </a:ext>
              </a:extLst>
            </p:cNvPr>
            <p:cNvSpPr/>
            <p:nvPr/>
          </p:nvSpPr>
          <p:spPr>
            <a:xfrm>
              <a:off x="7800261" y="3633592"/>
              <a:ext cx="3077612" cy="7680389"/>
            </a:xfrm>
            <a:prstGeom prst="rect">
              <a:avLst/>
            </a:prstGeom>
            <a:solidFill>
              <a:srgbClr val="98E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ES"/>
            </a:p>
          </p:txBody>
        </p:sp>
      </p:grpSp>
      <p:sp>
        <p:nvSpPr>
          <p:cNvPr id="10" name="TextBox 9">
            <a:extLst>
              <a:ext uri="{FF2B5EF4-FFF2-40B4-BE49-F238E27FC236}">
                <a16:creationId xmlns:a16="http://schemas.microsoft.com/office/drawing/2014/main" id="{FBC16055-23D3-DB6E-2510-8A2AE60F33EB}"/>
              </a:ext>
            </a:extLst>
          </p:cNvPr>
          <p:cNvSpPr txBox="1"/>
          <p:nvPr/>
        </p:nvSpPr>
        <p:spPr>
          <a:xfrm>
            <a:off x="606720" y="2284214"/>
            <a:ext cx="2456520" cy="369332"/>
          </a:xfrm>
          <a:prstGeom prst="rect">
            <a:avLst/>
          </a:prstGeom>
          <a:noFill/>
        </p:spPr>
        <p:txBody>
          <a:bodyPr wrap="square">
            <a:spAutoFit/>
          </a:bodyPr>
          <a:lstStyle/>
          <a:p>
            <a:pPr marL="0" indent="0">
              <a:lnSpc>
                <a:spcPct val="100000"/>
              </a:lnSpc>
              <a:spcBef>
                <a:spcPts val="0"/>
              </a:spcBef>
              <a:buNone/>
            </a:pPr>
            <a:r>
              <a:rPr lang="en-GB" sz="1800">
                <a:solidFill>
                  <a:schemeClr val="bg1"/>
                </a:solidFill>
                <a:latin typeface="Calibri" panose="020F0502020204030204" pitchFamily="34" charset="0"/>
                <a:ea typeface="Calibri" panose="020F0502020204030204" pitchFamily="34" charset="0"/>
                <a:cs typeface="Times New Roman" panose="02020603050405020304" pitchFamily="18" charset="0"/>
              </a:rPr>
              <a:t>Starter for 10 (10 mins)</a:t>
            </a:r>
            <a:endParaRPr lang="en-GB" sz="1800">
              <a:solidFill>
                <a:schemeClr val="bg1"/>
              </a:solidFill>
              <a:latin typeface="Calibri" panose="020F0502020204030204" pitchFamily="34" charset="0"/>
              <a:ea typeface="Calibri" panose="020F0502020204030204" pitchFamily="34" charset="0"/>
            </a:endParaRPr>
          </a:p>
        </p:txBody>
      </p:sp>
      <p:sp>
        <p:nvSpPr>
          <p:cNvPr id="12" name="TextBox 11">
            <a:extLst>
              <a:ext uri="{FF2B5EF4-FFF2-40B4-BE49-F238E27FC236}">
                <a16:creationId xmlns:a16="http://schemas.microsoft.com/office/drawing/2014/main" id="{974774A3-6DBB-D121-A61D-6DE9B6FC11CC}"/>
              </a:ext>
            </a:extLst>
          </p:cNvPr>
          <p:cNvSpPr txBox="1"/>
          <p:nvPr/>
        </p:nvSpPr>
        <p:spPr>
          <a:xfrm>
            <a:off x="224577" y="2227064"/>
            <a:ext cx="2998684" cy="3170099"/>
          </a:xfrm>
          <a:prstGeom prst="rect">
            <a:avLst/>
          </a:prstGeom>
          <a:noFill/>
        </p:spPr>
        <p:txBody>
          <a:bodyPr wrap="square">
            <a:spAutoFit/>
          </a:bodyPr>
          <a:lstStyle/>
          <a:p>
            <a:r>
              <a:rPr lang="en-GB" sz="2000" dirty="0">
                <a:latin typeface="Meta Offc Pro" panose="020B0504030101020102" pitchFamily="34" charset="0"/>
                <a:ea typeface="Calibri"/>
                <a:cs typeface="Times New Roman"/>
              </a:rPr>
              <a:t>Main activity: </a:t>
            </a:r>
          </a:p>
          <a:p>
            <a:pPr>
              <a:lnSpc>
                <a:spcPct val="100000"/>
              </a:lnSpc>
              <a:spcBef>
                <a:spcPts val="0"/>
              </a:spcBef>
            </a:pPr>
            <a:r>
              <a:rPr lang="en-GB" sz="2000" dirty="0">
                <a:latin typeface="Meta Offc Pro" panose="020B0504030101020102" pitchFamily="34" charset="0"/>
                <a:ea typeface="Calibri"/>
                <a:cs typeface="Times New Roman"/>
              </a:rPr>
              <a:t>20-30 minutes </a:t>
            </a:r>
          </a:p>
          <a:p>
            <a:pPr>
              <a:lnSpc>
                <a:spcPct val="100000"/>
              </a:lnSpc>
              <a:spcBef>
                <a:spcPts val="0"/>
              </a:spcBef>
            </a:pPr>
            <a:r>
              <a:rPr lang="en-GB" sz="2000" dirty="0">
                <a:latin typeface="Meta Offc Pro" panose="020B0504030101020102" pitchFamily="34" charset="0"/>
                <a:ea typeface="Calibri"/>
                <a:cs typeface="Times New Roman"/>
              </a:rPr>
              <a:t>+ 10 minutes for debrief</a:t>
            </a:r>
          </a:p>
          <a:p>
            <a:pPr>
              <a:lnSpc>
                <a:spcPct val="100000"/>
              </a:lnSpc>
              <a:spcBef>
                <a:spcPts val="0"/>
              </a:spcBef>
            </a:pPr>
            <a:endParaRPr lang="en-GB" sz="2000" dirty="0">
              <a:latin typeface="Meta Offc Pro" panose="020B0504030101020102" pitchFamily="34" charset="0"/>
              <a:ea typeface="Calibri"/>
              <a:cs typeface="Times New Roman"/>
            </a:endParaRPr>
          </a:p>
          <a:p>
            <a:pPr>
              <a:lnSpc>
                <a:spcPct val="100000"/>
              </a:lnSpc>
              <a:spcBef>
                <a:spcPts val="0"/>
              </a:spcBef>
            </a:pPr>
            <a:r>
              <a:rPr lang="en-GB" sz="2000" b="1" dirty="0">
                <a:solidFill>
                  <a:srgbClr val="005DAA"/>
                </a:solidFill>
                <a:latin typeface="Meta Offc Pro" panose="020B0504030101020102" pitchFamily="34" charset="0"/>
                <a:ea typeface="Calibri"/>
                <a:cs typeface="Times New Roman"/>
              </a:rPr>
              <a:t>The big ocean mystery: Can we keep eating fish, and still have enough fish in the ocean?</a:t>
            </a:r>
          </a:p>
          <a:p>
            <a:pPr>
              <a:lnSpc>
                <a:spcPct val="100000"/>
              </a:lnSpc>
              <a:spcBef>
                <a:spcPts val="0"/>
              </a:spcBef>
            </a:pPr>
            <a:endParaRPr lang="en-GB" sz="2000" b="1" dirty="0">
              <a:solidFill>
                <a:srgbClr val="005DAA"/>
              </a:solidFill>
              <a:latin typeface="Meta Offc Pro" panose="020B0504030101020102" pitchFamily="34" charset="0"/>
              <a:ea typeface="Calibri"/>
              <a:cs typeface="Times New Roman"/>
            </a:endParaRPr>
          </a:p>
          <a:p>
            <a:pPr>
              <a:lnSpc>
                <a:spcPct val="100000"/>
              </a:lnSpc>
              <a:spcBef>
                <a:spcPts val="0"/>
              </a:spcBef>
            </a:pPr>
            <a:endParaRPr lang="en-GB" sz="2000" b="0" dirty="0">
              <a:latin typeface="Meta Offc Pro" panose="020B0504030101020102" pitchFamily="34" charset="0"/>
              <a:ea typeface="Calibri"/>
              <a:cs typeface="Times New Roman"/>
            </a:endParaRPr>
          </a:p>
        </p:txBody>
      </p:sp>
      <p:sp>
        <p:nvSpPr>
          <p:cNvPr id="14" name="TextBox 13">
            <a:extLst>
              <a:ext uri="{FF2B5EF4-FFF2-40B4-BE49-F238E27FC236}">
                <a16:creationId xmlns:a16="http://schemas.microsoft.com/office/drawing/2014/main" id="{E980A43A-2EDA-28F9-8B16-9870C4E9CCAA}"/>
              </a:ext>
            </a:extLst>
          </p:cNvPr>
          <p:cNvSpPr txBox="1"/>
          <p:nvPr/>
        </p:nvSpPr>
        <p:spPr>
          <a:xfrm>
            <a:off x="3580046" y="2091625"/>
            <a:ext cx="4780105" cy="4278094"/>
          </a:xfrm>
          <a:prstGeom prst="rect">
            <a:avLst/>
          </a:prstGeom>
          <a:noFill/>
        </p:spPr>
        <p:txBody>
          <a:bodyPr wrap="square" lIns="91440" tIns="45720" rIns="91440" bIns="45720" anchor="t">
            <a:spAutoFit/>
          </a:bodyPr>
          <a:lstStyle/>
          <a:p>
            <a:r>
              <a:rPr lang="en-GB" sz="1700" b="0" dirty="0">
                <a:solidFill>
                  <a:schemeClr val="bg1"/>
                </a:solidFill>
                <a:latin typeface="Meta Offc Pro"/>
                <a:cs typeface="Arial"/>
              </a:rPr>
              <a:t>- Use slides </a:t>
            </a:r>
            <a:r>
              <a:rPr lang="en-GB" sz="1700" dirty="0">
                <a:solidFill>
                  <a:schemeClr val="bg1"/>
                </a:solidFill>
                <a:latin typeface="Meta Offc Pro"/>
                <a:cs typeface="Arial"/>
              </a:rPr>
              <a:t>17-18 </a:t>
            </a:r>
            <a:r>
              <a:rPr lang="en-GB" sz="1700" b="0" dirty="0">
                <a:solidFill>
                  <a:schemeClr val="bg1"/>
                </a:solidFill>
                <a:latin typeface="Meta Offc Pro"/>
                <a:cs typeface="Arial"/>
              </a:rPr>
              <a:t>to introduce the mystery question.</a:t>
            </a:r>
          </a:p>
          <a:p>
            <a:r>
              <a:rPr lang="en-GB" sz="1700" b="0" kern="100" dirty="0">
                <a:solidFill>
                  <a:schemeClr val="bg1"/>
                </a:solidFill>
                <a:latin typeface="Meta Offc Pro"/>
                <a:ea typeface="Calibri"/>
                <a:cs typeface="Times New Roman"/>
              </a:rPr>
              <a:t>- Give each group of 3-6 learners a set of mystery clues </a:t>
            </a:r>
            <a:r>
              <a:rPr lang="en-GB" sz="1700" kern="100" dirty="0">
                <a:solidFill>
                  <a:schemeClr val="bg1"/>
                </a:solidFill>
                <a:latin typeface="Meta Offc Pro"/>
                <a:ea typeface="Calibri"/>
                <a:cs typeface="Times New Roman"/>
              </a:rPr>
              <a:t>– slides 19-20 (</a:t>
            </a:r>
            <a:r>
              <a:rPr lang="en-GB" sz="1700" b="0" kern="100" dirty="0">
                <a:solidFill>
                  <a:schemeClr val="bg1"/>
                </a:solidFill>
                <a:latin typeface="Meta Offc Pro"/>
                <a:ea typeface="Calibri"/>
                <a:cs typeface="Times New Roman"/>
              </a:rPr>
              <a:t>two versions with version 2 more challenging, </a:t>
            </a:r>
            <a:r>
              <a:rPr lang="en-GB" sz="1700" kern="100" dirty="0">
                <a:solidFill>
                  <a:schemeClr val="bg1"/>
                </a:solidFill>
                <a:latin typeface="Meta Offc Pro"/>
                <a:ea typeface="Calibri"/>
                <a:cs typeface="Times New Roman"/>
              </a:rPr>
              <a:t>slide 20</a:t>
            </a:r>
            <a:r>
              <a:rPr lang="en-GB" sz="1700" b="0" kern="100" dirty="0">
                <a:solidFill>
                  <a:schemeClr val="bg1"/>
                </a:solidFill>
                <a:latin typeface="Meta Offc Pro"/>
                <a:ea typeface="Calibri"/>
                <a:cs typeface="Times New Roman"/>
              </a:rPr>
              <a:t>).</a:t>
            </a:r>
            <a:r>
              <a:rPr lang="en-GB" sz="1700" kern="100" dirty="0">
                <a:solidFill>
                  <a:schemeClr val="bg1"/>
                </a:solidFill>
                <a:latin typeface="Meta Offc Pro"/>
                <a:ea typeface="Calibri"/>
                <a:cs typeface="Times New Roman"/>
              </a:rPr>
              <a:t> </a:t>
            </a:r>
            <a:endParaRPr lang="en-GB" sz="1700" b="0" kern="100" dirty="0">
              <a:solidFill>
                <a:schemeClr val="bg1"/>
              </a:solidFill>
              <a:latin typeface="Meta Offc Pro" panose="020B0504030101020102" pitchFamily="34" charset="0"/>
              <a:ea typeface="Calibri" panose="020F0502020204030204" pitchFamily="34" charset="0"/>
              <a:cs typeface="Times New Roman"/>
            </a:endParaRPr>
          </a:p>
          <a:p>
            <a:r>
              <a:rPr lang="en-GB" sz="1700" kern="100" dirty="0">
                <a:solidFill>
                  <a:schemeClr val="bg1"/>
                </a:solidFill>
                <a:ea typeface="+mn-lt"/>
                <a:cs typeface="+mn-lt"/>
              </a:rPr>
              <a:t>- </a:t>
            </a:r>
            <a:r>
              <a:rPr lang="en-GB" sz="1700" b="0" kern="100" dirty="0">
                <a:solidFill>
                  <a:schemeClr val="bg1"/>
                </a:solidFill>
                <a:latin typeface="Meta Offc Pro"/>
                <a:ea typeface="Calibri"/>
                <a:cs typeface="Times New Roman"/>
              </a:rPr>
              <a:t>They work together to read </a:t>
            </a:r>
            <a:r>
              <a:rPr lang="en-GB" sz="1700" b="0" kern="100" dirty="0">
                <a:solidFill>
                  <a:schemeClr val="bg1"/>
                </a:solidFill>
                <a:effectLst/>
                <a:latin typeface="Meta Offc Pro"/>
                <a:ea typeface="Calibri"/>
                <a:cs typeface="Times New Roman"/>
              </a:rPr>
              <a:t>the clues, sort through them on a table</a:t>
            </a:r>
            <a:r>
              <a:rPr lang="en-GB" sz="1700" kern="100" dirty="0">
                <a:solidFill>
                  <a:schemeClr val="bg1"/>
                </a:solidFill>
                <a:latin typeface="Meta Offc Pro"/>
                <a:ea typeface="Calibri"/>
                <a:cs typeface="Times New Roman"/>
              </a:rPr>
              <a:t>,</a:t>
            </a:r>
            <a:r>
              <a:rPr lang="en-GB" sz="1700" b="0" kern="100" dirty="0">
                <a:solidFill>
                  <a:schemeClr val="bg1"/>
                </a:solidFill>
                <a:effectLst/>
                <a:latin typeface="Meta Offc Pro"/>
                <a:ea typeface="Calibri"/>
                <a:cs typeface="Times New Roman"/>
              </a:rPr>
              <a:t> </a:t>
            </a:r>
            <a:r>
              <a:rPr lang="en-GB" sz="1700" b="0" kern="100" dirty="0">
                <a:solidFill>
                  <a:schemeClr val="bg1"/>
                </a:solidFill>
                <a:latin typeface="Meta Offc Pro"/>
                <a:ea typeface="Calibri"/>
                <a:cs typeface="Times New Roman"/>
              </a:rPr>
              <a:t>put them in order, </a:t>
            </a:r>
            <a:r>
              <a:rPr lang="en-GB" sz="1700" b="0" kern="100" dirty="0">
                <a:solidFill>
                  <a:schemeClr val="bg1"/>
                </a:solidFill>
                <a:effectLst/>
                <a:latin typeface="Meta Offc Pro"/>
                <a:ea typeface="Calibri"/>
                <a:cs typeface="Times New Roman"/>
              </a:rPr>
              <a:t>and select some they think help answer the question. They could put clues in different categories, discard some they think are not relevant, and move clues around their table.</a:t>
            </a:r>
            <a:endParaRPr lang="en-GB" dirty="0">
              <a:solidFill>
                <a:schemeClr val="bg1"/>
              </a:solidFill>
            </a:endParaRPr>
          </a:p>
          <a:p>
            <a:r>
              <a:rPr lang="en-GB" sz="1700" kern="100" dirty="0">
                <a:solidFill>
                  <a:schemeClr val="bg1"/>
                </a:solidFill>
                <a:ea typeface="+mn-lt"/>
                <a:cs typeface="+mn-lt"/>
              </a:rPr>
              <a:t>- </a:t>
            </a:r>
            <a:r>
              <a:rPr lang="en-GB" sz="1700" kern="100" dirty="0">
                <a:solidFill>
                  <a:schemeClr val="bg1"/>
                </a:solidFill>
                <a:latin typeface="Meta Offc Pro"/>
                <a:ea typeface="Calibri"/>
                <a:cs typeface="Times New Roman"/>
              </a:rPr>
              <a:t>The Mystery Thinking Frame (slide 21) can be printed to support learners to order their thinking.</a:t>
            </a:r>
            <a:endParaRPr lang="en-GB" dirty="0">
              <a:solidFill>
                <a:schemeClr val="bg1"/>
              </a:solidFill>
            </a:endParaRPr>
          </a:p>
          <a:p>
            <a:pPr>
              <a:lnSpc>
                <a:spcPct val="100000"/>
              </a:lnSpc>
              <a:spcBef>
                <a:spcPts val="0"/>
              </a:spcBef>
            </a:pPr>
            <a:r>
              <a:rPr lang="en-GB" sz="1700" b="0" kern="100" dirty="0">
                <a:solidFill>
                  <a:schemeClr val="bg1"/>
                </a:solidFill>
                <a:effectLst/>
                <a:latin typeface="Meta Offc Pro"/>
                <a:ea typeface="Calibri"/>
                <a:cs typeface="Times New Roman"/>
              </a:rPr>
              <a:t>- Together, they build an argument and come to their own conclusions, which they write down</a:t>
            </a:r>
            <a:r>
              <a:rPr lang="en-GB" sz="1700" kern="100" dirty="0">
                <a:solidFill>
                  <a:schemeClr val="bg1"/>
                </a:solidFill>
                <a:latin typeface="Meta Offc Pro"/>
                <a:ea typeface="Calibri"/>
                <a:cs typeface="Times New Roman"/>
              </a:rPr>
              <a:t>.</a:t>
            </a:r>
          </a:p>
          <a:p>
            <a:endParaRPr lang="en-GB" sz="1700" kern="100" dirty="0">
              <a:solidFill>
                <a:schemeClr val="bg1"/>
              </a:solidFill>
              <a:latin typeface="Meta Offc Pro"/>
              <a:ea typeface="Calibri"/>
              <a:cs typeface="Times New Roman"/>
            </a:endParaRPr>
          </a:p>
        </p:txBody>
      </p:sp>
      <p:sp>
        <p:nvSpPr>
          <p:cNvPr id="16" name="TextBox 15">
            <a:extLst>
              <a:ext uri="{FF2B5EF4-FFF2-40B4-BE49-F238E27FC236}">
                <a16:creationId xmlns:a16="http://schemas.microsoft.com/office/drawing/2014/main" id="{5783D593-A083-0060-7EB6-55F46E6094F5}"/>
              </a:ext>
            </a:extLst>
          </p:cNvPr>
          <p:cNvSpPr txBox="1"/>
          <p:nvPr/>
        </p:nvSpPr>
        <p:spPr>
          <a:xfrm>
            <a:off x="8602800" y="2091625"/>
            <a:ext cx="2982479" cy="4278094"/>
          </a:xfrm>
          <a:prstGeom prst="rect">
            <a:avLst/>
          </a:prstGeom>
          <a:noFill/>
        </p:spPr>
        <p:txBody>
          <a:bodyPr wrap="square" lIns="91440" tIns="45720" rIns="91440" bIns="45720" anchor="t">
            <a:spAutoFit/>
          </a:bodyPr>
          <a:lstStyle/>
          <a:p>
            <a:pPr>
              <a:defRPr/>
            </a:pPr>
            <a:r>
              <a:rPr lang="en-GB" sz="1700" dirty="0">
                <a:latin typeface="Meta Offc Pro"/>
                <a:ea typeface="Calibri"/>
                <a:cs typeface="Times New Roman"/>
              </a:rPr>
              <a:t>Debrief: Each group shares their conclusion and justifies their reasons using some of the clues they selected. </a:t>
            </a:r>
            <a:endParaRPr lang="en-GB" sz="1700" dirty="0">
              <a:latin typeface="Meta Offc Pro" panose="020B0504030101020102" pitchFamily="34" charset="0"/>
              <a:ea typeface="Calibri" panose="020F0502020204030204" pitchFamily="34" charset="0"/>
              <a:cs typeface="Times New Roman"/>
            </a:endParaRPr>
          </a:p>
          <a:p>
            <a:pPr>
              <a:defRPr/>
            </a:pPr>
            <a:endParaRPr lang="en-GB" sz="1700" dirty="0">
              <a:latin typeface="Meta Offc Pro" panose="020B0504030101020102" pitchFamily="34" charset="0"/>
              <a:ea typeface="Calibri" panose="020F0502020204030204" pitchFamily="34" charset="0"/>
              <a:cs typeface="Times New Roman"/>
            </a:endParaRPr>
          </a:p>
          <a:p>
            <a:pPr>
              <a:defRPr/>
            </a:pPr>
            <a:r>
              <a:rPr lang="en-GB" sz="1700" dirty="0">
                <a:latin typeface="Meta Offc Pro"/>
                <a:ea typeface="Calibri"/>
                <a:cs typeface="Times New Roman"/>
              </a:rPr>
              <a:t>Either show learners one or two short video clips on aspects of ocean sustainability, to reinforce their learning (we suggest these on </a:t>
            </a:r>
            <a:r>
              <a:rPr lang="en-GB" sz="1700" dirty="0">
                <a:latin typeface="Meta Offc Pro"/>
                <a:ea typeface="Calibri"/>
                <a:cs typeface="Times New Roman"/>
                <a:hlinkClick r:id="rId2"/>
              </a:rPr>
              <a:t>Overfishing</a:t>
            </a:r>
            <a:r>
              <a:rPr lang="en-GB" sz="1700" dirty="0">
                <a:latin typeface="Meta Offc Pro"/>
                <a:ea typeface="Calibri"/>
                <a:cs typeface="Times New Roman"/>
              </a:rPr>
              <a:t> and </a:t>
            </a:r>
            <a:r>
              <a:rPr lang="en-GB" sz="1700" dirty="0">
                <a:latin typeface="Meta Offc Pro"/>
                <a:ea typeface="Calibri"/>
                <a:cs typeface="Times New Roman"/>
                <a:hlinkClick r:id="rId3"/>
              </a:rPr>
              <a:t>Sustainable Fishing</a:t>
            </a:r>
            <a:r>
              <a:rPr lang="en-GB" sz="1700" dirty="0">
                <a:latin typeface="Meta Offc Pro"/>
                <a:ea typeface="Calibri"/>
                <a:cs typeface="Times New Roman"/>
              </a:rPr>
              <a:t>) or use slide </a:t>
            </a:r>
            <a:r>
              <a:rPr lang="en-GB" sz="1700" dirty="0">
                <a:latin typeface="Meta Offc Pro"/>
                <a:ea typeface="Calibri"/>
                <a:cs typeface="Calibri"/>
              </a:rPr>
              <a:t>22</a:t>
            </a:r>
            <a:r>
              <a:rPr lang="en-GB" sz="1700" dirty="0">
                <a:latin typeface="Meta Offc Pro"/>
                <a:ea typeface="Calibri"/>
                <a:cs typeface="Times New Roman"/>
              </a:rPr>
              <a:t> to ask them some key questions to ensure they have understood the key concepts in the mystery.</a:t>
            </a:r>
            <a:endParaRPr lang="en-GB" sz="1700" b="1" dirty="0">
              <a:latin typeface="Meta Offc Pro"/>
              <a:ea typeface="Calibri"/>
              <a:cs typeface="Times New Roman"/>
            </a:endParaRPr>
          </a:p>
          <a:p>
            <a:pPr>
              <a:lnSpc>
                <a:spcPct val="100000"/>
              </a:lnSpc>
              <a:spcBef>
                <a:spcPts val="0"/>
              </a:spcBef>
            </a:pPr>
            <a:endParaRPr lang="en-GB" sz="1700" b="0" dirty="0">
              <a:latin typeface="Meta Offc Pro" panose="020B0504030101020102" pitchFamily="34" charset="0"/>
              <a:ea typeface="Calibri" panose="020F0502020204030204" pitchFamily="34" charset="0"/>
            </a:endParaRPr>
          </a:p>
        </p:txBody>
      </p:sp>
    </p:spTree>
    <p:extLst>
      <p:ext uri="{BB962C8B-B14F-4D97-AF65-F5344CB8AC3E}">
        <p14:creationId xmlns:p14="http://schemas.microsoft.com/office/powerpoint/2010/main" val="15417892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A16D8-D748-4549-A8CF-633A1801AD0F}"/>
              </a:ext>
            </a:extLst>
          </p:cNvPr>
          <p:cNvSpPr>
            <a:spLocks noGrp="1"/>
          </p:cNvSpPr>
          <p:nvPr>
            <p:ph type="title"/>
          </p:nvPr>
        </p:nvSpPr>
        <p:spPr>
          <a:xfrm>
            <a:off x="2897446" y="3378200"/>
            <a:ext cx="6397108" cy="1738885"/>
          </a:xfrm>
        </p:spPr>
        <p:txBody>
          <a:bodyPr>
            <a:normAutofit fontScale="90000"/>
          </a:bodyPr>
          <a:lstStyle/>
          <a:p>
            <a:r>
              <a:rPr lang="en-GB" sz="4500">
                <a:solidFill>
                  <a:srgbClr val="009AC6"/>
                </a:solidFill>
                <a:latin typeface="Meta Offc Pro" panose="020B0504030101020102" pitchFamily="34" charset="0"/>
              </a:rPr>
              <a:t>The Big Ocean Mystery:</a:t>
            </a:r>
            <a:br>
              <a:rPr lang="en-GB" sz="3000">
                <a:latin typeface="Meta Offc Pro" panose="020B0504030101020102" pitchFamily="34" charset="0"/>
              </a:rPr>
            </a:br>
            <a:r>
              <a:rPr lang="en-GB" sz="3000">
                <a:latin typeface="Meta Offc Pro" panose="020B0504030101020102" pitchFamily="34" charset="0"/>
              </a:rPr>
              <a:t> Can we keep eating fish, and still </a:t>
            </a:r>
            <a:br>
              <a:rPr lang="en-GB" sz="3000">
                <a:latin typeface="Meta Offc Pro" panose="020B0504030101020102" pitchFamily="34" charset="0"/>
              </a:rPr>
            </a:br>
            <a:r>
              <a:rPr lang="en-GB" sz="3000">
                <a:latin typeface="Meta Offc Pro" panose="020B0504030101020102" pitchFamily="34" charset="0"/>
              </a:rPr>
              <a:t>have enough fish in the ocean? </a:t>
            </a:r>
            <a:br>
              <a:rPr lang="en-GB" sz="3000">
                <a:latin typeface="Meta Offc Pro" panose="020B0504030101020102" pitchFamily="34" charset="0"/>
              </a:rPr>
            </a:br>
            <a:endParaRPr lang="en-GB" sz="3000">
              <a:latin typeface="Meta Offc Pro" panose="020B0504030101020102" pitchFamily="34" charset="0"/>
            </a:endParaRPr>
          </a:p>
        </p:txBody>
      </p:sp>
    </p:spTree>
    <p:extLst>
      <p:ext uri="{BB962C8B-B14F-4D97-AF65-F5344CB8AC3E}">
        <p14:creationId xmlns:p14="http://schemas.microsoft.com/office/powerpoint/2010/main" val="33605373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7CFCC4-4642-9A2B-2C25-D52A58EEDC56}"/>
              </a:ext>
            </a:extLst>
          </p:cNvPr>
          <p:cNvSpPr>
            <a:spLocks noGrp="1"/>
          </p:cNvSpPr>
          <p:nvPr>
            <p:ph type="title"/>
          </p:nvPr>
        </p:nvSpPr>
        <p:spPr>
          <a:xfrm>
            <a:off x="-1" y="583702"/>
            <a:ext cx="7197996" cy="929073"/>
          </a:xfrm>
        </p:spPr>
        <p:txBody>
          <a:bodyPr/>
          <a:lstStyle/>
          <a:p>
            <a:r>
              <a:rPr lang="en-US"/>
              <a:t>Instructions for students </a:t>
            </a:r>
          </a:p>
        </p:txBody>
      </p:sp>
      <p:sp>
        <p:nvSpPr>
          <p:cNvPr id="5" name="Content Placeholder 2">
            <a:extLst>
              <a:ext uri="{FF2B5EF4-FFF2-40B4-BE49-F238E27FC236}">
                <a16:creationId xmlns:a16="http://schemas.microsoft.com/office/drawing/2014/main" id="{A8A5D80E-3466-5431-96A5-4437FBF74128}"/>
              </a:ext>
            </a:extLst>
          </p:cNvPr>
          <p:cNvSpPr txBox="1">
            <a:spLocks/>
          </p:cNvSpPr>
          <p:nvPr/>
        </p:nvSpPr>
        <p:spPr>
          <a:xfrm>
            <a:off x="575604" y="1795281"/>
            <a:ext cx="11175349" cy="412573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chemeClr val="accent5">
                    <a:lumMod val="50000"/>
                  </a:schemeClr>
                </a:solidFill>
                <a:latin typeface="Meta Offc Pro" panose="020B0504030101020102"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accent5">
                    <a:lumMod val="50000"/>
                  </a:schemeClr>
                </a:solidFill>
                <a:latin typeface="Meta Offc Pro" panose="020B0504030101020102"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accent5">
                    <a:lumMod val="50000"/>
                  </a:schemeClr>
                </a:solidFill>
                <a:latin typeface="Meta Offc Pro" panose="020B0504030101020102"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accent5">
                    <a:lumMod val="50000"/>
                  </a:schemeClr>
                </a:solidFill>
                <a:latin typeface="Meta Offc Pro" panose="020B0504030101020102"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accent5">
                    <a:lumMod val="50000"/>
                  </a:schemeClr>
                </a:solidFill>
                <a:latin typeface="Meta Offc Pro" panose="020B0504030101020102"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r>
              <a:rPr lang="en-GB" sz="2500" kern="100" dirty="0">
                <a:solidFill>
                  <a:schemeClr val="tx1"/>
                </a:solidFill>
                <a:ea typeface="Calibri" panose="020F0502020204030204" pitchFamily="34" charset="0"/>
                <a:cs typeface="Times New Roman" panose="02020603050405020304" pitchFamily="18" charset="0"/>
              </a:rPr>
              <a:t>Can you solve The Big Ocean Mystery?</a:t>
            </a:r>
          </a:p>
          <a:p>
            <a:pPr marL="457200" indent="-457200"/>
            <a:r>
              <a:rPr lang="en-GB" sz="2500" b="0" kern="100" dirty="0">
                <a:solidFill>
                  <a:schemeClr val="tx1"/>
                </a:solidFill>
                <a:ea typeface="Calibri" panose="020F0502020204030204" pitchFamily="34" charset="0"/>
                <a:cs typeface="Times New Roman" panose="02020603050405020304" pitchFamily="18" charset="0"/>
              </a:rPr>
              <a:t>Read the clues (in the following slides) together. </a:t>
            </a:r>
          </a:p>
          <a:p>
            <a:pPr marL="457200" indent="-457200"/>
            <a:r>
              <a:rPr lang="en-GB" sz="2500" b="0" kern="100" dirty="0">
                <a:solidFill>
                  <a:schemeClr val="tx1"/>
                </a:solidFill>
                <a:ea typeface="Calibri" panose="020F0502020204030204" pitchFamily="34" charset="0"/>
                <a:cs typeface="Times New Roman" panose="02020603050405020304" pitchFamily="18" charset="0"/>
              </a:rPr>
              <a:t>Sort through them on a table. </a:t>
            </a:r>
          </a:p>
          <a:p>
            <a:pPr marL="374968" lvl="4" indent="0">
              <a:buNone/>
            </a:pPr>
            <a:r>
              <a:rPr lang="en-GB" sz="2500" b="0" kern="100" dirty="0">
                <a:solidFill>
                  <a:schemeClr val="tx1"/>
                </a:solidFill>
                <a:ea typeface="Calibri" panose="020F0502020204030204" pitchFamily="34" charset="0"/>
                <a:cs typeface="Times New Roman" panose="02020603050405020304" pitchFamily="18" charset="0"/>
              </a:rPr>
              <a:t>	- You can put clues in different categories. What are those categories?</a:t>
            </a:r>
          </a:p>
          <a:p>
            <a:pPr marL="374968" lvl="4" indent="0">
              <a:buNone/>
            </a:pPr>
            <a:r>
              <a:rPr lang="en-GB" sz="2500" b="0" kern="100" dirty="0">
                <a:solidFill>
                  <a:schemeClr val="tx1"/>
                </a:solidFill>
                <a:ea typeface="Calibri" panose="020F0502020204030204" pitchFamily="34" charset="0"/>
                <a:cs typeface="Times New Roman" panose="02020603050405020304" pitchFamily="18" charset="0"/>
              </a:rPr>
              <a:t>	- Look out for words that appear on more than one clue. </a:t>
            </a:r>
          </a:p>
          <a:p>
            <a:pPr marL="452438" lvl="4" indent="-452438"/>
            <a:r>
              <a:rPr lang="en-GB" sz="2500" kern="100" dirty="0">
                <a:solidFill>
                  <a:schemeClr val="tx1"/>
                </a:solidFill>
                <a:ea typeface="Calibri" panose="020F0502020204030204" pitchFamily="34" charset="0"/>
                <a:cs typeface="Times New Roman" panose="02020603050405020304" pitchFamily="18" charset="0"/>
              </a:rPr>
              <a:t>Some clues include definitions of important words</a:t>
            </a:r>
            <a:r>
              <a:rPr lang="en-GB" sz="2500" b="0" kern="100" dirty="0">
                <a:solidFill>
                  <a:schemeClr val="tx1"/>
                </a:solidFill>
                <a:ea typeface="Calibri" panose="020F0502020204030204" pitchFamily="34" charset="0"/>
                <a:cs typeface="Times New Roman" panose="02020603050405020304" pitchFamily="18" charset="0"/>
              </a:rPr>
              <a:t>. You can pair these with the information about those words.</a:t>
            </a:r>
          </a:p>
          <a:p>
            <a:pPr marL="374968" lvl="4" indent="0">
              <a:buNone/>
            </a:pPr>
            <a:r>
              <a:rPr lang="en-GB" sz="2500" b="0" kern="100" dirty="0">
                <a:solidFill>
                  <a:schemeClr val="tx1"/>
                </a:solidFill>
                <a:ea typeface="Calibri" panose="020F0502020204030204" pitchFamily="34" charset="0"/>
                <a:cs typeface="Times New Roman" panose="02020603050405020304" pitchFamily="18" charset="0"/>
              </a:rPr>
              <a:t>	- You can leave some clues on one side if you think they are not relevant. </a:t>
            </a:r>
          </a:p>
          <a:p>
            <a:pPr marL="374968" lvl="4" indent="0">
              <a:buNone/>
            </a:pPr>
            <a:r>
              <a:rPr lang="en-GB" sz="2500" b="0" kern="100" dirty="0">
                <a:solidFill>
                  <a:schemeClr val="tx1"/>
                </a:solidFill>
                <a:ea typeface="Calibri" panose="020F0502020204030204" pitchFamily="34" charset="0"/>
                <a:cs typeface="Times New Roman" panose="02020603050405020304" pitchFamily="18" charset="0"/>
              </a:rPr>
              <a:t>	- You can move clues around the table.</a:t>
            </a:r>
          </a:p>
          <a:p>
            <a:pPr marL="457200" indent="-457200"/>
            <a:r>
              <a:rPr lang="en-GB" sz="2500" b="0" kern="100" dirty="0">
                <a:solidFill>
                  <a:schemeClr val="tx1"/>
                </a:solidFill>
                <a:ea typeface="Calibri" panose="020F0502020204030204" pitchFamily="34" charset="0"/>
                <a:cs typeface="Times New Roman" panose="02020603050405020304" pitchFamily="18" charset="0"/>
              </a:rPr>
              <a:t>Select some you think help answer the question. </a:t>
            </a:r>
          </a:p>
          <a:p>
            <a:endParaRPr lang="en-GB" sz="2500" dirty="0">
              <a:solidFill>
                <a:schemeClr val="tx1"/>
              </a:solidFill>
            </a:endParaRPr>
          </a:p>
        </p:txBody>
      </p:sp>
      <p:grpSp>
        <p:nvGrpSpPr>
          <p:cNvPr id="7" name="Group 6">
            <a:extLst>
              <a:ext uri="{FF2B5EF4-FFF2-40B4-BE49-F238E27FC236}">
                <a16:creationId xmlns:a16="http://schemas.microsoft.com/office/drawing/2014/main" id="{36E631F9-7D41-A47F-13F3-0F97BD499093}"/>
              </a:ext>
            </a:extLst>
          </p:cNvPr>
          <p:cNvGrpSpPr/>
          <p:nvPr/>
        </p:nvGrpSpPr>
        <p:grpSpPr>
          <a:xfrm>
            <a:off x="9606634" y="6004143"/>
            <a:ext cx="2144319" cy="540309"/>
            <a:chOff x="9606634" y="6004143"/>
            <a:chExt cx="2144319" cy="540309"/>
          </a:xfrm>
        </p:grpSpPr>
        <p:pic>
          <p:nvPicPr>
            <p:cNvPr id="6" name="Content Placeholder 4" descr="Printer with solid fill">
              <a:extLst>
                <a:ext uri="{FF2B5EF4-FFF2-40B4-BE49-F238E27FC236}">
                  <a16:creationId xmlns:a16="http://schemas.microsoft.com/office/drawing/2014/main" id="{2367BC8F-BC1B-9C20-18E2-94754FC384E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210644" y="6004143"/>
              <a:ext cx="540309" cy="540309"/>
            </a:xfrm>
            <a:prstGeom prst="rect">
              <a:avLst/>
            </a:prstGeom>
          </p:spPr>
        </p:pic>
        <p:sp>
          <p:nvSpPr>
            <p:cNvPr id="4" name="TextBox 3">
              <a:extLst>
                <a:ext uri="{FF2B5EF4-FFF2-40B4-BE49-F238E27FC236}">
                  <a16:creationId xmlns:a16="http://schemas.microsoft.com/office/drawing/2014/main" id="{18185148-03A2-1A1C-A1A6-0C490E393414}"/>
                </a:ext>
              </a:extLst>
            </p:cNvPr>
            <p:cNvSpPr txBox="1"/>
            <p:nvPr/>
          </p:nvSpPr>
          <p:spPr>
            <a:xfrm>
              <a:off x="9606634" y="6170396"/>
              <a:ext cx="1604010" cy="307777"/>
            </a:xfrm>
            <a:prstGeom prst="rect">
              <a:avLst/>
            </a:prstGeom>
            <a:noFill/>
          </p:spPr>
          <p:txBody>
            <a:bodyPr wrap="square">
              <a:spAutoFit/>
            </a:bodyPr>
            <a:lstStyle/>
            <a:p>
              <a:pPr algn="r"/>
              <a:r>
                <a:rPr lang="en-GB" sz="1400" b="0" kern="100">
                  <a:latin typeface="Meta Offc Pro" panose="020B0504030101020102" pitchFamily="34" charset="0"/>
                  <a:ea typeface="Calibri" panose="020F0502020204030204" pitchFamily="34" charset="0"/>
                  <a:cs typeface="Times New Roman" panose="02020603050405020304" pitchFamily="18" charset="0"/>
                </a:rPr>
                <a:t>Print this slide</a:t>
              </a:r>
              <a:endParaRPr lang="en-US" sz="1400">
                <a:latin typeface="Meta Offc Pro" panose="020B0504030101020102" pitchFamily="34" charset="0"/>
              </a:endParaRPr>
            </a:p>
          </p:txBody>
        </p:sp>
      </p:grpSp>
    </p:spTree>
    <p:extLst>
      <p:ext uri="{BB962C8B-B14F-4D97-AF65-F5344CB8AC3E}">
        <p14:creationId xmlns:p14="http://schemas.microsoft.com/office/powerpoint/2010/main" val="4332019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3">
            <a:extLst>
              <a:ext uri="{FF2B5EF4-FFF2-40B4-BE49-F238E27FC236}">
                <a16:creationId xmlns:a16="http://schemas.microsoft.com/office/drawing/2014/main" id="{84B8571E-931D-813D-646E-5217E960A4D3}"/>
              </a:ext>
            </a:extLst>
          </p:cNvPr>
          <p:cNvGraphicFramePr>
            <a:graphicFrameLocks/>
          </p:cNvGraphicFramePr>
          <p:nvPr>
            <p:extLst>
              <p:ext uri="{D42A27DB-BD31-4B8C-83A1-F6EECF244321}">
                <p14:modId xmlns:p14="http://schemas.microsoft.com/office/powerpoint/2010/main" val="3711118371"/>
              </p:ext>
            </p:extLst>
          </p:nvPr>
        </p:nvGraphicFramePr>
        <p:xfrm>
          <a:off x="438150" y="363878"/>
          <a:ext cx="11337538" cy="5814583"/>
        </p:xfrm>
        <a:graphic>
          <a:graphicData uri="http://schemas.openxmlformats.org/drawingml/2006/table">
            <a:tbl>
              <a:tblPr firstRow="1" bandRow="1">
                <a:tableStyleId>{2D5ABB26-0587-4C30-8999-92F81FD0307C}</a:tableStyleId>
              </a:tblPr>
              <a:tblGrid>
                <a:gridCol w="5364851">
                  <a:extLst>
                    <a:ext uri="{9D8B030D-6E8A-4147-A177-3AD203B41FA5}">
                      <a16:colId xmlns:a16="http://schemas.microsoft.com/office/drawing/2014/main" val="3667992785"/>
                    </a:ext>
                  </a:extLst>
                </a:gridCol>
                <a:gridCol w="5972687">
                  <a:extLst>
                    <a:ext uri="{9D8B030D-6E8A-4147-A177-3AD203B41FA5}">
                      <a16:colId xmlns:a16="http://schemas.microsoft.com/office/drawing/2014/main" val="988172005"/>
                    </a:ext>
                  </a:extLst>
                </a:gridCol>
              </a:tblGrid>
              <a:tr h="340214">
                <a:tc>
                  <a:txBody>
                    <a:bodyPr/>
                    <a:lstStyle/>
                    <a:p>
                      <a:pPr marL="0" lvl="0" indent="0">
                        <a:lnSpc>
                          <a:spcPct val="107000"/>
                        </a:lnSpc>
                        <a:spcAft>
                          <a:spcPts val="800"/>
                        </a:spcAft>
                        <a:buFontTx/>
                        <a:buNone/>
                      </a:pPr>
                      <a:r>
                        <a:rPr lang="en-GB" sz="1400" b="0" kern="100">
                          <a:effectLst/>
                        </a:rPr>
                        <a:t>Protein is an important part of a healthy diet.</a:t>
                      </a:r>
                      <a:endParaRPr lang="en-GB" sz="1400" b="0" kern="100">
                        <a:effectLst/>
                        <a:latin typeface="Calibri" panose="020F0502020204030204" pitchFamily="34" charset="0"/>
                        <a:ea typeface="Calibri" panose="020F0502020204030204" pitchFamily="34" charset="0"/>
                        <a:cs typeface="Times New Roman" panose="02020603050405020304" pitchFamily="18" charset="0"/>
                      </a:endParaRPr>
                    </a:p>
                  </a:txBody>
                  <a:tcPr marL="77099" marR="77099" marT="0" marB="0"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tcPr>
                </a:tc>
                <a:tc>
                  <a:txBody>
                    <a:bodyPr/>
                    <a:lstStyle/>
                    <a:p>
                      <a:pPr marL="0" lvl="0" indent="0">
                        <a:lnSpc>
                          <a:spcPct val="107000"/>
                        </a:lnSpc>
                        <a:spcAft>
                          <a:spcPts val="800"/>
                        </a:spcAft>
                        <a:buFontTx/>
                        <a:buNone/>
                      </a:pPr>
                      <a:r>
                        <a:rPr lang="en-GB" sz="1400" b="0" kern="100">
                          <a:effectLst/>
                        </a:rPr>
                        <a:t>Over a third of global fish stocks are overfished.</a:t>
                      </a:r>
                      <a:endParaRPr lang="en-GB" sz="1400" b="0" kern="100">
                        <a:effectLst/>
                        <a:latin typeface="Calibri" panose="020F0502020204030204" pitchFamily="34" charset="0"/>
                        <a:ea typeface="Calibri" panose="020F0502020204030204" pitchFamily="34" charset="0"/>
                        <a:cs typeface="Times New Roman" panose="02020603050405020304" pitchFamily="18" charset="0"/>
                      </a:endParaRPr>
                    </a:p>
                  </a:txBody>
                  <a:tcPr marL="77099" marR="77099" marT="0" marB="0"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tcPr>
                </a:tc>
                <a:extLst>
                  <a:ext uri="{0D108BD9-81ED-4DB2-BD59-A6C34878D82A}">
                    <a16:rowId xmlns:a16="http://schemas.microsoft.com/office/drawing/2014/main" val="1136818767"/>
                  </a:ext>
                </a:extLst>
              </a:tr>
              <a:tr h="443338">
                <a:tc>
                  <a:txBody>
                    <a:bodyPr/>
                    <a:lstStyle/>
                    <a:p>
                      <a:pPr marL="0" lvl="0" indent="0">
                        <a:lnSpc>
                          <a:spcPct val="107000"/>
                        </a:lnSpc>
                        <a:spcAft>
                          <a:spcPts val="800"/>
                        </a:spcAft>
                        <a:buFontTx/>
                        <a:buNone/>
                      </a:pPr>
                      <a:r>
                        <a:rPr lang="en-GB" sz="1400" b="0" kern="100">
                          <a:effectLst/>
                        </a:rPr>
                        <a:t>Over 3 billion people around the world can’t afford a healthy diet.</a:t>
                      </a:r>
                      <a:endParaRPr lang="en-GB" sz="1400" b="0" kern="100">
                        <a:effectLst/>
                        <a:latin typeface="Calibri" panose="020F0502020204030204" pitchFamily="34" charset="0"/>
                        <a:ea typeface="Calibri" panose="020F0502020204030204" pitchFamily="34" charset="0"/>
                        <a:cs typeface="Times New Roman" panose="02020603050405020304" pitchFamily="18" charset="0"/>
                      </a:endParaRPr>
                    </a:p>
                  </a:txBody>
                  <a:tcPr marL="77099" marR="77099" marT="0" marB="0"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tcPr>
                </a:tc>
                <a:tc>
                  <a:txBody>
                    <a:bodyPr/>
                    <a:lstStyle/>
                    <a:p>
                      <a:pPr marL="0" lvl="0" indent="0">
                        <a:lnSpc>
                          <a:spcPct val="107000"/>
                        </a:lnSpc>
                        <a:spcAft>
                          <a:spcPts val="800"/>
                        </a:spcAft>
                        <a:buFontTx/>
                        <a:buNone/>
                      </a:pPr>
                      <a:r>
                        <a:rPr lang="en-GB" sz="1400" b="0" kern="100">
                          <a:effectLst/>
                        </a:rPr>
                        <a:t>Overfishing is when too many fish are removed from the ocean, and they are unable to reproduce back to a healthy number.</a:t>
                      </a:r>
                      <a:endParaRPr lang="en-GB" sz="1400" b="0" kern="100">
                        <a:effectLst/>
                        <a:latin typeface="Calibri" panose="020F0502020204030204" pitchFamily="34" charset="0"/>
                        <a:ea typeface="Calibri" panose="020F0502020204030204" pitchFamily="34" charset="0"/>
                        <a:cs typeface="Times New Roman" panose="02020603050405020304" pitchFamily="18" charset="0"/>
                      </a:endParaRPr>
                    </a:p>
                  </a:txBody>
                  <a:tcPr marL="77099" marR="77099" marT="0" marB="0"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tcPr>
                </a:tc>
                <a:extLst>
                  <a:ext uri="{0D108BD9-81ED-4DB2-BD59-A6C34878D82A}">
                    <a16:rowId xmlns:a16="http://schemas.microsoft.com/office/drawing/2014/main" val="2520414104"/>
                  </a:ext>
                </a:extLst>
              </a:tr>
              <a:tr h="366005">
                <a:tc>
                  <a:txBody>
                    <a:bodyPr/>
                    <a:lstStyle/>
                    <a:p>
                      <a:pPr marL="0" lvl="0" indent="0">
                        <a:lnSpc>
                          <a:spcPct val="107000"/>
                        </a:lnSpc>
                        <a:spcAft>
                          <a:spcPts val="800"/>
                        </a:spcAft>
                        <a:buFontTx/>
                        <a:buNone/>
                      </a:pPr>
                      <a:r>
                        <a:rPr lang="en-GB" sz="1400" b="0" kern="100">
                          <a:effectLst/>
                        </a:rPr>
                        <a:t>Worldwide, we eat nearly twice as much fish as we did 30 years ago. </a:t>
                      </a:r>
                      <a:endParaRPr lang="en-GB" sz="1400" b="0" kern="100">
                        <a:effectLst/>
                        <a:latin typeface="Calibri" panose="020F0502020204030204" pitchFamily="34" charset="0"/>
                        <a:ea typeface="Calibri" panose="020F0502020204030204" pitchFamily="34" charset="0"/>
                        <a:cs typeface="Times New Roman" panose="02020603050405020304" pitchFamily="18" charset="0"/>
                      </a:endParaRPr>
                    </a:p>
                  </a:txBody>
                  <a:tcPr marL="77099" marR="77099" marT="0" marB="0"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tcPr>
                </a:tc>
                <a:tc>
                  <a:txBody>
                    <a:bodyPr/>
                    <a:lstStyle/>
                    <a:p>
                      <a:pPr marL="0" lvl="0" indent="0">
                        <a:lnSpc>
                          <a:spcPct val="107000"/>
                        </a:lnSpc>
                        <a:spcAft>
                          <a:spcPts val="800"/>
                        </a:spcAft>
                        <a:buFontTx/>
                        <a:buNone/>
                      </a:pPr>
                      <a:r>
                        <a:rPr lang="en-GB" sz="1400" b="0" kern="100">
                          <a:effectLst/>
                        </a:rPr>
                        <a:t>Sometimes fishers have to stop fishing for a while to let fish stocks recover.</a:t>
                      </a:r>
                      <a:endParaRPr lang="en-GB" sz="1400" b="0" kern="100">
                        <a:effectLst/>
                        <a:latin typeface="Calibri" panose="020F0502020204030204" pitchFamily="34" charset="0"/>
                        <a:ea typeface="Calibri" panose="020F0502020204030204" pitchFamily="34" charset="0"/>
                        <a:cs typeface="Times New Roman" panose="02020603050405020304" pitchFamily="18" charset="0"/>
                      </a:endParaRPr>
                    </a:p>
                  </a:txBody>
                  <a:tcPr marL="77099" marR="77099" marT="0" marB="0"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tcPr>
                </a:tc>
                <a:extLst>
                  <a:ext uri="{0D108BD9-81ED-4DB2-BD59-A6C34878D82A}">
                    <a16:rowId xmlns:a16="http://schemas.microsoft.com/office/drawing/2014/main" val="543366293"/>
                  </a:ext>
                </a:extLst>
              </a:tr>
              <a:tr h="379141">
                <a:tc>
                  <a:txBody>
                    <a:bodyPr/>
                    <a:lstStyle/>
                    <a:p>
                      <a:pPr marL="0" lvl="0" indent="0">
                        <a:lnSpc>
                          <a:spcPct val="107000"/>
                        </a:lnSpc>
                        <a:spcAft>
                          <a:spcPts val="800"/>
                        </a:spcAft>
                        <a:buFontTx/>
                        <a:buNone/>
                      </a:pPr>
                      <a:r>
                        <a:rPr lang="en-GB" sz="1400" b="0" kern="100">
                          <a:effectLst/>
                        </a:rPr>
                        <a:t>In the next 25 years, global population will grow to 10 billion people.</a:t>
                      </a:r>
                      <a:endParaRPr lang="en-GB" sz="1400" b="0" kern="100">
                        <a:effectLst/>
                        <a:latin typeface="Calibri" panose="020F0502020204030204" pitchFamily="34" charset="0"/>
                        <a:ea typeface="Calibri" panose="020F0502020204030204" pitchFamily="34" charset="0"/>
                        <a:cs typeface="Times New Roman" panose="02020603050405020304" pitchFamily="18" charset="0"/>
                      </a:endParaRPr>
                    </a:p>
                  </a:txBody>
                  <a:tcPr marL="77099" marR="77099" marT="0" marB="0"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tcPr>
                </a:tc>
                <a:tc>
                  <a:txBody>
                    <a:bodyPr/>
                    <a:lstStyle/>
                    <a:p>
                      <a:pPr marL="0" lvl="0" indent="0">
                        <a:lnSpc>
                          <a:spcPct val="107000"/>
                        </a:lnSpc>
                        <a:spcAft>
                          <a:spcPts val="800"/>
                        </a:spcAft>
                        <a:buFontTx/>
                        <a:buNone/>
                      </a:pPr>
                      <a:r>
                        <a:rPr lang="en-GB" sz="1400" b="0" kern="100">
                          <a:effectLst/>
                        </a:rPr>
                        <a:t>Fish stocks that are managed sustainably produce more fish.</a:t>
                      </a:r>
                      <a:endParaRPr lang="en-GB" sz="1400" b="0" kern="100">
                        <a:effectLst/>
                        <a:latin typeface="Calibri" panose="020F0502020204030204" pitchFamily="34" charset="0"/>
                        <a:ea typeface="Calibri" panose="020F0502020204030204" pitchFamily="34" charset="0"/>
                        <a:cs typeface="Times New Roman" panose="02020603050405020304" pitchFamily="18" charset="0"/>
                      </a:endParaRPr>
                    </a:p>
                  </a:txBody>
                  <a:tcPr marL="77099" marR="77099" marT="0" marB="0"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tcPr>
                </a:tc>
                <a:extLst>
                  <a:ext uri="{0D108BD9-81ED-4DB2-BD59-A6C34878D82A}">
                    <a16:rowId xmlns:a16="http://schemas.microsoft.com/office/drawing/2014/main" val="4057081990"/>
                  </a:ext>
                </a:extLst>
              </a:tr>
              <a:tr h="500608">
                <a:tc>
                  <a:txBody>
                    <a:bodyPr/>
                    <a:lstStyle/>
                    <a:p>
                      <a:pPr marL="0" lvl="0" indent="0">
                        <a:lnSpc>
                          <a:spcPct val="107000"/>
                        </a:lnSpc>
                        <a:spcAft>
                          <a:spcPts val="800"/>
                        </a:spcAft>
                        <a:buFontTx/>
                        <a:buNone/>
                      </a:pPr>
                      <a:r>
                        <a:rPr lang="en-GB" sz="1400" b="0" kern="100">
                          <a:solidFill>
                            <a:schemeClr val="tx1"/>
                          </a:solidFill>
                          <a:effectLst/>
                        </a:rPr>
                        <a:t>Over three billion people rely on fish as an important source of animal protein.</a:t>
                      </a:r>
                      <a:endParaRPr lang="en-GB" sz="1400" b="0" kern="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7099" marR="77099" marT="0" marB="0"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tcPr>
                </a:tc>
                <a:tc>
                  <a:txBody>
                    <a:bodyPr/>
                    <a:lstStyle/>
                    <a:p>
                      <a:pPr marL="0" lvl="0" indent="0">
                        <a:lnSpc>
                          <a:spcPct val="107000"/>
                        </a:lnSpc>
                        <a:spcAft>
                          <a:spcPts val="800"/>
                        </a:spcAft>
                        <a:buFontTx/>
                        <a:buNone/>
                      </a:pPr>
                      <a:r>
                        <a:rPr lang="en-GB" sz="1400" b="0" kern="100">
                          <a:solidFill>
                            <a:schemeClr val="tx1"/>
                          </a:solidFill>
                          <a:effectLst/>
                        </a:rPr>
                        <a:t>Globally, 16% of fish and seafood is certified as sustainable by the MSC.</a:t>
                      </a:r>
                      <a:endParaRPr lang="en-GB" sz="1400" b="0" kern="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7099" marR="77099" marT="0" marB="0"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tcPr>
                </a:tc>
                <a:extLst>
                  <a:ext uri="{0D108BD9-81ED-4DB2-BD59-A6C34878D82A}">
                    <a16:rowId xmlns:a16="http://schemas.microsoft.com/office/drawing/2014/main" val="1032184038"/>
                  </a:ext>
                </a:extLst>
              </a:tr>
              <a:tr h="348950">
                <a:tc>
                  <a:txBody>
                    <a:bodyPr/>
                    <a:lstStyle/>
                    <a:p>
                      <a:pPr marL="0" indent="0">
                        <a:lnSpc>
                          <a:spcPct val="107000"/>
                        </a:lnSpc>
                        <a:spcAft>
                          <a:spcPts val="800"/>
                        </a:spcAft>
                        <a:buFontTx/>
                        <a:buNone/>
                      </a:pPr>
                      <a:r>
                        <a:rPr lang="en-GB" sz="1400" b="0" kern="1200">
                          <a:solidFill>
                            <a:schemeClr val="tx1"/>
                          </a:solidFill>
                          <a:effectLst/>
                        </a:rPr>
                        <a:t>About 38 million people across the world have jobs in fishing.</a:t>
                      </a:r>
                      <a:endParaRPr lang="en-GB" sz="1400" b="0" kern="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7099" marR="77099" marT="0" marB="0"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tcPr>
                </a:tc>
                <a:tc>
                  <a:txBody>
                    <a:bodyPr/>
                    <a:lstStyle/>
                    <a:p>
                      <a:pPr marL="0" lvl="0" indent="0">
                        <a:lnSpc>
                          <a:spcPct val="107000"/>
                        </a:lnSpc>
                        <a:spcAft>
                          <a:spcPts val="800"/>
                        </a:spcAft>
                        <a:buFont typeface="+mj-lt"/>
                        <a:buNone/>
                      </a:pPr>
                      <a:r>
                        <a:rPr lang="en-GB" sz="1400" b="0" kern="100">
                          <a:solidFill>
                            <a:schemeClr val="tx1"/>
                          </a:solidFill>
                          <a:effectLst/>
                        </a:rPr>
                        <a:t>Globally, the most popular fish to catch are anchovies, pollock and skipjack tuna.</a:t>
                      </a:r>
                      <a:endParaRPr lang="en-GB" sz="1400" b="0" kern="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7099" marR="77099" marT="0" marB="0"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tcPr>
                </a:tc>
                <a:extLst>
                  <a:ext uri="{0D108BD9-81ED-4DB2-BD59-A6C34878D82A}">
                    <a16:rowId xmlns:a16="http://schemas.microsoft.com/office/drawing/2014/main" val="1163949445"/>
                  </a:ext>
                </a:extLst>
              </a:tr>
              <a:tr h="443338">
                <a:tc>
                  <a:txBody>
                    <a:bodyPr/>
                    <a:lstStyle/>
                    <a:p>
                      <a:pPr marL="0" lvl="0" indent="0">
                        <a:lnSpc>
                          <a:spcPct val="107000"/>
                        </a:lnSpc>
                        <a:spcAft>
                          <a:spcPts val="800"/>
                        </a:spcAft>
                        <a:buFontTx/>
                        <a:buNone/>
                      </a:pPr>
                      <a:r>
                        <a:rPr lang="en-GB" sz="1400" b="0" kern="100">
                          <a:effectLst/>
                        </a:rPr>
                        <a:t>Bycatch is when fishers catch fish, sea creatures or animals that they didn’t want to, like turtles, birds or dolphins. </a:t>
                      </a:r>
                      <a:endParaRPr lang="en-GB" sz="1400" b="0" kern="100">
                        <a:effectLst/>
                        <a:latin typeface="Calibri" panose="020F0502020204030204" pitchFamily="34" charset="0"/>
                        <a:ea typeface="Calibri" panose="020F0502020204030204" pitchFamily="34" charset="0"/>
                        <a:cs typeface="Times New Roman" panose="02020603050405020304" pitchFamily="18" charset="0"/>
                      </a:endParaRPr>
                    </a:p>
                  </a:txBody>
                  <a:tcPr marL="77099" marR="77099" marT="0" marB="0"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tcPr>
                </a:tc>
                <a:tc>
                  <a:txBody>
                    <a:bodyPr/>
                    <a:lstStyle/>
                    <a:p>
                      <a:pPr marL="0" lvl="0" indent="0">
                        <a:lnSpc>
                          <a:spcPct val="107000"/>
                        </a:lnSpc>
                        <a:spcAft>
                          <a:spcPts val="800"/>
                        </a:spcAft>
                        <a:buFontTx/>
                        <a:buNone/>
                      </a:pPr>
                      <a:r>
                        <a:rPr lang="en-GB" sz="1400" b="0" kern="100">
                          <a:effectLst/>
                        </a:rPr>
                        <a:t>A fishery is an area of the ocean where fish are caught, or a group of </a:t>
                      </a:r>
                      <a:r>
                        <a:rPr lang="en-GB" sz="1400" b="0" kern="100">
                          <a:solidFill>
                            <a:schemeClr val="tx1"/>
                          </a:solidFill>
                          <a:effectLst/>
                        </a:rPr>
                        <a:t>fishers who are all catching </a:t>
                      </a:r>
                      <a:r>
                        <a:rPr lang="en-GB" sz="1400" b="0" kern="100">
                          <a:effectLst/>
                        </a:rPr>
                        <a:t>the same type of fish. </a:t>
                      </a:r>
                      <a:endParaRPr lang="en-GB" sz="1400" b="0" kern="100">
                        <a:effectLst/>
                        <a:latin typeface="Calibri" panose="020F0502020204030204" pitchFamily="34" charset="0"/>
                        <a:ea typeface="Calibri" panose="020F0502020204030204" pitchFamily="34" charset="0"/>
                        <a:cs typeface="Times New Roman" panose="02020603050405020304" pitchFamily="18" charset="0"/>
                      </a:endParaRPr>
                    </a:p>
                  </a:txBody>
                  <a:tcPr marL="77099" marR="77099" marT="0" marB="0"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tcPr>
                </a:tc>
                <a:extLst>
                  <a:ext uri="{0D108BD9-81ED-4DB2-BD59-A6C34878D82A}">
                    <a16:rowId xmlns:a16="http://schemas.microsoft.com/office/drawing/2014/main" val="2179458081"/>
                  </a:ext>
                </a:extLst>
              </a:tr>
              <a:tr h="574109">
                <a:tc>
                  <a:txBody>
                    <a:bodyPr/>
                    <a:lstStyle/>
                    <a:p>
                      <a:pPr marL="0" lvl="0" indent="0">
                        <a:lnSpc>
                          <a:spcPct val="107000"/>
                        </a:lnSpc>
                        <a:spcAft>
                          <a:spcPts val="800"/>
                        </a:spcAft>
                        <a:buFontTx/>
                        <a:buNone/>
                      </a:pPr>
                      <a:r>
                        <a:rPr lang="en-GB" sz="1400" b="0" kern="100">
                          <a:effectLst/>
                        </a:rPr>
                        <a:t>Bycatch can include fish that are too small and should be left in the ocean to grow bigger.</a:t>
                      </a:r>
                      <a:endParaRPr lang="en-GB" sz="1400" b="0" kern="100">
                        <a:effectLst/>
                        <a:latin typeface="Calibri" panose="020F0502020204030204" pitchFamily="34" charset="0"/>
                        <a:ea typeface="Calibri" panose="020F0502020204030204" pitchFamily="34" charset="0"/>
                        <a:cs typeface="Times New Roman" panose="02020603050405020304" pitchFamily="18" charset="0"/>
                      </a:endParaRPr>
                    </a:p>
                  </a:txBody>
                  <a:tcPr marL="77099" marR="77099" marT="0" marB="0"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tcPr>
                </a:tc>
                <a:tc>
                  <a:txBody>
                    <a:bodyPr/>
                    <a:lstStyle/>
                    <a:p>
                      <a:pPr marL="0" lvl="0" indent="0">
                        <a:lnSpc>
                          <a:spcPct val="107000"/>
                        </a:lnSpc>
                        <a:spcAft>
                          <a:spcPts val="800"/>
                        </a:spcAft>
                        <a:buFontTx/>
                        <a:buNone/>
                      </a:pPr>
                      <a:r>
                        <a:rPr lang="en-GB" sz="1400" b="0" kern="100">
                          <a:effectLst/>
                        </a:rPr>
                        <a:t>A fishing quota is an agreed amount of fish that fishers can catch.</a:t>
                      </a:r>
                      <a:endParaRPr lang="en-GB" sz="1400" b="0" kern="100">
                        <a:effectLst/>
                        <a:latin typeface="Calibri" panose="020F0502020204030204" pitchFamily="34" charset="0"/>
                        <a:ea typeface="Calibri" panose="020F0502020204030204" pitchFamily="34" charset="0"/>
                        <a:cs typeface="Times New Roman" panose="02020603050405020304" pitchFamily="18" charset="0"/>
                      </a:endParaRPr>
                    </a:p>
                  </a:txBody>
                  <a:tcPr marL="77099" marR="77099" marT="0" marB="0"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tcPr>
                </a:tc>
                <a:extLst>
                  <a:ext uri="{0D108BD9-81ED-4DB2-BD59-A6C34878D82A}">
                    <a16:rowId xmlns:a16="http://schemas.microsoft.com/office/drawing/2014/main" val="3231599339"/>
                  </a:ext>
                </a:extLst>
              </a:tr>
              <a:tr h="443338">
                <a:tc>
                  <a:txBody>
                    <a:bodyPr/>
                    <a:lstStyle/>
                    <a:p>
                      <a:pPr marL="0" lvl="0" indent="0">
                        <a:lnSpc>
                          <a:spcPct val="107000"/>
                        </a:lnSpc>
                        <a:spcAft>
                          <a:spcPts val="800"/>
                        </a:spcAft>
                        <a:buFontTx/>
                        <a:buNone/>
                      </a:pPr>
                      <a:r>
                        <a:rPr lang="en-GB" sz="1400" b="0" kern="100">
                          <a:effectLst/>
                        </a:rPr>
                        <a:t>Every year, over 9 million tonnes of fish are thrown away by fishers after they’ve been caught. These are known as ‘discards’. </a:t>
                      </a:r>
                      <a:endParaRPr lang="en-GB" sz="1400" b="0" kern="100">
                        <a:effectLst/>
                        <a:latin typeface="Calibri" panose="020F0502020204030204" pitchFamily="34" charset="0"/>
                        <a:ea typeface="Calibri" panose="020F0502020204030204" pitchFamily="34" charset="0"/>
                        <a:cs typeface="Times New Roman" panose="02020603050405020304" pitchFamily="18" charset="0"/>
                      </a:endParaRPr>
                    </a:p>
                  </a:txBody>
                  <a:tcPr marL="77099" marR="77099" marT="0" marB="0"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tcPr>
                </a:tc>
                <a:tc>
                  <a:txBody>
                    <a:bodyPr/>
                    <a:lstStyle/>
                    <a:p>
                      <a:pPr marL="0" lvl="0" indent="0">
                        <a:lnSpc>
                          <a:spcPct val="107000"/>
                        </a:lnSpc>
                        <a:spcAft>
                          <a:spcPts val="800"/>
                        </a:spcAft>
                        <a:buFontTx/>
                        <a:buNone/>
                      </a:pPr>
                      <a:r>
                        <a:rPr lang="en-GB" sz="1400" b="0" kern="100">
                          <a:effectLst/>
                        </a:rPr>
                        <a:t>Fishers, scientists and governments can work together to understand how fish stocks grow and shrink over time.</a:t>
                      </a:r>
                      <a:endParaRPr lang="en-GB" sz="1400" b="0" kern="100">
                        <a:effectLst/>
                        <a:latin typeface="Calibri" panose="020F0502020204030204" pitchFamily="34" charset="0"/>
                        <a:ea typeface="Calibri" panose="020F0502020204030204" pitchFamily="34" charset="0"/>
                        <a:cs typeface="Times New Roman" panose="02020603050405020304" pitchFamily="18" charset="0"/>
                      </a:endParaRPr>
                    </a:p>
                  </a:txBody>
                  <a:tcPr marL="77099" marR="77099" marT="0" marB="0"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tcPr>
                </a:tc>
                <a:extLst>
                  <a:ext uri="{0D108BD9-81ED-4DB2-BD59-A6C34878D82A}">
                    <a16:rowId xmlns:a16="http://schemas.microsoft.com/office/drawing/2014/main" val="1941551743"/>
                  </a:ext>
                </a:extLst>
              </a:tr>
              <a:tr h="340228">
                <a:tc>
                  <a:txBody>
                    <a:bodyPr/>
                    <a:lstStyle/>
                    <a:p>
                      <a:pPr marL="0" lvl="0" indent="0">
                        <a:lnSpc>
                          <a:spcPct val="107000"/>
                        </a:lnSpc>
                        <a:spcAft>
                          <a:spcPts val="800"/>
                        </a:spcAft>
                        <a:buFontTx/>
                        <a:buNone/>
                      </a:pPr>
                      <a:r>
                        <a:rPr lang="en-GB" sz="1400" b="0" kern="100">
                          <a:effectLst/>
                        </a:rPr>
                        <a:t>Fishers who fish sustainably work to reduce bycatch. </a:t>
                      </a:r>
                      <a:endParaRPr lang="en-GB" sz="1400" b="0" kern="100">
                        <a:effectLst/>
                        <a:latin typeface="Calibri" panose="020F0502020204030204" pitchFamily="34" charset="0"/>
                        <a:ea typeface="Calibri" panose="020F0502020204030204" pitchFamily="34" charset="0"/>
                        <a:cs typeface="Times New Roman" panose="02020603050405020304" pitchFamily="18" charset="0"/>
                      </a:endParaRPr>
                    </a:p>
                  </a:txBody>
                  <a:tcPr marL="77099" marR="77099" marT="0" marB="0"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tcPr>
                </a:tc>
                <a:tc>
                  <a:txBody>
                    <a:bodyPr/>
                    <a:lstStyle/>
                    <a:p>
                      <a:pPr marL="0" lvl="0" indent="0">
                        <a:lnSpc>
                          <a:spcPct val="107000"/>
                        </a:lnSpc>
                        <a:spcAft>
                          <a:spcPts val="800"/>
                        </a:spcAft>
                        <a:buFontTx/>
                        <a:buNone/>
                      </a:pPr>
                      <a:r>
                        <a:rPr lang="en-GB" sz="1400" b="0" kern="100">
                          <a:solidFill>
                            <a:schemeClr val="tx1"/>
                          </a:solidFill>
                          <a:effectLst/>
                        </a:rPr>
                        <a:t>Fishing quotas should limit what fishers can catch to a sustainable level.  </a:t>
                      </a:r>
                      <a:endParaRPr lang="en-GB" sz="1400" b="0" kern="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7099" marR="77099" marT="0" marB="0"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tcPr>
                </a:tc>
                <a:extLst>
                  <a:ext uri="{0D108BD9-81ED-4DB2-BD59-A6C34878D82A}">
                    <a16:rowId xmlns:a16="http://schemas.microsoft.com/office/drawing/2014/main" val="2089579131"/>
                  </a:ext>
                </a:extLst>
              </a:tr>
              <a:tr h="443338">
                <a:tc>
                  <a:txBody>
                    <a:bodyPr/>
                    <a:lstStyle/>
                    <a:p>
                      <a:pPr marL="0" lvl="0" indent="0">
                        <a:lnSpc>
                          <a:spcPct val="107000"/>
                        </a:lnSpc>
                        <a:spcAft>
                          <a:spcPts val="800"/>
                        </a:spcAft>
                        <a:buFontTx/>
                        <a:buNone/>
                      </a:pPr>
                      <a:r>
                        <a:rPr lang="en-GB" sz="1400" b="0" kern="100">
                          <a:effectLst/>
                        </a:rPr>
                        <a:t>Sustainable fishing can include using nets with big holes, that let small fish pass through.</a:t>
                      </a:r>
                      <a:endParaRPr lang="en-GB" sz="1400" b="0" kern="100">
                        <a:effectLst/>
                        <a:latin typeface="Calibri" panose="020F0502020204030204" pitchFamily="34" charset="0"/>
                        <a:ea typeface="Calibri" panose="020F0502020204030204" pitchFamily="34" charset="0"/>
                        <a:cs typeface="Times New Roman" panose="02020603050405020304" pitchFamily="18" charset="0"/>
                      </a:endParaRPr>
                    </a:p>
                  </a:txBody>
                  <a:tcPr marL="77099" marR="77099" marT="0" marB="0"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tcPr>
                </a:tc>
                <a:tc>
                  <a:txBody>
                    <a:bodyPr/>
                    <a:lstStyle/>
                    <a:p>
                      <a:pPr marL="0" lvl="0" indent="0">
                        <a:lnSpc>
                          <a:spcPct val="107000"/>
                        </a:lnSpc>
                        <a:spcAft>
                          <a:spcPts val="800"/>
                        </a:spcAft>
                        <a:buFontTx/>
                        <a:buNone/>
                      </a:pPr>
                      <a:r>
                        <a:rPr lang="en-GB" sz="1400" b="0" kern="100">
                          <a:effectLst/>
                        </a:rPr>
                        <a:t>Many countries set agreements with each other about how many fish can be caught in different parts of the ocean. </a:t>
                      </a:r>
                      <a:endParaRPr lang="en-GB" sz="1400" b="0" kern="100">
                        <a:effectLst/>
                        <a:latin typeface="Calibri" panose="020F0502020204030204" pitchFamily="34" charset="0"/>
                        <a:ea typeface="Calibri" panose="020F0502020204030204" pitchFamily="34" charset="0"/>
                        <a:cs typeface="Times New Roman" panose="02020603050405020304" pitchFamily="18" charset="0"/>
                      </a:endParaRPr>
                    </a:p>
                  </a:txBody>
                  <a:tcPr marL="77099" marR="77099" marT="0" marB="0"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tcPr>
                </a:tc>
                <a:extLst>
                  <a:ext uri="{0D108BD9-81ED-4DB2-BD59-A6C34878D82A}">
                    <a16:rowId xmlns:a16="http://schemas.microsoft.com/office/drawing/2014/main" val="1381593904"/>
                  </a:ext>
                </a:extLst>
              </a:tr>
              <a:tr h="550805">
                <a:tc>
                  <a:txBody>
                    <a:bodyPr/>
                    <a:lstStyle/>
                    <a:p>
                      <a:r>
                        <a:rPr lang="en-GB" sz="1400" b="0" kern="1200">
                          <a:solidFill>
                            <a:schemeClr val="dk1"/>
                          </a:solidFill>
                          <a:effectLst/>
                        </a:rPr>
                        <a:t>Climate change is a big challenge for fishers, as fish move to new areas of the ocean.</a:t>
                      </a:r>
                      <a:endParaRPr lang="en-GB" sz="1400" b="0"/>
                    </a:p>
                  </a:txBody>
                  <a:tcPr marL="102799" marR="102799" marT="51399" marB="51399"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tcPr>
                </a:tc>
                <a:tc>
                  <a:txBody>
                    <a:bodyPr/>
                    <a:lstStyle/>
                    <a:p>
                      <a:r>
                        <a:rPr lang="en-GB" sz="1400" b="0" kern="1200">
                          <a:solidFill>
                            <a:schemeClr val="dk1"/>
                          </a:solidFill>
                          <a:effectLst/>
                        </a:rPr>
                        <a:t>Some fishers use gadgets that make a noise or have bright lights to scare sea creatures like dolphins away from their fishing nets. This helps reduce bycatch.</a:t>
                      </a:r>
                    </a:p>
                  </a:txBody>
                  <a:tcPr marL="102799" marR="102799" marT="51399" marB="51399"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tcPr>
                </a:tc>
                <a:extLst>
                  <a:ext uri="{0D108BD9-81ED-4DB2-BD59-A6C34878D82A}">
                    <a16:rowId xmlns:a16="http://schemas.microsoft.com/office/drawing/2014/main" val="1867267577"/>
                  </a:ext>
                </a:extLst>
              </a:tr>
              <a:tr h="531128">
                <a:tc>
                  <a:txBody>
                    <a:bodyPr/>
                    <a:lstStyle/>
                    <a:p>
                      <a:r>
                        <a:rPr lang="en-GB" sz="1400" b="0">
                          <a:solidFill>
                            <a:schemeClr val="tx1"/>
                          </a:solidFill>
                        </a:rPr>
                        <a:t>When you see the MSC ecolabel on seafood products, </a:t>
                      </a:r>
                    </a:p>
                    <a:p>
                      <a:r>
                        <a:rPr lang="en-GB" sz="1400" b="0">
                          <a:solidFill>
                            <a:schemeClr val="tx1"/>
                          </a:solidFill>
                        </a:rPr>
                        <a:t>it means that fish has been caught sustainably. </a:t>
                      </a:r>
                    </a:p>
                  </a:txBody>
                  <a:tcPr marL="102799" marR="102799" marT="51399" marB="51399"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tcPr>
                </a:tc>
                <a:tc>
                  <a:txBody>
                    <a:bodyPr/>
                    <a:lstStyle/>
                    <a:p>
                      <a:pPr marL="0" marR="0" lvl="0" indent="0" algn="l" defTabSz="634946" rtl="0" eaLnBrk="1" fontAlgn="auto" latinLnBrk="0" hangingPunct="1">
                        <a:lnSpc>
                          <a:spcPct val="100000"/>
                        </a:lnSpc>
                        <a:spcBef>
                          <a:spcPts val="0"/>
                        </a:spcBef>
                        <a:spcAft>
                          <a:spcPts val="0"/>
                        </a:spcAft>
                        <a:buClrTx/>
                        <a:buSzTx/>
                        <a:buFontTx/>
                        <a:buNone/>
                        <a:tabLst/>
                        <a:defRPr/>
                      </a:pPr>
                      <a:r>
                        <a:rPr lang="en-US" sz="1400" kern="1200">
                          <a:solidFill>
                            <a:schemeClr val="tx1"/>
                          </a:solidFill>
                          <a:effectLst/>
                          <a:latin typeface="+mn-lt"/>
                          <a:ea typeface="+mn-ea"/>
                          <a:cs typeface="+mn-cs"/>
                        </a:rPr>
                        <a:t>All fishing has an impact on the ocean ecosystem. Sustainable fishers </a:t>
                      </a:r>
                      <a:r>
                        <a:rPr lang="en-US" sz="1400" kern="1200" err="1">
                          <a:solidFill>
                            <a:schemeClr val="tx1"/>
                          </a:solidFill>
                          <a:effectLst/>
                          <a:latin typeface="+mn-lt"/>
                          <a:ea typeface="+mn-ea"/>
                          <a:cs typeface="+mn-cs"/>
                        </a:rPr>
                        <a:t>minimise</a:t>
                      </a:r>
                      <a:r>
                        <a:rPr lang="en-US" sz="1400" kern="1200">
                          <a:solidFill>
                            <a:schemeClr val="tx1"/>
                          </a:solidFill>
                          <a:effectLst/>
                          <a:latin typeface="+mn-lt"/>
                          <a:ea typeface="+mn-ea"/>
                          <a:cs typeface="+mn-cs"/>
                        </a:rPr>
                        <a:t> their impact.</a:t>
                      </a:r>
                    </a:p>
                  </a:txBody>
                  <a:tcPr marL="102799" marR="102799" marT="51399" marB="51399"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tcPr>
                </a:tc>
                <a:extLst>
                  <a:ext uri="{0D108BD9-81ED-4DB2-BD59-A6C34878D82A}">
                    <a16:rowId xmlns:a16="http://schemas.microsoft.com/office/drawing/2014/main" val="1750441780"/>
                  </a:ext>
                </a:extLst>
              </a:tr>
            </a:tbl>
          </a:graphicData>
        </a:graphic>
      </p:graphicFrame>
      <p:pic>
        <p:nvPicPr>
          <p:cNvPr id="6" name="Graphic 5" descr="Scissors with solid fill">
            <a:extLst>
              <a:ext uri="{FF2B5EF4-FFF2-40B4-BE49-F238E27FC236}">
                <a16:creationId xmlns:a16="http://schemas.microsoft.com/office/drawing/2014/main" id="{F465B3BC-A7F6-B318-E66E-5041DF87B35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520187" y="66292"/>
            <a:ext cx="561474" cy="561474"/>
          </a:xfrm>
          <a:prstGeom prst="rect">
            <a:avLst/>
          </a:prstGeom>
        </p:spPr>
      </p:pic>
      <p:pic>
        <p:nvPicPr>
          <p:cNvPr id="7" name="Picture 6" descr="A blue rectangular sign with a check mark&#10;&#10;Description automatically generated">
            <a:extLst>
              <a:ext uri="{FF2B5EF4-FFF2-40B4-BE49-F238E27FC236}">
                <a16:creationId xmlns:a16="http://schemas.microsoft.com/office/drawing/2014/main" id="{DA3A3AC0-3704-C4FF-596C-8BA317442DCE}"/>
              </a:ext>
            </a:extLst>
          </p:cNvPr>
          <p:cNvPicPr>
            <a:picLocks noChangeAspect="1"/>
          </p:cNvPicPr>
          <p:nvPr/>
        </p:nvPicPr>
        <p:blipFill>
          <a:blip r:embed="rId5"/>
          <a:stretch>
            <a:fillRect/>
          </a:stretch>
        </p:blipFill>
        <p:spPr>
          <a:xfrm>
            <a:off x="4645951" y="5746341"/>
            <a:ext cx="1041370" cy="376904"/>
          </a:xfrm>
          <a:prstGeom prst="rect">
            <a:avLst/>
          </a:prstGeom>
        </p:spPr>
      </p:pic>
      <p:grpSp>
        <p:nvGrpSpPr>
          <p:cNvPr id="2" name="Group 1">
            <a:extLst>
              <a:ext uri="{FF2B5EF4-FFF2-40B4-BE49-F238E27FC236}">
                <a16:creationId xmlns:a16="http://schemas.microsoft.com/office/drawing/2014/main" id="{C3F905EF-8356-BA56-D5EF-1624E96FC1D4}"/>
              </a:ext>
            </a:extLst>
          </p:cNvPr>
          <p:cNvGrpSpPr/>
          <p:nvPr/>
        </p:nvGrpSpPr>
        <p:grpSpPr>
          <a:xfrm>
            <a:off x="9915244" y="6278680"/>
            <a:ext cx="2144319" cy="540309"/>
            <a:chOff x="9606634" y="6004143"/>
            <a:chExt cx="2144319" cy="540309"/>
          </a:xfrm>
        </p:grpSpPr>
        <p:pic>
          <p:nvPicPr>
            <p:cNvPr id="3" name="Content Placeholder 4" descr="Printer with solid fill">
              <a:extLst>
                <a:ext uri="{FF2B5EF4-FFF2-40B4-BE49-F238E27FC236}">
                  <a16:creationId xmlns:a16="http://schemas.microsoft.com/office/drawing/2014/main" id="{D7C17351-2779-441B-600C-D91BC398FAE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210644" y="6004143"/>
              <a:ext cx="540309" cy="540309"/>
            </a:xfrm>
            <a:prstGeom prst="rect">
              <a:avLst/>
            </a:prstGeom>
          </p:spPr>
        </p:pic>
        <p:sp>
          <p:nvSpPr>
            <p:cNvPr id="4" name="TextBox 3">
              <a:extLst>
                <a:ext uri="{FF2B5EF4-FFF2-40B4-BE49-F238E27FC236}">
                  <a16:creationId xmlns:a16="http://schemas.microsoft.com/office/drawing/2014/main" id="{45B7E998-5A3E-E2CD-F361-43183BDFF016}"/>
                </a:ext>
              </a:extLst>
            </p:cNvPr>
            <p:cNvSpPr txBox="1"/>
            <p:nvPr/>
          </p:nvSpPr>
          <p:spPr>
            <a:xfrm>
              <a:off x="9606634" y="6170396"/>
              <a:ext cx="1604010" cy="307777"/>
            </a:xfrm>
            <a:prstGeom prst="rect">
              <a:avLst/>
            </a:prstGeom>
            <a:noFill/>
          </p:spPr>
          <p:txBody>
            <a:bodyPr wrap="square">
              <a:spAutoFit/>
            </a:bodyPr>
            <a:lstStyle/>
            <a:p>
              <a:pPr algn="r"/>
              <a:r>
                <a:rPr lang="en-GB" sz="1400" b="0" kern="100">
                  <a:latin typeface="Meta Offc Pro" panose="020B0504030101020102" pitchFamily="34" charset="0"/>
                  <a:ea typeface="Calibri" panose="020F0502020204030204" pitchFamily="34" charset="0"/>
                  <a:cs typeface="Times New Roman" panose="02020603050405020304" pitchFamily="18" charset="0"/>
                </a:rPr>
                <a:t>Print this slide</a:t>
              </a:r>
              <a:endParaRPr lang="en-US" sz="1400">
                <a:latin typeface="Meta Offc Pro" panose="020B0504030101020102" pitchFamily="34" charset="0"/>
              </a:endParaRPr>
            </a:p>
          </p:txBody>
        </p:sp>
      </p:grpSp>
      <p:sp>
        <p:nvSpPr>
          <p:cNvPr id="10" name="TextBox 9">
            <a:extLst>
              <a:ext uri="{FF2B5EF4-FFF2-40B4-BE49-F238E27FC236}">
                <a16:creationId xmlns:a16="http://schemas.microsoft.com/office/drawing/2014/main" id="{EC0E66BA-D574-8675-F2D5-0E01D5ECAE69}"/>
              </a:ext>
            </a:extLst>
          </p:cNvPr>
          <p:cNvSpPr txBox="1"/>
          <p:nvPr/>
        </p:nvSpPr>
        <p:spPr>
          <a:xfrm rot="16200000">
            <a:off x="-2753946" y="3211315"/>
            <a:ext cx="6097904" cy="369332"/>
          </a:xfrm>
          <a:prstGeom prst="rect">
            <a:avLst/>
          </a:prstGeom>
          <a:noFill/>
        </p:spPr>
        <p:txBody>
          <a:bodyPr wrap="square">
            <a:spAutoFit/>
          </a:bodyPr>
          <a:lstStyle/>
          <a:p>
            <a:r>
              <a:rPr lang="en-GB" sz="1800" b="0">
                <a:ea typeface="Calibri" panose="020F0502020204030204" pitchFamily="34" charset="0"/>
                <a:cs typeface="Times New Roman" panose="02020603050405020304" pitchFamily="18" charset="0"/>
              </a:rPr>
              <a:t>Version 1</a:t>
            </a:r>
            <a:endParaRPr lang="en-US"/>
          </a:p>
        </p:txBody>
      </p:sp>
    </p:spTree>
    <p:extLst>
      <p:ext uri="{BB962C8B-B14F-4D97-AF65-F5344CB8AC3E}">
        <p14:creationId xmlns:p14="http://schemas.microsoft.com/office/powerpoint/2010/main" val="42512153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1A8060-CE9C-EC66-A6FF-F1593BE21926}"/>
              </a:ext>
            </a:extLst>
          </p:cNvPr>
          <p:cNvSpPr>
            <a:spLocks noGrp="1"/>
          </p:cNvSpPr>
          <p:nvPr>
            <p:ph type="title"/>
          </p:nvPr>
        </p:nvSpPr>
        <p:spPr>
          <a:xfrm>
            <a:off x="-1" y="583702"/>
            <a:ext cx="9212265" cy="929073"/>
          </a:xfrm>
        </p:spPr>
        <p:txBody>
          <a:bodyPr/>
          <a:lstStyle/>
          <a:p>
            <a:r>
              <a:rPr lang="en-GB"/>
              <a:t>Celebrate World Ocean Day 2024</a:t>
            </a:r>
          </a:p>
        </p:txBody>
      </p:sp>
      <p:sp>
        <p:nvSpPr>
          <p:cNvPr id="5" name="TextBox 4">
            <a:extLst>
              <a:ext uri="{FF2B5EF4-FFF2-40B4-BE49-F238E27FC236}">
                <a16:creationId xmlns:a16="http://schemas.microsoft.com/office/drawing/2014/main" id="{17DD75D1-0E40-50D9-51E9-84EC583FCDD2}"/>
              </a:ext>
            </a:extLst>
          </p:cNvPr>
          <p:cNvSpPr txBox="1"/>
          <p:nvPr/>
        </p:nvSpPr>
        <p:spPr>
          <a:xfrm>
            <a:off x="395980" y="1873817"/>
            <a:ext cx="5788510" cy="4375557"/>
          </a:xfrm>
          <a:prstGeom prst="rect">
            <a:avLst/>
          </a:prstGeom>
          <a:noFill/>
        </p:spPr>
        <p:txBody>
          <a:bodyPr wrap="square">
            <a:spAutoFit/>
          </a:bodyPr>
          <a:lstStyle/>
          <a:p>
            <a:pPr marL="12700">
              <a:lnSpc>
                <a:spcPts val="2150"/>
              </a:lnSpc>
              <a:spcBef>
                <a:spcPts val="110"/>
              </a:spcBef>
            </a:pPr>
            <a:r>
              <a:rPr lang="en-US" sz="1900" spc="-65" dirty="0">
                <a:solidFill>
                  <a:srgbClr val="333333"/>
                </a:solidFill>
                <a:latin typeface="Meta Offc Pro" panose="020B0504030101020102" pitchFamily="34" charset="0"/>
                <a:ea typeface="Calibri" panose="020F0502020204030204" pitchFamily="34" charset="0"/>
                <a:cs typeface="Calibri" panose="020F0502020204030204" pitchFamily="34" charset="0"/>
              </a:rPr>
              <a:t>Our ocean supports life on Earth in many different ways. </a:t>
            </a:r>
            <a:r>
              <a:rPr lang="en-US" sz="1900" spc="-65" dirty="0">
                <a:solidFill>
                  <a:srgbClr val="333333"/>
                </a:solidFill>
                <a:highlight>
                  <a:srgbClr val="FFFFFF"/>
                </a:highlight>
                <a:latin typeface="Meta Offc Pro" panose="020B0504030101020102" pitchFamily="34" charset="0"/>
                <a:ea typeface="Calibri" panose="020F0502020204030204" pitchFamily="34" charset="0"/>
                <a:cs typeface="Calibri" panose="020F0502020204030204" pitchFamily="34" charset="0"/>
              </a:rPr>
              <a:t>I</a:t>
            </a:r>
            <a:r>
              <a:rPr lang="en-US" sz="1900" i="0" dirty="0">
                <a:solidFill>
                  <a:srgbClr val="333333"/>
                </a:solidFill>
                <a:effectLst/>
                <a:highlight>
                  <a:srgbClr val="FFFFFF"/>
                </a:highlight>
                <a:latin typeface="Meta Offc Pro" panose="020B0504030101020102" pitchFamily="34" charset="0"/>
                <a:ea typeface="Calibri" panose="020F0502020204030204" pitchFamily="34" charset="0"/>
                <a:cs typeface="Calibri" panose="020F0502020204030204" pitchFamily="34" charset="0"/>
              </a:rPr>
              <a:t>t feeds billions of people, regulates the world's climate and is home to an extraordinary variety of life.</a:t>
            </a:r>
          </a:p>
          <a:p>
            <a:pPr marL="12700">
              <a:lnSpc>
                <a:spcPts val="2150"/>
              </a:lnSpc>
              <a:spcBef>
                <a:spcPts val="110"/>
              </a:spcBef>
            </a:pPr>
            <a:endParaRPr lang="en-US" sz="1900" i="0" dirty="0">
              <a:solidFill>
                <a:srgbClr val="333333"/>
              </a:solidFill>
              <a:effectLst/>
              <a:highlight>
                <a:srgbClr val="FFFFFF"/>
              </a:highlight>
              <a:latin typeface="Meta Offc Pro" panose="020B0504030101020102" pitchFamily="34" charset="0"/>
              <a:ea typeface="Calibri" panose="020F0502020204030204" pitchFamily="34" charset="0"/>
              <a:cs typeface="Calibri" panose="020F0502020204030204" pitchFamily="34" charset="0"/>
            </a:endParaRPr>
          </a:p>
          <a:p>
            <a:pPr marL="12700">
              <a:lnSpc>
                <a:spcPts val="2150"/>
              </a:lnSpc>
              <a:spcBef>
                <a:spcPts val="110"/>
              </a:spcBef>
            </a:pPr>
            <a:r>
              <a:rPr lang="en-US" sz="1900" spc="-65" dirty="0">
                <a:solidFill>
                  <a:srgbClr val="333333"/>
                </a:solidFill>
                <a:latin typeface="Meta Offc Pro" panose="020B0504030101020102" pitchFamily="34" charset="0"/>
                <a:ea typeface="Calibri" panose="020F0502020204030204" pitchFamily="34" charset="0"/>
                <a:cs typeface="Calibri" panose="020F0502020204030204" pitchFamily="34" charset="0"/>
              </a:rPr>
              <a:t>But the</a:t>
            </a:r>
            <a:r>
              <a:rPr lang="en-US" sz="1900" spc="50" dirty="0">
                <a:solidFill>
                  <a:srgbClr val="333333"/>
                </a:solidFill>
                <a:latin typeface="Meta Offc Pro" panose="020B0504030101020102" pitchFamily="34" charset="0"/>
                <a:ea typeface="Calibri" panose="020F0502020204030204" pitchFamily="34" charset="0"/>
                <a:cs typeface="Calibri" panose="020F0502020204030204" pitchFamily="34" charset="0"/>
              </a:rPr>
              <a:t> </a:t>
            </a:r>
            <a:r>
              <a:rPr lang="en-US" sz="1900" dirty="0">
                <a:solidFill>
                  <a:srgbClr val="333333"/>
                </a:solidFill>
                <a:latin typeface="Meta Offc Pro" panose="020B0504030101020102" pitchFamily="34" charset="0"/>
                <a:ea typeface="Calibri" panose="020F0502020204030204" pitchFamily="34" charset="0"/>
                <a:cs typeface="Calibri" panose="020F0502020204030204" pitchFamily="34" charset="0"/>
              </a:rPr>
              <a:t>ocean</a:t>
            </a:r>
            <a:r>
              <a:rPr lang="en-US" sz="1900" spc="50" dirty="0">
                <a:solidFill>
                  <a:srgbClr val="333333"/>
                </a:solidFill>
                <a:latin typeface="Meta Offc Pro" panose="020B0504030101020102" pitchFamily="34" charset="0"/>
                <a:ea typeface="Calibri" panose="020F0502020204030204" pitchFamily="34" charset="0"/>
                <a:cs typeface="Calibri" panose="020F0502020204030204" pitchFamily="34" charset="0"/>
              </a:rPr>
              <a:t> </a:t>
            </a:r>
            <a:r>
              <a:rPr lang="en-US" sz="1900" dirty="0">
                <a:solidFill>
                  <a:srgbClr val="333333"/>
                </a:solidFill>
                <a:latin typeface="Meta Offc Pro" panose="020B0504030101020102" pitchFamily="34" charset="0"/>
                <a:ea typeface="Calibri" panose="020F0502020204030204" pitchFamily="34" charset="0"/>
                <a:cs typeface="Calibri" panose="020F0502020204030204" pitchFamily="34" charset="0"/>
              </a:rPr>
              <a:t>is</a:t>
            </a:r>
            <a:r>
              <a:rPr lang="en-US" sz="1900" spc="50" dirty="0">
                <a:solidFill>
                  <a:srgbClr val="333333"/>
                </a:solidFill>
                <a:latin typeface="Meta Offc Pro" panose="020B0504030101020102" pitchFamily="34" charset="0"/>
                <a:ea typeface="Calibri" panose="020F0502020204030204" pitchFamily="34" charset="0"/>
                <a:cs typeface="Calibri" panose="020F0502020204030204" pitchFamily="34" charset="0"/>
              </a:rPr>
              <a:t> </a:t>
            </a:r>
            <a:r>
              <a:rPr lang="en-US" sz="1900" dirty="0">
                <a:solidFill>
                  <a:srgbClr val="333333"/>
                </a:solidFill>
                <a:latin typeface="Meta Offc Pro" panose="020B0504030101020102" pitchFamily="34" charset="0"/>
                <a:ea typeface="Calibri" panose="020F0502020204030204" pitchFamily="34" charset="0"/>
                <a:cs typeface="Calibri" panose="020F0502020204030204" pitchFamily="34" charset="0"/>
              </a:rPr>
              <a:t>now</a:t>
            </a:r>
            <a:r>
              <a:rPr lang="en-US" sz="1900" spc="50" dirty="0">
                <a:solidFill>
                  <a:srgbClr val="333333"/>
                </a:solidFill>
                <a:latin typeface="Meta Offc Pro" panose="020B0504030101020102" pitchFamily="34" charset="0"/>
                <a:ea typeface="Calibri" panose="020F0502020204030204" pitchFamily="34" charset="0"/>
                <a:cs typeface="Calibri" panose="020F0502020204030204" pitchFamily="34" charset="0"/>
              </a:rPr>
              <a:t> </a:t>
            </a:r>
            <a:r>
              <a:rPr lang="en-US" sz="1900" dirty="0">
                <a:solidFill>
                  <a:srgbClr val="333333"/>
                </a:solidFill>
                <a:latin typeface="Meta Offc Pro" panose="020B0504030101020102" pitchFamily="34" charset="0"/>
                <a:ea typeface="Calibri" panose="020F0502020204030204" pitchFamily="34" charset="0"/>
                <a:cs typeface="Calibri" panose="020F0502020204030204" pitchFamily="34" charset="0"/>
              </a:rPr>
              <a:t>unquestionably</a:t>
            </a:r>
            <a:r>
              <a:rPr lang="en-US" sz="1900" spc="50" dirty="0">
                <a:solidFill>
                  <a:srgbClr val="333333"/>
                </a:solidFill>
                <a:latin typeface="Meta Offc Pro" panose="020B0504030101020102" pitchFamily="34" charset="0"/>
                <a:ea typeface="Calibri" panose="020F0502020204030204" pitchFamily="34" charset="0"/>
                <a:cs typeface="Calibri" panose="020F0502020204030204" pitchFamily="34" charset="0"/>
              </a:rPr>
              <a:t> </a:t>
            </a:r>
            <a:r>
              <a:rPr lang="en-US" sz="1900" dirty="0">
                <a:solidFill>
                  <a:srgbClr val="333333"/>
                </a:solidFill>
                <a:latin typeface="Meta Offc Pro" panose="020B0504030101020102" pitchFamily="34" charset="0"/>
                <a:ea typeface="Calibri" panose="020F0502020204030204" pitchFamily="34" charset="0"/>
                <a:cs typeface="Calibri" panose="020F0502020204030204" pitchFamily="34" charset="0"/>
              </a:rPr>
              <a:t>under</a:t>
            </a:r>
            <a:r>
              <a:rPr lang="en-US" sz="1900" spc="50" dirty="0">
                <a:solidFill>
                  <a:srgbClr val="333333"/>
                </a:solidFill>
                <a:latin typeface="Meta Offc Pro" panose="020B0504030101020102" pitchFamily="34" charset="0"/>
                <a:ea typeface="Calibri" panose="020F0502020204030204" pitchFamily="34" charset="0"/>
                <a:cs typeface="Calibri" panose="020F0502020204030204" pitchFamily="34" charset="0"/>
              </a:rPr>
              <a:t> </a:t>
            </a:r>
            <a:r>
              <a:rPr lang="en-US" sz="1900" spc="-10" dirty="0">
                <a:solidFill>
                  <a:srgbClr val="333333"/>
                </a:solidFill>
                <a:latin typeface="Meta Offc Pro" panose="020B0504030101020102" pitchFamily="34" charset="0"/>
                <a:ea typeface="Calibri" panose="020F0502020204030204" pitchFamily="34" charset="0"/>
                <a:cs typeface="Calibri" panose="020F0502020204030204" pitchFamily="34" charset="0"/>
              </a:rPr>
              <a:t>pressure. </a:t>
            </a:r>
            <a:r>
              <a:rPr lang="en-US" sz="1900" spc="-55" dirty="0">
                <a:solidFill>
                  <a:srgbClr val="333333"/>
                </a:solidFill>
                <a:latin typeface="Meta Offc Pro" panose="020B0504030101020102" pitchFamily="34" charset="0"/>
                <a:ea typeface="Calibri" panose="020F0502020204030204" pitchFamily="34" charset="0"/>
                <a:cs typeface="Calibri" panose="020F0502020204030204" pitchFamily="34" charset="0"/>
              </a:rPr>
              <a:t>Over</a:t>
            </a:r>
            <a:r>
              <a:rPr lang="en-US" sz="1900" spc="20" dirty="0">
                <a:solidFill>
                  <a:srgbClr val="333333"/>
                </a:solidFill>
                <a:latin typeface="Meta Offc Pro" panose="020B0504030101020102" pitchFamily="34" charset="0"/>
                <a:ea typeface="Calibri" panose="020F0502020204030204" pitchFamily="34" charset="0"/>
                <a:cs typeface="Calibri" panose="020F0502020204030204" pitchFamily="34" charset="0"/>
              </a:rPr>
              <a:t> </a:t>
            </a:r>
            <a:r>
              <a:rPr lang="en-US" sz="1900" spc="50" dirty="0">
                <a:solidFill>
                  <a:srgbClr val="333333"/>
                </a:solidFill>
                <a:latin typeface="Meta Offc Pro" panose="020B0504030101020102" pitchFamily="34" charset="0"/>
                <a:ea typeface="Calibri" panose="020F0502020204030204" pitchFamily="34" charset="0"/>
                <a:cs typeface="Calibri" panose="020F0502020204030204" pitchFamily="34" charset="0"/>
              </a:rPr>
              <a:t>a</a:t>
            </a:r>
            <a:r>
              <a:rPr lang="en-US" sz="1900" spc="25" dirty="0">
                <a:solidFill>
                  <a:srgbClr val="333333"/>
                </a:solidFill>
                <a:latin typeface="Meta Offc Pro" panose="020B0504030101020102" pitchFamily="34" charset="0"/>
                <a:ea typeface="Calibri" panose="020F0502020204030204" pitchFamily="34" charset="0"/>
                <a:cs typeface="Calibri" panose="020F0502020204030204" pitchFamily="34" charset="0"/>
              </a:rPr>
              <a:t> </a:t>
            </a:r>
            <a:r>
              <a:rPr lang="en-US" sz="1900" dirty="0">
                <a:solidFill>
                  <a:srgbClr val="333333"/>
                </a:solidFill>
                <a:latin typeface="Meta Offc Pro" panose="020B0504030101020102" pitchFamily="34" charset="0"/>
                <a:ea typeface="Calibri" panose="020F0502020204030204" pitchFamily="34" charset="0"/>
                <a:cs typeface="Calibri" panose="020F0502020204030204" pitchFamily="34" charset="0"/>
              </a:rPr>
              <a:t>third</a:t>
            </a:r>
            <a:r>
              <a:rPr lang="en-US" sz="1900" spc="25" dirty="0">
                <a:solidFill>
                  <a:srgbClr val="333333"/>
                </a:solidFill>
                <a:latin typeface="Meta Offc Pro" panose="020B0504030101020102" pitchFamily="34" charset="0"/>
                <a:ea typeface="Calibri" panose="020F0502020204030204" pitchFamily="34" charset="0"/>
                <a:cs typeface="Calibri" panose="020F0502020204030204" pitchFamily="34" charset="0"/>
              </a:rPr>
              <a:t> </a:t>
            </a:r>
            <a:r>
              <a:rPr lang="en-US" sz="1900" dirty="0">
                <a:solidFill>
                  <a:srgbClr val="333333"/>
                </a:solidFill>
                <a:latin typeface="Meta Offc Pro" panose="020B0504030101020102" pitchFamily="34" charset="0"/>
                <a:ea typeface="Calibri" panose="020F0502020204030204" pitchFamily="34" charset="0"/>
                <a:cs typeface="Calibri" panose="020F0502020204030204" pitchFamily="34" charset="0"/>
              </a:rPr>
              <a:t>of</a:t>
            </a:r>
            <a:r>
              <a:rPr lang="en-US" sz="1900" spc="25" dirty="0">
                <a:solidFill>
                  <a:srgbClr val="333333"/>
                </a:solidFill>
                <a:latin typeface="Meta Offc Pro" panose="020B0504030101020102" pitchFamily="34" charset="0"/>
                <a:ea typeface="Calibri" panose="020F0502020204030204" pitchFamily="34" charset="0"/>
                <a:cs typeface="Calibri" panose="020F0502020204030204" pitchFamily="34" charset="0"/>
              </a:rPr>
              <a:t> </a:t>
            </a:r>
            <a:r>
              <a:rPr lang="en-US" sz="1900" dirty="0">
                <a:solidFill>
                  <a:srgbClr val="333333"/>
                </a:solidFill>
                <a:latin typeface="Meta Offc Pro" panose="020B0504030101020102" pitchFamily="34" charset="0"/>
                <a:ea typeface="Calibri" panose="020F0502020204030204" pitchFamily="34" charset="0"/>
                <a:cs typeface="Calibri" panose="020F0502020204030204" pitchFamily="34" charset="0"/>
              </a:rPr>
              <a:t>global</a:t>
            </a:r>
            <a:r>
              <a:rPr lang="en-US" sz="1900" spc="25" dirty="0">
                <a:solidFill>
                  <a:srgbClr val="333333"/>
                </a:solidFill>
                <a:latin typeface="Meta Offc Pro" panose="020B0504030101020102" pitchFamily="34" charset="0"/>
                <a:ea typeface="Calibri" panose="020F0502020204030204" pitchFamily="34" charset="0"/>
                <a:cs typeface="Calibri" panose="020F0502020204030204" pitchFamily="34" charset="0"/>
              </a:rPr>
              <a:t> </a:t>
            </a:r>
            <a:r>
              <a:rPr lang="en-US" sz="1900" dirty="0">
                <a:solidFill>
                  <a:srgbClr val="333333"/>
                </a:solidFill>
                <a:latin typeface="Meta Offc Pro" panose="020B0504030101020102" pitchFamily="34" charset="0"/>
                <a:ea typeface="Calibri" panose="020F0502020204030204" pitchFamily="34" charset="0"/>
                <a:cs typeface="Calibri" panose="020F0502020204030204" pitchFamily="34" charset="0"/>
              </a:rPr>
              <a:t>fish</a:t>
            </a:r>
            <a:r>
              <a:rPr lang="en-US" sz="1900" spc="20" dirty="0">
                <a:solidFill>
                  <a:srgbClr val="333333"/>
                </a:solidFill>
                <a:latin typeface="Meta Offc Pro" panose="020B0504030101020102" pitchFamily="34" charset="0"/>
                <a:ea typeface="Calibri" panose="020F0502020204030204" pitchFamily="34" charset="0"/>
                <a:cs typeface="Calibri" panose="020F0502020204030204" pitchFamily="34" charset="0"/>
              </a:rPr>
              <a:t> </a:t>
            </a:r>
            <a:r>
              <a:rPr lang="en-US" sz="1900" dirty="0">
                <a:solidFill>
                  <a:srgbClr val="333333"/>
                </a:solidFill>
                <a:latin typeface="Meta Offc Pro" panose="020B0504030101020102" pitchFamily="34" charset="0"/>
                <a:ea typeface="Calibri" panose="020F0502020204030204" pitchFamily="34" charset="0"/>
                <a:cs typeface="Calibri" panose="020F0502020204030204" pitchFamily="34" charset="0"/>
              </a:rPr>
              <a:t>stocks</a:t>
            </a:r>
            <a:r>
              <a:rPr lang="en-US" sz="1900" spc="25" dirty="0">
                <a:solidFill>
                  <a:srgbClr val="333333"/>
                </a:solidFill>
                <a:latin typeface="Meta Offc Pro" panose="020B0504030101020102" pitchFamily="34" charset="0"/>
                <a:ea typeface="Calibri" panose="020F0502020204030204" pitchFamily="34" charset="0"/>
                <a:cs typeface="Calibri" panose="020F0502020204030204" pitchFamily="34" charset="0"/>
              </a:rPr>
              <a:t> </a:t>
            </a:r>
            <a:r>
              <a:rPr lang="en-US" sz="1900" dirty="0">
                <a:solidFill>
                  <a:srgbClr val="333333"/>
                </a:solidFill>
                <a:latin typeface="Meta Offc Pro" panose="020B0504030101020102" pitchFamily="34" charset="0"/>
                <a:ea typeface="Calibri" panose="020F0502020204030204" pitchFamily="34" charset="0"/>
                <a:cs typeface="Calibri" panose="020F0502020204030204" pitchFamily="34" charset="0"/>
              </a:rPr>
              <a:t>are</a:t>
            </a:r>
            <a:r>
              <a:rPr lang="en-US" sz="1900" spc="25" dirty="0">
                <a:solidFill>
                  <a:srgbClr val="333333"/>
                </a:solidFill>
                <a:latin typeface="Meta Offc Pro" panose="020B0504030101020102" pitchFamily="34" charset="0"/>
                <a:ea typeface="Calibri" panose="020F0502020204030204" pitchFamily="34" charset="0"/>
                <a:cs typeface="Calibri" panose="020F0502020204030204" pitchFamily="34" charset="0"/>
              </a:rPr>
              <a:t> </a:t>
            </a:r>
            <a:r>
              <a:rPr lang="en-US" sz="1900" spc="-10" dirty="0">
                <a:solidFill>
                  <a:srgbClr val="333333"/>
                </a:solidFill>
                <a:latin typeface="Meta Offc Pro" panose="020B0504030101020102" pitchFamily="34" charset="0"/>
                <a:ea typeface="Calibri" panose="020F0502020204030204" pitchFamily="34" charset="0"/>
                <a:cs typeface="Calibri" panose="020F0502020204030204" pitchFamily="34" charset="0"/>
              </a:rPr>
              <a:t>exploited </a:t>
            </a:r>
            <a:r>
              <a:rPr lang="en-US" sz="1900" dirty="0">
                <a:solidFill>
                  <a:srgbClr val="333333"/>
                </a:solidFill>
                <a:latin typeface="Meta Offc Pro" panose="020B0504030101020102" pitchFamily="34" charset="0"/>
                <a:ea typeface="Calibri" panose="020F0502020204030204" pitchFamily="34" charset="0"/>
                <a:cs typeface="Calibri" panose="020F0502020204030204" pitchFamily="34" charset="0"/>
              </a:rPr>
              <a:t>at an</a:t>
            </a:r>
            <a:r>
              <a:rPr lang="en-US" sz="1900" spc="70" dirty="0">
                <a:solidFill>
                  <a:srgbClr val="333333"/>
                </a:solidFill>
                <a:latin typeface="Meta Offc Pro" panose="020B0504030101020102" pitchFamily="34" charset="0"/>
                <a:ea typeface="Calibri" panose="020F0502020204030204" pitchFamily="34" charset="0"/>
                <a:cs typeface="Calibri" panose="020F0502020204030204" pitchFamily="34" charset="0"/>
              </a:rPr>
              <a:t> </a:t>
            </a:r>
            <a:r>
              <a:rPr lang="en-US" sz="1900" dirty="0">
                <a:solidFill>
                  <a:srgbClr val="333333"/>
                </a:solidFill>
                <a:latin typeface="Meta Offc Pro" panose="020B0504030101020102" pitchFamily="34" charset="0"/>
                <a:ea typeface="Calibri" panose="020F0502020204030204" pitchFamily="34" charset="0"/>
                <a:cs typeface="Calibri" panose="020F0502020204030204" pitchFamily="34" charset="0"/>
              </a:rPr>
              <a:t>unsustainable</a:t>
            </a:r>
            <a:r>
              <a:rPr lang="en-US" sz="1900" spc="70" dirty="0">
                <a:solidFill>
                  <a:srgbClr val="333333"/>
                </a:solidFill>
                <a:latin typeface="Meta Offc Pro" panose="020B0504030101020102" pitchFamily="34" charset="0"/>
                <a:ea typeface="Calibri" panose="020F0502020204030204" pitchFamily="34" charset="0"/>
                <a:cs typeface="Calibri" panose="020F0502020204030204" pitchFamily="34" charset="0"/>
              </a:rPr>
              <a:t> </a:t>
            </a:r>
            <a:r>
              <a:rPr lang="en-US" sz="1900" dirty="0">
                <a:solidFill>
                  <a:srgbClr val="333333"/>
                </a:solidFill>
                <a:latin typeface="Meta Offc Pro" panose="020B0504030101020102" pitchFamily="34" charset="0"/>
                <a:ea typeface="Calibri" panose="020F0502020204030204" pitchFamily="34" charset="0"/>
                <a:cs typeface="Calibri" panose="020F0502020204030204" pitchFamily="34" charset="0"/>
              </a:rPr>
              <a:t>rate.</a:t>
            </a:r>
            <a:r>
              <a:rPr lang="en-US" sz="1900" spc="70" dirty="0">
                <a:solidFill>
                  <a:srgbClr val="333333"/>
                </a:solidFill>
                <a:latin typeface="Meta Offc Pro" panose="020B0504030101020102" pitchFamily="34" charset="0"/>
                <a:ea typeface="Calibri" panose="020F0502020204030204" pitchFamily="34" charset="0"/>
                <a:cs typeface="Calibri" panose="020F0502020204030204" pitchFamily="34" charset="0"/>
              </a:rPr>
              <a:t> </a:t>
            </a:r>
          </a:p>
          <a:p>
            <a:pPr marL="12700">
              <a:lnSpc>
                <a:spcPts val="2150"/>
              </a:lnSpc>
              <a:spcBef>
                <a:spcPts val="110"/>
              </a:spcBef>
            </a:pPr>
            <a:endParaRPr lang="en-US" sz="1900" spc="-45" dirty="0">
              <a:solidFill>
                <a:srgbClr val="333333"/>
              </a:solidFill>
              <a:latin typeface="Calibri" panose="020F0502020204030204" pitchFamily="34" charset="0"/>
              <a:ea typeface="Calibri" panose="020F0502020204030204" pitchFamily="34" charset="0"/>
              <a:cs typeface="Calibri" panose="020F0502020204030204" pitchFamily="34" charset="0"/>
            </a:endParaRPr>
          </a:p>
          <a:p>
            <a:pPr marL="12700">
              <a:lnSpc>
                <a:spcPts val="2150"/>
              </a:lnSpc>
              <a:spcBef>
                <a:spcPts val="110"/>
              </a:spcBef>
            </a:pPr>
            <a:r>
              <a:rPr lang="en-US" sz="1900" spc="-45" dirty="0">
                <a:solidFill>
                  <a:srgbClr val="333333"/>
                </a:solidFill>
                <a:latin typeface="Meta Offc Pro" panose="020B0504030101020102" pitchFamily="34" charset="0"/>
                <a:ea typeface="Calibri" panose="020F0502020204030204" pitchFamily="34" charset="0"/>
                <a:cs typeface="Calibri" panose="020F0502020204030204" pitchFamily="34" charset="0"/>
              </a:rPr>
              <a:t>World</a:t>
            </a:r>
            <a:r>
              <a:rPr lang="en-US" sz="1900" spc="70" dirty="0">
                <a:solidFill>
                  <a:srgbClr val="333333"/>
                </a:solidFill>
                <a:latin typeface="Meta Offc Pro" panose="020B0504030101020102" pitchFamily="34" charset="0"/>
                <a:ea typeface="Calibri" panose="020F0502020204030204" pitchFamily="34" charset="0"/>
                <a:cs typeface="Calibri" panose="020F0502020204030204" pitchFamily="34" charset="0"/>
              </a:rPr>
              <a:t> </a:t>
            </a:r>
            <a:r>
              <a:rPr lang="en-US" sz="1900" dirty="0">
                <a:solidFill>
                  <a:srgbClr val="333333"/>
                </a:solidFill>
                <a:latin typeface="Meta Offc Pro" panose="020B0504030101020102" pitchFamily="34" charset="0"/>
                <a:ea typeface="Calibri" panose="020F0502020204030204" pitchFamily="34" charset="0"/>
                <a:cs typeface="Calibri" panose="020F0502020204030204" pitchFamily="34" charset="0"/>
              </a:rPr>
              <a:t>Ocean</a:t>
            </a:r>
            <a:r>
              <a:rPr lang="en-US" sz="1900" spc="70" dirty="0">
                <a:solidFill>
                  <a:srgbClr val="333333"/>
                </a:solidFill>
                <a:latin typeface="Meta Offc Pro" panose="020B0504030101020102" pitchFamily="34" charset="0"/>
                <a:ea typeface="Calibri" panose="020F0502020204030204" pitchFamily="34" charset="0"/>
                <a:cs typeface="Calibri" panose="020F0502020204030204" pitchFamily="34" charset="0"/>
              </a:rPr>
              <a:t> </a:t>
            </a:r>
            <a:r>
              <a:rPr lang="en-US" sz="1900" spc="-70" dirty="0">
                <a:solidFill>
                  <a:srgbClr val="333333"/>
                </a:solidFill>
                <a:latin typeface="Meta Offc Pro" panose="020B0504030101020102" pitchFamily="34" charset="0"/>
                <a:ea typeface="Calibri" panose="020F0502020204030204" pitchFamily="34" charset="0"/>
                <a:cs typeface="Calibri" panose="020F0502020204030204" pitchFamily="34" charset="0"/>
              </a:rPr>
              <a:t>Day</a:t>
            </a:r>
            <a:r>
              <a:rPr lang="en-US" sz="1900" spc="70" dirty="0">
                <a:solidFill>
                  <a:srgbClr val="333333"/>
                </a:solidFill>
                <a:latin typeface="Meta Offc Pro" panose="020B0504030101020102" pitchFamily="34" charset="0"/>
                <a:ea typeface="Calibri" panose="020F0502020204030204" pitchFamily="34" charset="0"/>
                <a:cs typeface="Calibri" panose="020F0502020204030204" pitchFamily="34" charset="0"/>
              </a:rPr>
              <a:t> </a:t>
            </a:r>
            <a:r>
              <a:rPr lang="en-US" sz="1900" spc="-25" dirty="0">
                <a:solidFill>
                  <a:srgbClr val="333333"/>
                </a:solidFill>
                <a:latin typeface="Meta Offc Pro" panose="020B0504030101020102" pitchFamily="34" charset="0"/>
                <a:ea typeface="Calibri" panose="020F0502020204030204" pitchFamily="34" charset="0"/>
                <a:cs typeface="Calibri" panose="020F0502020204030204" pitchFamily="34" charset="0"/>
              </a:rPr>
              <a:t>is </a:t>
            </a:r>
            <a:r>
              <a:rPr lang="en-GB" sz="1900" dirty="0">
                <a:latin typeface="Meta Offc Pro" panose="020B0504030101020102" pitchFamily="34" charset="0"/>
                <a:ea typeface="Calibri" panose="020F0502020204030204" pitchFamily="34" charset="0"/>
                <a:cs typeface="Calibri" panose="020F0502020204030204" pitchFamily="34" charset="0"/>
              </a:rPr>
              <a:t>celebrated around the world on the 8th June each year. It is </a:t>
            </a:r>
            <a:r>
              <a:rPr lang="en-US" sz="1900" dirty="0">
                <a:solidFill>
                  <a:srgbClr val="333333"/>
                </a:solidFill>
                <a:latin typeface="Meta Offc Pro" panose="020B0504030101020102" pitchFamily="34" charset="0"/>
                <a:ea typeface="Calibri" panose="020F0502020204030204" pitchFamily="34" charset="0"/>
                <a:cs typeface="Calibri" panose="020F0502020204030204" pitchFamily="34" charset="0"/>
              </a:rPr>
              <a:t>great moment</a:t>
            </a:r>
            <a:r>
              <a:rPr lang="en-US" sz="1900" spc="35" dirty="0">
                <a:solidFill>
                  <a:srgbClr val="333333"/>
                </a:solidFill>
                <a:latin typeface="Meta Offc Pro" panose="020B0504030101020102" pitchFamily="34" charset="0"/>
                <a:ea typeface="Calibri" panose="020F0502020204030204" pitchFamily="34" charset="0"/>
                <a:cs typeface="Calibri" panose="020F0502020204030204" pitchFamily="34" charset="0"/>
              </a:rPr>
              <a:t> </a:t>
            </a:r>
            <a:r>
              <a:rPr lang="en-US" sz="1900" dirty="0">
                <a:solidFill>
                  <a:srgbClr val="333333"/>
                </a:solidFill>
                <a:latin typeface="Meta Offc Pro" panose="020B0504030101020102" pitchFamily="34" charset="0"/>
                <a:ea typeface="Calibri" panose="020F0502020204030204" pitchFamily="34" charset="0"/>
                <a:cs typeface="Calibri" panose="020F0502020204030204" pitchFamily="34" charset="0"/>
              </a:rPr>
              <a:t>to</a:t>
            </a:r>
            <a:r>
              <a:rPr lang="en-US" sz="1900" spc="35" dirty="0">
                <a:solidFill>
                  <a:srgbClr val="333333"/>
                </a:solidFill>
                <a:latin typeface="Meta Offc Pro" panose="020B0504030101020102" pitchFamily="34" charset="0"/>
                <a:ea typeface="Calibri" panose="020F0502020204030204" pitchFamily="34" charset="0"/>
                <a:cs typeface="Calibri" panose="020F0502020204030204" pitchFamily="34" charset="0"/>
              </a:rPr>
              <a:t> </a:t>
            </a:r>
            <a:r>
              <a:rPr lang="en-US" sz="1900" dirty="0">
                <a:solidFill>
                  <a:srgbClr val="333333"/>
                </a:solidFill>
                <a:latin typeface="Meta Offc Pro" panose="020B0504030101020102" pitchFamily="34" charset="0"/>
                <a:ea typeface="Calibri" panose="020F0502020204030204" pitchFamily="34" charset="0"/>
                <a:cs typeface="Calibri" panose="020F0502020204030204" pitchFamily="34" charset="0"/>
              </a:rPr>
              <a:t>show</a:t>
            </a:r>
            <a:r>
              <a:rPr lang="en-US" sz="1900" spc="35" dirty="0">
                <a:solidFill>
                  <a:srgbClr val="333333"/>
                </a:solidFill>
                <a:latin typeface="Meta Offc Pro" panose="020B0504030101020102" pitchFamily="34" charset="0"/>
                <a:ea typeface="Calibri" panose="020F0502020204030204" pitchFamily="34" charset="0"/>
                <a:cs typeface="Calibri" panose="020F0502020204030204" pitchFamily="34" charset="0"/>
              </a:rPr>
              <a:t> your class </a:t>
            </a:r>
            <a:r>
              <a:rPr lang="en-US" sz="1900" dirty="0">
                <a:solidFill>
                  <a:srgbClr val="333333"/>
                </a:solidFill>
                <a:latin typeface="Meta Offc Pro" panose="020B0504030101020102" pitchFamily="34" charset="0"/>
                <a:ea typeface="Calibri" panose="020F0502020204030204" pitchFamily="34" charset="0"/>
                <a:cs typeface="Calibri" panose="020F0502020204030204" pitchFamily="34" charset="0"/>
              </a:rPr>
              <a:t>how</a:t>
            </a:r>
            <a:r>
              <a:rPr lang="en-US" sz="1900" spc="35" dirty="0">
                <a:solidFill>
                  <a:srgbClr val="333333"/>
                </a:solidFill>
                <a:latin typeface="Meta Offc Pro" panose="020B0504030101020102" pitchFamily="34" charset="0"/>
                <a:ea typeface="Calibri" panose="020F0502020204030204" pitchFamily="34" charset="0"/>
                <a:cs typeface="Calibri" panose="020F0502020204030204" pitchFamily="34" charset="0"/>
              </a:rPr>
              <a:t> </a:t>
            </a:r>
            <a:r>
              <a:rPr lang="en-US" sz="1900" dirty="0">
                <a:solidFill>
                  <a:srgbClr val="333333"/>
                </a:solidFill>
                <a:latin typeface="Meta Offc Pro" panose="020B0504030101020102" pitchFamily="34" charset="0"/>
                <a:ea typeface="Calibri" panose="020F0502020204030204" pitchFamily="34" charset="0"/>
                <a:cs typeface="Calibri" panose="020F0502020204030204" pitchFamily="34" charset="0"/>
              </a:rPr>
              <a:t>sustainable</a:t>
            </a:r>
            <a:r>
              <a:rPr lang="en-US" sz="1900" spc="35" dirty="0">
                <a:solidFill>
                  <a:srgbClr val="333333"/>
                </a:solidFill>
                <a:latin typeface="Meta Offc Pro" panose="020B0504030101020102" pitchFamily="34" charset="0"/>
                <a:ea typeface="Calibri" panose="020F0502020204030204" pitchFamily="34" charset="0"/>
                <a:cs typeface="Calibri" panose="020F0502020204030204" pitchFamily="34" charset="0"/>
              </a:rPr>
              <a:t> </a:t>
            </a:r>
            <a:r>
              <a:rPr lang="en-US" sz="1900" spc="-10" dirty="0">
                <a:solidFill>
                  <a:srgbClr val="333333"/>
                </a:solidFill>
                <a:latin typeface="Meta Offc Pro" panose="020B0504030101020102" pitchFamily="34" charset="0"/>
                <a:ea typeface="Calibri" panose="020F0502020204030204" pitchFamily="34" charset="0"/>
                <a:cs typeface="Calibri" panose="020F0502020204030204" pitchFamily="34" charset="0"/>
              </a:rPr>
              <a:t>fishing </a:t>
            </a:r>
            <a:r>
              <a:rPr lang="en-US" sz="1900" dirty="0">
                <a:solidFill>
                  <a:srgbClr val="333333"/>
                </a:solidFill>
                <a:latin typeface="Meta Offc Pro" panose="020B0504030101020102" pitchFamily="34" charset="0"/>
                <a:ea typeface="Calibri" panose="020F0502020204030204" pitchFamily="34" charset="0"/>
                <a:cs typeface="Calibri" panose="020F0502020204030204" pitchFamily="34" charset="0"/>
              </a:rPr>
              <a:t>contributes</a:t>
            </a:r>
            <a:r>
              <a:rPr lang="en-US" sz="1900" spc="90" dirty="0">
                <a:solidFill>
                  <a:srgbClr val="333333"/>
                </a:solidFill>
                <a:latin typeface="Meta Offc Pro" panose="020B0504030101020102" pitchFamily="34" charset="0"/>
                <a:ea typeface="Calibri" panose="020F0502020204030204" pitchFamily="34" charset="0"/>
                <a:cs typeface="Calibri" panose="020F0502020204030204" pitchFamily="34" charset="0"/>
              </a:rPr>
              <a:t> </a:t>
            </a:r>
            <a:r>
              <a:rPr lang="en-US" sz="1900" dirty="0">
                <a:solidFill>
                  <a:srgbClr val="333333"/>
                </a:solidFill>
                <a:latin typeface="Meta Offc Pro" panose="020B0504030101020102" pitchFamily="34" charset="0"/>
                <a:ea typeface="Calibri" panose="020F0502020204030204" pitchFamily="34" charset="0"/>
                <a:cs typeface="Calibri" panose="020F0502020204030204" pitchFamily="34" charset="0"/>
              </a:rPr>
              <a:t>to</a:t>
            </a:r>
            <a:r>
              <a:rPr lang="en-US" sz="1900" spc="95" dirty="0">
                <a:solidFill>
                  <a:srgbClr val="333333"/>
                </a:solidFill>
                <a:latin typeface="Meta Offc Pro" panose="020B0504030101020102" pitchFamily="34" charset="0"/>
                <a:ea typeface="Calibri" panose="020F0502020204030204" pitchFamily="34" charset="0"/>
                <a:cs typeface="Calibri" panose="020F0502020204030204" pitchFamily="34" charset="0"/>
              </a:rPr>
              <a:t> </a:t>
            </a:r>
            <a:r>
              <a:rPr lang="en-US" sz="1900" dirty="0">
                <a:solidFill>
                  <a:srgbClr val="333333"/>
                </a:solidFill>
                <a:latin typeface="Meta Offc Pro" panose="020B0504030101020102" pitchFamily="34" charset="0"/>
                <a:ea typeface="Calibri" panose="020F0502020204030204" pitchFamily="34" charset="0"/>
                <a:cs typeface="Calibri" panose="020F0502020204030204" pitchFamily="34" charset="0"/>
              </a:rPr>
              <a:t>protecting</a:t>
            </a:r>
            <a:r>
              <a:rPr lang="en-US" sz="1900" spc="95" dirty="0">
                <a:solidFill>
                  <a:srgbClr val="333333"/>
                </a:solidFill>
                <a:latin typeface="Meta Offc Pro" panose="020B0504030101020102" pitchFamily="34" charset="0"/>
                <a:ea typeface="Calibri" panose="020F0502020204030204" pitchFamily="34" charset="0"/>
                <a:cs typeface="Calibri" panose="020F0502020204030204" pitchFamily="34" charset="0"/>
              </a:rPr>
              <a:t> </a:t>
            </a:r>
            <a:r>
              <a:rPr lang="en-US" sz="1900" dirty="0">
                <a:solidFill>
                  <a:srgbClr val="333333"/>
                </a:solidFill>
                <a:latin typeface="Meta Offc Pro" panose="020B0504030101020102" pitchFamily="34" charset="0"/>
                <a:ea typeface="Calibri" panose="020F0502020204030204" pitchFamily="34" charset="0"/>
                <a:cs typeface="Calibri" panose="020F0502020204030204" pitchFamily="34" charset="0"/>
              </a:rPr>
              <a:t>our</a:t>
            </a:r>
            <a:r>
              <a:rPr lang="en-US" sz="1900" spc="95" dirty="0">
                <a:solidFill>
                  <a:srgbClr val="333333"/>
                </a:solidFill>
                <a:latin typeface="Meta Offc Pro" panose="020B0504030101020102" pitchFamily="34" charset="0"/>
                <a:ea typeface="Calibri" panose="020F0502020204030204" pitchFamily="34" charset="0"/>
                <a:cs typeface="Calibri" panose="020F0502020204030204" pitchFamily="34" charset="0"/>
              </a:rPr>
              <a:t> </a:t>
            </a:r>
            <a:r>
              <a:rPr lang="en-US" sz="1900" dirty="0">
                <a:solidFill>
                  <a:srgbClr val="333333"/>
                </a:solidFill>
                <a:latin typeface="Meta Offc Pro" panose="020B0504030101020102" pitchFamily="34" charset="0"/>
                <a:ea typeface="Calibri" panose="020F0502020204030204" pitchFamily="34" charset="0"/>
                <a:cs typeface="Calibri" panose="020F0502020204030204" pitchFamily="34" charset="0"/>
              </a:rPr>
              <a:t>ocean.</a:t>
            </a:r>
            <a:r>
              <a:rPr lang="en-US" sz="1900" spc="95" dirty="0">
                <a:solidFill>
                  <a:srgbClr val="333333"/>
                </a:solidFill>
                <a:latin typeface="Meta Offc Pro" panose="020B0504030101020102" pitchFamily="34" charset="0"/>
                <a:ea typeface="Calibri" panose="020F0502020204030204" pitchFamily="34" charset="0"/>
                <a:cs typeface="Calibri" panose="020F0502020204030204" pitchFamily="34" charset="0"/>
              </a:rPr>
              <a:t> </a:t>
            </a:r>
            <a:r>
              <a:rPr lang="en-US" sz="1900" spc="-10" dirty="0">
                <a:solidFill>
                  <a:srgbClr val="333333"/>
                </a:solidFill>
                <a:latin typeface="Meta Offc Pro" panose="020B0504030101020102" pitchFamily="34" charset="0"/>
                <a:ea typeface="Calibri" panose="020F0502020204030204" pitchFamily="34" charset="0"/>
                <a:cs typeface="Calibri" panose="020F0502020204030204" pitchFamily="34" charset="0"/>
              </a:rPr>
              <a:t>Together,</a:t>
            </a:r>
            <a:r>
              <a:rPr lang="en-US" sz="1900" spc="95" dirty="0">
                <a:solidFill>
                  <a:srgbClr val="333333"/>
                </a:solidFill>
                <a:latin typeface="Meta Offc Pro" panose="020B0504030101020102" pitchFamily="34" charset="0"/>
                <a:ea typeface="Calibri" panose="020F0502020204030204" pitchFamily="34" charset="0"/>
                <a:cs typeface="Calibri" panose="020F0502020204030204" pitchFamily="34" charset="0"/>
              </a:rPr>
              <a:t> </a:t>
            </a:r>
            <a:r>
              <a:rPr lang="en-US" sz="1900" spc="-25" dirty="0">
                <a:solidFill>
                  <a:srgbClr val="333333"/>
                </a:solidFill>
                <a:latin typeface="Meta Offc Pro" panose="020B0504030101020102" pitchFamily="34" charset="0"/>
                <a:ea typeface="Calibri" panose="020F0502020204030204" pitchFamily="34" charset="0"/>
                <a:cs typeface="Calibri" panose="020F0502020204030204" pitchFamily="34" charset="0"/>
              </a:rPr>
              <a:t>we </a:t>
            </a:r>
            <a:r>
              <a:rPr lang="en-US" sz="1900" spc="50" dirty="0">
                <a:solidFill>
                  <a:srgbClr val="333333"/>
                </a:solidFill>
                <a:latin typeface="Meta Offc Pro" panose="020B0504030101020102" pitchFamily="34" charset="0"/>
                <a:ea typeface="Calibri" panose="020F0502020204030204" pitchFamily="34" charset="0"/>
                <a:cs typeface="Calibri" panose="020F0502020204030204" pitchFamily="34" charset="0"/>
              </a:rPr>
              <a:t>can</a:t>
            </a:r>
            <a:r>
              <a:rPr lang="en-US" sz="1900" spc="25" dirty="0">
                <a:solidFill>
                  <a:srgbClr val="333333"/>
                </a:solidFill>
                <a:latin typeface="Meta Offc Pro" panose="020B0504030101020102" pitchFamily="34" charset="0"/>
                <a:ea typeface="Calibri" panose="020F0502020204030204" pitchFamily="34" charset="0"/>
                <a:cs typeface="Calibri" panose="020F0502020204030204" pitchFamily="34" charset="0"/>
              </a:rPr>
              <a:t> </a:t>
            </a:r>
            <a:r>
              <a:rPr lang="en-US" sz="1900" dirty="0">
                <a:solidFill>
                  <a:srgbClr val="333333"/>
                </a:solidFill>
                <a:latin typeface="Meta Offc Pro" panose="020B0504030101020102" pitchFamily="34" charset="0"/>
                <a:ea typeface="Calibri" panose="020F0502020204030204" pitchFamily="34" charset="0"/>
                <a:cs typeface="Calibri" panose="020F0502020204030204" pitchFamily="34" charset="0"/>
              </a:rPr>
              <a:t>spread</a:t>
            </a:r>
            <a:r>
              <a:rPr lang="en-US" sz="1900" spc="30" dirty="0">
                <a:solidFill>
                  <a:srgbClr val="333333"/>
                </a:solidFill>
                <a:latin typeface="Meta Offc Pro" panose="020B0504030101020102" pitchFamily="34" charset="0"/>
                <a:ea typeface="Calibri" panose="020F0502020204030204" pitchFamily="34" charset="0"/>
                <a:cs typeface="Calibri" panose="020F0502020204030204" pitchFamily="34" charset="0"/>
              </a:rPr>
              <a:t> </a:t>
            </a:r>
            <a:r>
              <a:rPr lang="en-US" sz="1900" dirty="0">
                <a:solidFill>
                  <a:srgbClr val="333333"/>
                </a:solidFill>
                <a:latin typeface="Meta Offc Pro" panose="020B0504030101020102" pitchFamily="34" charset="0"/>
                <a:ea typeface="Calibri" panose="020F0502020204030204" pitchFamily="34" charset="0"/>
                <a:cs typeface="Calibri" panose="020F0502020204030204" pitchFamily="34" charset="0"/>
              </a:rPr>
              <a:t>the</a:t>
            </a:r>
            <a:r>
              <a:rPr lang="en-US" sz="1900" spc="25" dirty="0">
                <a:solidFill>
                  <a:srgbClr val="333333"/>
                </a:solidFill>
                <a:latin typeface="Meta Offc Pro" panose="020B0504030101020102" pitchFamily="34" charset="0"/>
                <a:ea typeface="Calibri" panose="020F0502020204030204" pitchFamily="34" charset="0"/>
                <a:cs typeface="Calibri" panose="020F0502020204030204" pitchFamily="34" charset="0"/>
              </a:rPr>
              <a:t> </a:t>
            </a:r>
            <a:r>
              <a:rPr lang="en-US" sz="1900" spc="-35" dirty="0">
                <a:solidFill>
                  <a:srgbClr val="333333"/>
                </a:solidFill>
                <a:latin typeface="Meta Offc Pro" panose="020B0504030101020102" pitchFamily="34" charset="0"/>
                <a:ea typeface="Calibri" panose="020F0502020204030204" pitchFamily="34" charset="0"/>
                <a:cs typeface="Calibri" panose="020F0502020204030204" pitchFamily="34" charset="0"/>
              </a:rPr>
              <a:t>word</a:t>
            </a:r>
            <a:r>
              <a:rPr lang="en-US" sz="1900" spc="30" dirty="0">
                <a:solidFill>
                  <a:srgbClr val="333333"/>
                </a:solidFill>
                <a:latin typeface="Meta Offc Pro" panose="020B0504030101020102" pitchFamily="34" charset="0"/>
                <a:ea typeface="Calibri" panose="020F0502020204030204" pitchFamily="34" charset="0"/>
                <a:cs typeface="Calibri" panose="020F0502020204030204" pitchFamily="34" charset="0"/>
              </a:rPr>
              <a:t> </a:t>
            </a:r>
            <a:r>
              <a:rPr lang="en-US" sz="1900" dirty="0">
                <a:solidFill>
                  <a:srgbClr val="333333"/>
                </a:solidFill>
                <a:latin typeface="Meta Offc Pro" panose="020B0504030101020102" pitchFamily="34" charset="0"/>
                <a:ea typeface="Calibri" panose="020F0502020204030204" pitchFamily="34" charset="0"/>
                <a:cs typeface="Calibri" panose="020F0502020204030204" pitchFamily="34" charset="0"/>
              </a:rPr>
              <a:t>and</a:t>
            </a:r>
            <a:r>
              <a:rPr lang="en-US" sz="1900" spc="25" dirty="0">
                <a:solidFill>
                  <a:srgbClr val="333333"/>
                </a:solidFill>
                <a:latin typeface="Meta Offc Pro" panose="020B0504030101020102" pitchFamily="34" charset="0"/>
                <a:ea typeface="Calibri" panose="020F0502020204030204" pitchFamily="34" charset="0"/>
                <a:cs typeface="Calibri" panose="020F0502020204030204" pitchFamily="34" charset="0"/>
              </a:rPr>
              <a:t> </a:t>
            </a:r>
            <a:r>
              <a:rPr lang="en-US" sz="1900" dirty="0">
                <a:solidFill>
                  <a:srgbClr val="333333"/>
                </a:solidFill>
                <a:latin typeface="Meta Offc Pro" panose="020B0504030101020102" pitchFamily="34" charset="0"/>
                <a:ea typeface="Calibri" panose="020F0502020204030204" pitchFamily="34" charset="0"/>
                <a:cs typeface="Calibri" panose="020F0502020204030204" pitchFamily="34" charset="0"/>
              </a:rPr>
              <a:t>help</a:t>
            </a:r>
            <a:r>
              <a:rPr lang="en-US" sz="1900" spc="30" dirty="0">
                <a:solidFill>
                  <a:srgbClr val="333333"/>
                </a:solidFill>
                <a:latin typeface="Meta Offc Pro" panose="020B0504030101020102" pitchFamily="34" charset="0"/>
                <a:ea typeface="Calibri" panose="020F0502020204030204" pitchFamily="34" charset="0"/>
                <a:cs typeface="Calibri" panose="020F0502020204030204" pitchFamily="34" charset="0"/>
              </a:rPr>
              <a:t> ocean lovers to</a:t>
            </a:r>
            <a:r>
              <a:rPr lang="en-US" sz="1900" spc="25" dirty="0">
                <a:solidFill>
                  <a:srgbClr val="333333"/>
                </a:solidFill>
                <a:latin typeface="Meta Offc Pro" panose="020B0504030101020102" pitchFamily="34" charset="0"/>
                <a:ea typeface="Calibri" panose="020F0502020204030204" pitchFamily="34" charset="0"/>
                <a:cs typeface="Calibri" panose="020F0502020204030204" pitchFamily="34" charset="0"/>
              </a:rPr>
              <a:t> </a:t>
            </a:r>
            <a:r>
              <a:rPr lang="en-US" sz="1900" spc="-10" dirty="0">
                <a:solidFill>
                  <a:srgbClr val="333333"/>
                </a:solidFill>
                <a:latin typeface="Meta Offc Pro" panose="020B0504030101020102" pitchFamily="34" charset="0"/>
                <a:ea typeface="Calibri" panose="020F0502020204030204" pitchFamily="34" charset="0"/>
                <a:cs typeface="Calibri" panose="020F0502020204030204" pitchFamily="34" charset="0"/>
              </a:rPr>
              <a:t>understand </a:t>
            </a:r>
            <a:r>
              <a:rPr lang="en-US" sz="1900" dirty="0">
                <a:solidFill>
                  <a:srgbClr val="333333"/>
                </a:solidFill>
                <a:latin typeface="Meta Offc Pro" panose="020B0504030101020102" pitchFamily="34" charset="0"/>
                <a:ea typeface="Calibri" panose="020F0502020204030204" pitchFamily="34" charset="0"/>
                <a:cs typeface="Calibri" panose="020F0502020204030204" pitchFamily="34" charset="0"/>
              </a:rPr>
              <a:t>what sustainable fishing means and what they can do to protect the ocean.</a:t>
            </a:r>
          </a:p>
        </p:txBody>
      </p:sp>
      <p:pic>
        <p:nvPicPr>
          <p:cNvPr id="3" name="Picture 2" descr="A blue water with white text&#10;&#10;Description automatically generated">
            <a:extLst>
              <a:ext uri="{FF2B5EF4-FFF2-40B4-BE49-F238E27FC236}">
                <a16:creationId xmlns:a16="http://schemas.microsoft.com/office/drawing/2014/main" id="{AB52585F-6D25-C694-1E3C-BD5DD04B4B72}"/>
              </a:ext>
            </a:extLst>
          </p:cNvPr>
          <p:cNvPicPr>
            <a:picLocks noChangeAspect="1"/>
          </p:cNvPicPr>
          <p:nvPr/>
        </p:nvPicPr>
        <p:blipFill rotWithShape="1">
          <a:blip r:embed="rId2">
            <a:extLst>
              <a:ext uri="{28A0092B-C50C-407E-A947-70E740481C1C}">
                <a14:useLocalDpi xmlns:a14="http://schemas.microsoft.com/office/drawing/2010/main" val="0"/>
              </a:ext>
            </a:extLst>
          </a:blip>
          <a:srcRect l="10557" r="10623"/>
          <a:stretch/>
        </p:blipFill>
        <p:spPr>
          <a:xfrm>
            <a:off x="6475494" y="2630901"/>
            <a:ext cx="5181463" cy="2687387"/>
          </a:xfrm>
          <a:prstGeom prst="rect">
            <a:avLst/>
          </a:prstGeom>
        </p:spPr>
      </p:pic>
    </p:spTree>
    <p:extLst>
      <p:ext uri="{BB962C8B-B14F-4D97-AF65-F5344CB8AC3E}">
        <p14:creationId xmlns:p14="http://schemas.microsoft.com/office/powerpoint/2010/main" val="36382018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5F8DB034-D3E8-7E7F-CD8F-C1CD7334EE8F}"/>
              </a:ext>
            </a:extLst>
          </p:cNvPr>
          <p:cNvGraphicFramePr>
            <a:graphicFrameLocks noGrp="1"/>
          </p:cNvGraphicFramePr>
          <p:nvPr>
            <p:extLst>
              <p:ext uri="{D42A27DB-BD31-4B8C-83A1-F6EECF244321}">
                <p14:modId xmlns:p14="http://schemas.microsoft.com/office/powerpoint/2010/main" val="1823498357"/>
              </p:ext>
            </p:extLst>
          </p:nvPr>
        </p:nvGraphicFramePr>
        <p:xfrm>
          <a:off x="1037480" y="1714500"/>
          <a:ext cx="10117040" cy="4636062"/>
        </p:xfrm>
        <a:graphic>
          <a:graphicData uri="http://schemas.openxmlformats.org/drawingml/2006/table">
            <a:tbl>
              <a:tblPr firstRow="1" bandRow="1">
                <a:tableStyleId>{5940675A-B579-460E-94D1-54222C63F5DA}</a:tableStyleId>
              </a:tblPr>
              <a:tblGrid>
                <a:gridCol w="5058520">
                  <a:extLst>
                    <a:ext uri="{9D8B030D-6E8A-4147-A177-3AD203B41FA5}">
                      <a16:colId xmlns:a16="http://schemas.microsoft.com/office/drawing/2014/main" val="3332416646"/>
                    </a:ext>
                  </a:extLst>
                </a:gridCol>
                <a:gridCol w="5058520">
                  <a:extLst>
                    <a:ext uri="{9D8B030D-6E8A-4147-A177-3AD203B41FA5}">
                      <a16:colId xmlns:a16="http://schemas.microsoft.com/office/drawing/2014/main" val="733375212"/>
                    </a:ext>
                  </a:extLst>
                </a:gridCol>
              </a:tblGrid>
              <a:tr h="587067">
                <a:tc gridSpan="2">
                  <a:txBody>
                    <a:bodyPr/>
                    <a:lstStyle/>
                    <a:p>
                      <a:pPr algn="ctr"/>
                      <a:r>
                        <a:rPr lang="en-GB" sz="2200" b="1"/>
                        <a:t>Can we keep eating fish, and still have enough fish in the ocean?</a:t>
                      </a:r>
                    </a:p>
                    <a:p>
                      <a:pPr algn="ctr"/>
                      <a:r>
                        <a:rPr lang="en-GB" sz="1600" b="0"/>
                        <a:t>Place different clues in the categories to help you discuss them and answer the question</a:t>
                      </a:r>
                    </a:p>
                  </a:txBody>
                  <a:tcPr marL="85938" marR="85938" marT="42969" marB="42969"/>
                </a:tc>
                <a:tc hMerge="1">
                  <a:txBody>
                    <a:bodyPr/>
                    <a:lstStyle/>
                    <a:p>
                      <a:endParaRPr/>
                    </a:p>
                  </a:txBody>
                  <a:tcPr/>
                </a:tc>
                <a:extLst>
                  <a:ext uri="{0D108BD9-81ED-4DB2-BD59-A6C34878D82A}">
                    <a16:rowId xmlns:a16="http://schemas.microsoft.com/office/drawing/2014/main" val="949036194"/>
                  </a:ext>
                </a:extLst>
              </a:tr>
              <a:tr h="1323668">
                <a:tc>
                  <a:txBody>
                    <a:bodyPr/>
                    <a:lstStyle/>
                    <a:p>
                      <a:r>
                        <a:rPr lang="en-GB" sz="1600"/>
                        <a:t>Important</a:t>
                      </a:r>
                    </a:p>
                  </a:txBody>
                  <a:tcPr marL="108095" marR="108095" marT="54048" marB="54048"/>
                </a:tc>
                <a:tc>
                  <a:txBody>
                    <a:bodyPr/>
                    <a:lstStyle/>
                    <a:p>
                      <a:r>
                        <a:rPr lang="en-GB" sz="1600"/>
                        <a:t>Not important</a:t>
                      </a:r>
                    </a:p>
                  </a:txBody>
                  <a:tcPr marL="108095" marR="108095" marT="54048" marB="54048"/>
                </a:tc>
                <a:extLst>
                  <a:ext uri="{0D108BD9-81ED-4DB2-BD59-A6C34878D82A}">
                    <a16:rowId xmlns:a16="http://schemas.microsoft.com/office/drawing/2014/main" val="933771332"/>
                  </a:ext>
                </a:extLst>
              </a:tr>
              <a:tr h="1323668">
                <a:tc>
                  <a:txBody>
                    <a:bodyPr/>
                    <a:lstStyle/>
                    <a:p>
                      <a:r>
                        <a:rPr lang="en-GB" sz="1600"/>
                        <a:t>Not sure</a:t>
                      </a:r>
                    </a:p>
                  </a:txBody>
                  <a:tcPr marL="108095" marR="108095" marT="54048" marB="54048"/>
                </a:tc>
                <a:tc>
                  <a:txBody>
                    <a:bodyPr/>
                    <a:lstStyle/>
                    <a:p>
                      <a:r>
                        <a:rPr lang="en-GB" sz="1600"/>
                        <a:t>Fact or definition</a:t>
                      </a:r>
                    </a:p>
                  </a:txBody>
                  <a:tcPr marL="108095" marR="108095" marT="54048" marB="54048"/>
                </a:tc>
                <a:extLst>
                  <a:ext uri="{0D108BD9-81ED-4DB2-BD59-A6C34878D82A}">
                    <a16:rowId xmlns:a16="http://schemas.microsoft.com/office/drawing/2014/main" val="481672299"/>
                  </a:ext>
                </a:extLst>
              </a:tr>
              <a:tr h="1323668">
                <a:tc gridSpan="2">
                  <a:txBody>
                    <a:bodyPr/>
                    <a:lstStyle/>
                    <a:p>
                      <a:r>
                        <a:rPr lang="en-GB" sz="1600"/>
                        <a:t>My answer:</a:t>
                      </a:r>
                    </a:p>
                    <a:p>
                      <a:endParaRPr lang="en-GB" sz="1600"/>
                    </a:p>
                    <a:p>
                      <a:r>
                        <a:rPr lang="en-GB" sz="1600"/>
                        <a:t>Why?</a:t>
                      </a:r>
                    </a:p>
                  </a:txBody>
                  <a:tcPr marL="85938" marR="85938" marT="42969" marB="42969"/>
                </a:tc>
                <a:tc hMerge="1">
                  <a:txBody>
                    <a:bodyPr/>
                    <a:lstStyle/>
                    <a:p>
                      <a:endParaRPr lang="en-GB"/>
                    </a:p>
                  </a:txBody>
                  <a:tcPr/>
                </a:tc>
                <a:extLst>
                  <a:ext uri="{0D108BD9-81ED-4DB2-BD59-A6C34878D82A}">
                    <a16:rowId xmlns:a16="http://schemas.microsoft.com/office/drawing/2014/main" val="2319546030"/>
                  </a:ext>
                </a:extLst>
              </a:tr>
            </a:tbl>
          </a:graphicData>
        </a:graphic>
      </p:graphicFrame>
      <p:sp>
        <p:nvSpPr>
          <p:cNvPr id="4" name="TextBox 3">
            <a:extLst>
              <a:ext uri="{FF2B5EF4-FFF2-40B4-BE49-F238E27FC236}">
                <a16:creationId xmlns:a16="http://schemas.microsoft.com/office/drawing/2014/main" id="{9E87F599-DFA1-AD06-13D8-F9CF7469CF34}"/>
              </a:ext>
            </a:extLst>
          </p:cNvPr>
          <p:cNvSpPr txBox="1"/>
          <p:nvPr/>
        </p:nvSpPr>
        <p:spPr>
          <a:xfrm>
            <a:off x="482600" y="647138"/>
            <a:ext cx="6096000" cy="707886"/>
          </a:xfrm>
          <a:prstGeom prst="rect">
            <a:avLst/>
          </a:prstGeom>
          <a:noFill/>
        </p:spPr>
        <p:txBody>
          <a:bodyPr wrap="square">
            <a:spAutoFit/>
          </a:bodyPr>
          <a:lstStyle/>
          <a:p>
            <a:pPr>
              <a:lnSpc>
                <a:spcPct val="100000"/>
              </a:lnSpc>
              <a:spcBef>
                <a:spcPts val="0"/>
              </a:spcBef>
            </a:pPr>
            <a:r>
              <a:rPr lang="en-GB" sz="4000" b="1">
                <a:solidFill>
                  <a:srgbClr val="005DAA"/>
                </a:solidFill>
                <a:latin typeface="Meta Offc Pro" panose="020B0504030101020102" pitchFamily="34" charset="0"/>
                <a:ea typeface="Calibri"/>
                <a:cs typeface="Times New Roman"/>
              </a:rPr>
              <a:t>Mystery thinking frame</a:t>
            </a:r>
          </a:p>
        </p:txBody>
      </p:sp>
      <p:grpSp>
        <p:nvGrpSpPr>
          <p:cNvPr id="3" name="Group 2">
            <a:extLst>
              <a:ext uri="{FF2B5EF4-FFF2-40B4-BE49-F238E27FC236}">
                <a16:creationId xmlns:a16="http://schemas.microsoft.com/office/drawing/2014/main" id="{674FBE8D-3606-87CC-5E2A-C2807BFFBF9B}"/>
              </a:ext>
            </a:extLst>
          </p:cNvPr>
          <p:cNvGrpSpPr/>
          <p:nvPr/>
        </p:nvGrpSpPr>
        <p:grpSpPr>
          <a:xfrm>
            <a:off x="9880954" y="6169729"/>
            <a:ext cx="2144319" cy="540309"/>
            <a:chOff x="9606634" y="6004143"/>
            <a:chExt cx="2144319" cy="540309"/>
          </a:xfrm>
        </p:grpSpPr>
        <p:pic>
          <p:nvPicPr>
            <p:cNvPr id="6" name="Content Placeholder 4" descr="Printer with solid fill">
              <a:extLst>
                <a:ext uri="{FF2B5EF4-FFF2-40B4-BE49-F238E27FC236}">
                  <a16:creationId xmlns:a16="http://schemas.microsoft.com/office/drawing/2014/main" id="{84E71121-DFAA-98B4-08E8-BF8489D8B0C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210644" y="6004143"/>
              <a:ext cx="540309" cy="540309"/>
            </a:xfrm>
            <a:prstGeom prst="rect">
              <a:avLst/>
            </a:prstGeom>
          </p:spPr>
        </p:pic>
        <p:sp>
          <p:nvSpPr>
            <p:cNvPr id="7" name="TextBox 6">
              <a:extLst>
                <a:ext uri="{FF2B5EF4-FFF2-40B4-BE49-F238E27FC236}">
                  <a16:creationId xmlns:a16="http://schemas.microsoft.com/office/drawing/2014/main" id="{3499EECA-0A29-847B-4685-3DE78A86AD24}"/>
                </a:ext>
              </a:extLst>
            </p:cNvPr>
            <p:cNvSpPr txBox="1"/>
            <p:nvPr/>
          </p:nvSpPr>
          <p:spPr>
            <a:xfrm>
              <a:off x="9606634" y="6170396"/>
              <a:ext cx="1604010" cy="307777"/>
            </a:xfrm>
            <a:prstGeom prst="rect">
              <a:avLst/>
            </a:prstGeom>
            <a:noFill/>
          </p:spPr>
          <p:txBody>
            <a:bodyPr wrap="square">
              <a:spAutoFit/>
            </a:bodyPr>
            <a:lstStyle/>
            <a:p>
              <a:pPr algn="r"/>
              <a:r>
                <a:rPr lang="en-GB" sz="1400" b="0" kern="100">
                  <a:latin typeface="Meta Offc Pro" panose="020B0504030101020102" pitchFamily="34" charset="0"/>
                  <a:ea typeface="Calibri" panose="020F0502020204030204" pitchFamily="34" charset="0"/>
                  <a:cs typeface="Times New Roman" panose="02020603050405020304" pitchFamily="18" charset="0"/>
                </a:rPr>
                <a:t>Print this slide</a:t>
              </a:r>
              <a:endParaRPr lang="en-US" sz="1400">
                <a:latin typeface="Meta Offc Pro" panose="020B0504030101020102" pitchFamily="34" charset="0"/>
              </a:endParaRPr>
            </a:p>
          </p:txBody>
        </p:sp>
      </p:grpSp>
    </p:spTree>
    <p:extLst>
      <p:ext uri="{BB962C8B-B14F-4D97-AF65-F5344CB8AC3E}">
        <p14:creationId xmlns:p14="http://schemas.microsoft.com/office/powerpoint/2010/main" val="21712400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phic 5" descr="Scissors with solid fill">
            <a:extLst>
              <a:ext uri="{FF2B5EF4-FFF2-40B4-BE49-F238E27FC236}">
                <a16:creationId xmlns:a16="http://schemas.microsoft.com/office/drawing/2014/main" id="{F465B3BC-A7F6-B318-E66E-5041DF87B35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176257" y="78745"/>
            <a:ext cx="561474" cy="561474"/>
          </a:xfrm>
          <a:prstGeom prst="rect">
            <a:avLst/>
          </a:prstGeom>
        </p:spPr>
      </p:pic>
      <p:graphicFrame>
        <p:nvGraphicFramePr>
          <p:cNvPr id="4" name="Content Placeholder 3">
            <a:extLst>
              <a:ext uri="{FF2B5EF4-FFF2-40B4-BE49-F238E27FC236}">
                <a16:creationId xmlns:a16="http://schemas.microsoft.com/office/drawing/2014/main" id="{D3A730E5-9BBE-F03E-D739-1647F69D2F88}"/>
              </a:ext>
            </a:extLst>
          </p:cNvPr>
          <p:cNvGraphicFramePr>
            <a:graphicFrameLocks/>
          </p:cNvGraphicFramePr>
          <p:nvPr>
            <p:extLst>
              <p:ext uri="{D42A27DB-BD31-4B8C-83A1-F6EECF244321}">
                <p14:modId xmlns:p14="http://schemas.microsoft.com/office/powerpoint/2010/main" val="2432365648"/>
              </p:ext>
            </p:extLst>
          </p:nvPr>
        </p:nvGraphicFramePr>
        <p:xfrm>
          <a:off x="475504" y="401045"/>
          <a:ext cx="10914488" cy="5932492"/>
        </p:xfrm>
        <a:graphic>
          <a:graphicData uri="http://schemas.openxmlformats.org/drawingml/2006/table">
            <a:tbl>
              <a:tblPr firstRow="1" bandRow="1">
                <a:tableStyleId>{2D5ABB26-0587-4C30-8999-92F81FD0307C}</a:tableStyleId>
              </a:tblPr>
              <a:tblGrid>
                <a:gridCol w="5160459">
                  <a:extLst>
                    <a:ext uri="{9D8B030D-6E8A-4147-A177-3AD203B41FA5}">
                      <a16:colId xmlns:a16="http://schemas.microsoft.com/office/drawing/2014/main" val="3667992785"/>
                    </a:ext>
                  </a:extLst>
                </a:gridCol>
                <a:gridCol w="5754029">
                  <a:extLst>
                    <a:ext uri="{9D8B030D-6E8A-4147-A177-3AD203B41FA5}">
                      <a16:colId xmlns:a16="http://schemas.microsoft.com/office/drawing/2014/main" val="988172005"/>
                    </a:ext>
                  </a:extLst>
                </a:gridCol>
              </a:tblGrid>
              <a:tr h="280621">
                <a:tc>
                  <a:txBody>
                    <a:bodyPr/>
                    <a:lstStyle/>
                    <a:p>
                      <a:pPr marL="0" lvl="0" indent="0">
                        <a:lnSpc>
                          <a:spcPct val="107000"/>
                        </a:lnSpc>
                        <a:spcAft>
                          <a:spcPts val="800"/>
                        </a:spcAft>
                        <a:buFontTx/>
                        <a:buNone/>
                      </a:pPr>
                      <a:r>
                        <a:rPr lang="en-GB" sz="1200" b="0" kern="100">
                          <a:effectLst/>
                        </a:rPr>
                        <a:t>Protein is an important part of a healthy diet.</a:t>
                      </a:r>
                      <a:endParaRPr lang="en-GB" sz="1200" b="0" kern="100">
                        <a:effectLst/>
                        <a:latin typeface="Calibri" panose="020F0502020204030204" pitchFamily="34" charset="0"/>
                        <a:ea typeface="Calibri" panose="020F0502020204030204" pitchFamily="34" charset="0"/>
                        <a:cs typeface="Times New Roman" panose="02020603050405020304" pitchFamily="18" charset="0"/>
                      </a:endParaRPr>
                    </a:p>
                  </a:txBody>
                  <a:tcPr marL="73202" marR="73202" marT="0" marB="0"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tcPr>
                </a:tc>
                <a:tc>
                  <a:txBody>
                    <a:bodyPr/>
                    <a:lstStyle/>
                    <a:p>
                      <a:pPr marL="0" lvl="0" indent="0">
                        <a:lnSpc>
                          <a:spcPct val="107000"/>
                        </a:lnSpc>
                        <a:spcAft>
                          <a:spcPts val="800"/>
                        </a:spcAft>
                        <a:buFontTx/>
                        <a:buNone/>
                      </a:pPr>
                      <a:r>
                        <a:rPr lang="en-GB" sz="1200" b="0" kern="100">
                          <a:effectLst/>
                        </a:rPr>
                        <a:t>Over a third of global fish stocks are overfished.</a:t>
                      </a:r>
                      <a:endParaRPr lang="en-GB" sz="1200" b="0" kern="100">
                        <a:effectLst/>
                        <a:latin typeface="Calibri" panose="020F0502020204030204" pitchFamily="34" charset="0"/>
                        <a:ea typeface="Calibri" panose="020F0502020204030204" pitchFamily="34" charset="0"/>
                        <a:cs typeface="Times New Roman" panose="02020603050405020304" pitchFamily="18" charset="0"/>
                      </a:endParaRPr>
                    </a:p>
                  </a:txBody>
                  <a:tcPr marL="73202" marR="73202" marT="0" marB="0"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tcPr>
                </a:tc>
                <a:extLst>
                  <a:ext uri="{0D108BD9-81ED-4DB2-BD59-A6C34878D82A}">
                    <a16:rowId xmlns:a16="http://schemas.microsoft.com/office/drawing/2014/main" val="1136818767"/>
                  </a:ext>
                </a:extLst>
              </a:tr>
              <a:tr h="412487">
                <a:tc>
                  <a:txBody>
                    <a:bodyPr/>
                    <a:lstStyle/>
                    <a:p>
                      <a:pPr marL="0" lvl="0" indent="0">
                        <a:lnSpc>
                          <a:spcPct val="107000"/>
                        </a:lnSpc>
                        <a:spcAft>
                          <a:spcPts val="800"/>
                        </a:spcAft>
                        <a:buFontTx/>
                        <a:buNone/>
                      </a:pPr>
                      <a:r>
                        <a:rPr lang="en-GB" sz="1200" b="0" kern="100">
                          <a:effectLst/>
                        </a:rPr>
                        <a:t>Over 3 billion people around the world can’t afford a healthy diet.</a:t>
                      </a:r>
                      <a:endParaRPr lang="en-GB" sz="1200" b="0" kern="100">
                        <a:effectLst/>
                        <a:latin typeface="Calibri" panose="020F0502020204030204" pitchFamily="34" charset="0"/>
                        <a:ea typeface="Calibri" panose="020F0502020204030204" pitchFamily="34" charset="0"/>
                        <a:cs typeface="Times New Roman" panose="02020603050405020304" pitchFamily="18" charset="0"/>
                      </a:endParaRPr>
                    </a:p>
                  </a:txBody>
                  <a:tcPr marL="73202" marR="73202" marT="0" marB="0"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tcPr>
                </a:tc>
                <a:tc>
                  <a:txBody>
                    <a:bodyPr/>
                    <a:lstStyle/>
                    <a:p>
                      <a:pPr marL="0" lvl="0" indent="0">
                        <a:lnSpc>
                          <a:spcPct val="107000"/>
                        </a:lnSpc>
                        <a:spcAft>
                          <a:spcPts val="800"/>
                        </a:spcAft>
                        <a:buFontTx/>
                        <a:buNone/>
                      </a:pPr>
                      <a:r>
                        <a:rPr lang="en-US" sz="1200" b="0" kern="100">
                          <a:effectLst/>
                        </a:rPr>
                        <a:t>Overfishing is when too many fish are removed from the ocean, and not enough adults are left to reproduce and keep stock numbers healthy.</a:t>
                      </a:r>
                      <a:endParaRPr lang="en-GB" sz="1200" b="0" kern="100">
                        <a:effectLst/>
                        <a:latin typeface="Calibri" panose="020F0502020204030204" pitchFamily="34" charset="0"/>
                        <a:ea typeface="Calibri" panose="020F0502020204030204" pitchFamily="34" charset="0"/>
                        <a:cs typeface="Times New Roman" panose="02020603050405020304" pitchFamily="18" charset="0"/>
                      </a:endParaRPr>
                    </a:p>
                  </a:txBody>
                  <a:tcPr marL="73202" marR="73202" marT="0" marB="0"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tcPr>
                </a:tc>
                <a:extLst>
                  <a:ext uri="{0D108BD9-81ED-4DB2-BD59-A6C34878D82A}">
                    <a16:rowId xmlns:a16="http://schemas.microsoft.com/office/drawing/2014/main" val="2520414104"/>
                  </a:ext>
                </a:extLst>
              </a:tr>
              <a:tr h="282913">
                <a:tc>
                  <a:txBody>
                    <a:bodyPr/>
                    <a:lstStyle/>
                    <a:p>
                      <a:pPr marL="0" lvl="0" indent="0">
                        <a:lnSpc>
                          <a:spcPct val="107000"/>
                        </a:lnSpc>
                        <a:spcAft>
                          <a:spcPts val="800"/>
                        </a:spcAft>
                        <a:buFontTx/>
                        <a:buNone/>
                      </a:pPr>
                      <a:r>
                        <a:rPr lang="en-GB" sz="1200" b="0" kern="100">
                          <a:effectLst/>
                        </a:rPr>
                        <a:t>Worldwide, we eat nearly twice as much fish as we did 30 years ago. </a:t>
                      </a:r>
                      <a:endParaRPr lang="en-GB" sz="1200" b="0" kern="100">
                        <a:effectLst/>
                        <a:latin typeface="Calibri" panose="020F0502020204030204" pitchFamily="34" charset="0"/>
                        <a:ea typeface="Calibri" panose="020F0502020204030204" pitchFamily="34" charset="0"/>
                        <a:cs typeface="Times New Roman" panose="02020603050405020304" pitchFamily="18" charset="0"/>
                      </a:endParaRPr>
                    </a:p>
                  </a:txBody>
                  <a:tcPr marL="73202" marR="73202" marT="0" marB="0"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tcPr>
                </a:tc>
                <a:tc>
                  <a:txBody>
                    <a:bodyPr/>
                    <a:lstStyle/>
                    <a:p>
                      <a:pPr marL="0" lvl="0" indent="0">
                        <a:lnSpc>
                          <a:spcPct val="107000"/>
                        </a:lnSpc>
                        <a:spcAft>
                          <a:spcPts val="800"/>
                        </a:spcAft>
                        <a:buFontTx/>
                        <a:buNone/>
                      </a:pPr>
                      <a:r>
                        <a:rPr lang="en-GB" sz="1200" b="0" kern="100">
                          <a:effectLst/>
                        </a:rPr>
                        <a:t>Sometimes fishers have to stop fishing for a while to let fish stocks recover.</a:t>
                      </a:r>
                      <a:endParaRPr lang="en-GB" sz="1200" b="0" kern="100">
                        <a:effectLst/>
                        <a:latin typeface="Calibri" panose="020F0502020204030204" pitchFamily="34" charset="0"/>
                        <a:ea typeface="Calibri" panose="020F0502020204030204" pitchFamily="34" charset="0"/>
                        <a:cs typeface="Times New Roman" panose="02020603050405020304" pitchFamily="18" charset="0"/>
                      </a:endParaRPr>
                    </a:p>
                  </a:txBody>
                  <a:tcPr marL="73202" marR="73202" marT="0" marB="0"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tcPr>
                </a:tc>
                <a:extLst>
                  <a:ext uri="{0D108BD9-81ED-4DB2-BD59-A6C34878D82A}">
                    <a16:rowId xmlns:a16="http://schemas.microsoft.com/office/drawing/2014/main" val="543366293"/>
                  </a:ext>
                </a:extLst>
              </a:tr>
              <a:tr h="374481">
                <a:tc>
                  <a:txBody>
                    <a:bodyPr/>
                    <a:lstStyle/>
                    <a:p>
                      <a:pPr marL="0" lvl="0" indent="0">
                        <a:lnSpc>
                          <a:spcPct val="107000"/>
                        </a:lnSpc>
                        <a:spcAft>
                          <a:spcPts val="800"/>
                        </a:spcAft>
                        <a:buFontTx/>
                        <a:buNone/>
                      </a:pPr>
                      <a:r>
                        <a:rPr lang="en-GB" sz="1200" b="0" kern="100">
                          <a:effectLst/>
                        </a:rPr>
                        <a:t>In the next 25 years, global population will grow to 10 billion people.</a:t>
                      </a:r>
                      <a:endParaRPr lang="en-GB" sz="1200" b="0" kern="100">
                        <a:effectLst/>
                        <a:latin typeface="Calibri" panose="020F0502020204030204" pitchFamily="34" charset="0"/>
                        <a:ea typeface="Calibri" panose="020F0502020204030204" pitchFamily="34" charset="0"/>
                        <a:cs typeface="Times New Roman" panose="02020603050405020304" pitchFamily="18" charset="0"/>
                      </a:endParaRPr>
                    </a:p>
                  </a:txBody>
                  <a:tcPr marL="73202" marR="73202" marT="0" marB="0"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tcPr>
                </a:tc>
                <a:tc>
                  <a:txBody>
                    <a:bodyPr/>
                    <a:lstStyle/>
                    <a:p>
                      <a:pPr marL="0" lvl="0" indent="0">
                        <a:lnSpc>
                          <a:spcPct val="107000"/>
                        </a:lnSpc>
                        <a:spcAft>
                          <a:spcPts val="800"/>
                        </a:spcAft>
                        <a:buFontTx/>
                        <a:buNone/>
                      </a:pPr>
                      <a:r>
                        <a:rPr lang="en-GB" sz="1200" b="0" kern="100">
                          <a:effectLst/>
                        </a:rPr>
                        <a:t>Fisheries which are managed sustainably have higher yields in the long-term. This means fishers can catch more fish.</a:t>
                      </a:r>
                      <a:endParaRPr lang="en-GB" sz="1200" b="0" kern="100">
                        <a:effectLst/>
                        <a:latin typeface="Calibri" panose="020F0502020204030204" pitchFamily="34" charset="0"/>
                        <a:ea typeface="Calibri" panose="020F0502020204030204" pitchFamily="34" charset="0"/>
                        <a:cs typeface="Times New Roman" panose="02020603050405020304" pitchFamily="18" charset="0"/>
                      </a:endParaRPr>
                    </a:p>
                  </a:txBody>
                  <a:tcPr marL="73202" marR="73202" marT="0" marB="0"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tcPr>
                </a:tc>
                <a:extLst>
                  <a:ext uri="{0D108BD9-81ED-4DB2-BD59-A6C34878D82A}">
                    <a16:rowId xmlns:a16="http://schemas.microsoft.com/office/drawing/2014/main" val="4057081990"/>
                  </a:ext>
                </a:extLst>
              </a:tr>
              <a:tr h="286539">
                <a:tc>
                  <a:txBody>
                    <a:bodyPr/>
                    <a:lstStyle/>
                    <a:p>
                      <a:pPr marL="0" lvl="0" indent="0">
                        <a:lnSpc>
                          <a:spcPct val="107000"/>
                        </a:lnSpc>
                        <a:spcAft>
                          <a:spcPts val="800"/>
                        </a:spcAft>
                        <a:buFontTx/>
                        <a:buNone/>
                      </a:pPr>
                      <a:r>
                        <a:rPr lang="en-GB" sz="1200" b="0" kern="100">
                          <a:effectLst/>
                        </a:rPr>
                        <a:t>Over three billion people rely on fish as an important source of animal protein.</a:t>
                      </a:r>
                      <a:endParaRPr lang="en-GB" sz="1200" b="0" kern="100">
                        <a:effectLst/>
                        <a:latin typeface="Calibri" panose="020F0502020204030204" pitchFamily="34" charset="0"/>
                        <a:ea typeface="Calibri" panose="020F0502020204030204" pitchFamily="34" charset="0"/>
                        <a:cs typeface="Times New Roman" panose="02020603050405020304" pitchFamily="18" charset="0"/>
                      </a:endParaRPr>
                    </a:p>
                  </a:txBody>
                  <a:tcPr marL="73202" marR="73202" marT="0" marB="0"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tcPr>
                </a:tc>
                <a:tc>
                  <a:txBody>
                    <a:bodyPr/>
                    <a:lstStyle/>
                    <a:p>
                      <a:pPr marL="0" lvl="0" indent="0">
                        <a:lnSpc>
                          <a:spcPct val="107000"/>
                        </a:lnSpc>
                        <a:spcAft>
                          <a:spcPts val="800"/>
                        </a:spcAft>
                        <a:buFontTx/>
                        <a:buNone/>
                      </a:pPr>
                      <a:r>
                        <a:rPr lang="en-GB" sz="1200" b="0" kern="100">
                          <a:effectLst/>
                        </a:rPr>
                        <a:t>Globally, 16% of fish and seafood is MSC certified.</a:t>
                      </a:r>
                      <a:endParaRPr lang="en-GB" sz="1200" b="0" kern="100">
                        <a:effectLst/>
                        <a:latin typeface="Calibri" panose="020F0502020204030204" pitchFamily="34" charset="0"/>
                        <a:ea typeface="Calibri" panose="020F0502020204030204" pitchFamily="34" charset="0"/>
                        <a:cs typeface="Times New Roman" panose="02020603050405020304" pitchFamily="18" charset="0"/>
                      </a:endParaRPr>
                    </a:p>
                  </a:txBody>
                  <a:tcPr marL="73202" marR="73202" marT="0" marB="0"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tcPr>
                </a:tc>
                <a:extLst>
                  <a:ext uri="{0D108BD9-81ED-4DB2-BD59-A6C34878D82A}">
                    <a16:rowId xmlns:a16="http://schemas.microsoft.com/office/drawing/2014/main" val="1032184038"/>
                  </a:ext>
                </a:extLst>
              </a:tr>
              <a:tr h="246488">
                <a:tc>
                  <a:txBody>
                    <a:bodyPr/>
                    <a:lstStyle/>
                    <a:p>
                      <a:pPr marL="0" indent="0">
                        <a:lnSpc>
                          <a:spcPct val="107000"/>
                        </a:lnSpc>
                        <a:spcAft>
                          <a:spcPts val="800"/>
                        </a:spcAft>
                        <a:buFontTx/>
                        <a:buNone/>
                      </a:pPr>
                      <a:r>
                        <a:rPr lang="en-GB" sz="1200" b="0" kern="1200">
                          <a:solidFill>
                            <a:schemeClr val="dk1"/>
                          </a:solidFill>
                          <a:effectLst/>
                        </a:rPr>
                        <a:t>About 38 million people across the world have jobs in fishing.</a:t>
                      </a:r>
                      <a:endParaRPr lang="en-GB" sz="1200" b="0" kern="100">
                        <a:effectLst/>
                        <a:latin typeface="Calibri" panose="020F0502020204030204" pitchFamily="34" charset="0"/>
                        <a:ea typeface="Calibri" panose="020F0502020204030204" pitchFamily="34" charset="0"/>
                        <a:cs typeface="Times New Roman" panose="02020603050405020304" pitchFamily="18" charset="0"/>
                      </a:endParaRPr>
                    </a:p>
                  </a:txBody>
                  <a:tcPr marL="73202" marR="73202" marT="0" marB="0"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tcPr>
                </a:tc>
                <a:tc>
                  <a:txBody>
                    <a:bodyPr/>
                    <a:lstStyle/>
                    <a:p>
                      <a:pPr marL="0" lvl="0" indent="0">
                        <a:lnSpc>
                          <a:spcPct val="107000"/>
                        </a:lnSpc>
                        <a:spcAft>
                          <a:spcPts val="800"/>
                        </a:spcAft>
                        <a:buFont typeface="+mj-lt"/>
                        <a:buNone/>
                      </a:pPr>
                      <a:r>
                        <a:rPr lang="en-GB" sz="1200" b="0" kern="100">
                          <a:effectLst/>
                        </a:rPr>
                        <a:t>Globally, the most popular fish to catch are anchovies, pollock and skipjack tuna.</a:t>
                      </a:r>
                      <a:endParaRPr lang="en-GB" sz="1200" b="0" kern="100">
                        <a:effectLst/>
                        <a:latin typeface="Calibri" panose="020F0502020204030204" pitchFamily="34" charset="0"/>
                        <a:ea typeface="Calibri" panose="020F0502020204030204" pitchFamily="34" charset="0"/>
                        <a:cs typeface="Times New Roman" panose="02020603050405020304" pitchFamily="18" charset="0"/>
                      </a:endParaRPr>
                    </a:p>
                  </a:txBody>
                  <a:tcPr marL="73202" marR="73202" marT="0" marB="0"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tcPr>
                </a:tc>
                <a:extLst>
                  <a:ext uri="{0D108BD9-81ED-4DB2-BD59-A6C34878D82A}">
                    <a16:rowId xmlns:a16="http://schemas.microsoft.com/office/drawing/2014/main" val="1163949445"/>
                  </a:ext>
                </a:extLst>
              </a:tr>
              <a:tr h="412487">
                <a:tc>
                  <a:txBody>
                    <a:bodyPr/>
                    <a:lstStyle/>
                    <a:p>
                      <a:pPr marL="0" lvl="0" indent="0">
                        <a:lnSpc>
                          <a:spcPct val="107000"/>
                        </a:lnSpc>
                        <a:spcAft>
                          <a:spcPts val="800"/>
                        </a:spcAft>
                        <a:buFontTx/>
                        <a:buNone/>
                      </a:pPr>
                      <a:r>
                        <a:rPr lang="en-GB" sz="1200" b="0" kern="100">
                          <a:effectLst/>
                        </a:rPr>
                        <a:t>Bycatch is when fishers catch fish, sea creatures or animals that they didn’t want to, like turtles, birds or dolphins. </a:t>
                      </a:r>
                      <a:endParaRPr lang="en-GB" sz="1200" b="0" kern="100">
                        <a:effectLst/>
                        <a:latin typeface="Calibri" panose="020F0502020204030204" pitchFamily="34" charset="0"/>
                        <a:ea typeface="Calibri" panose="020F0502020204030204" pitchFamily="34" charset="0"/>
                        <a:cs typeface="Times New Roman" panose="02020603050405020304" pitchFamily="18" charset="0"/>
                      </a:endParaRPr>
                    </a:p>
                  </a:txBody>
                  <a:tcPr marL="73202" marR="73202" marT="0" marB="0"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tcPr>
                </a:tc>
                <a:tc>
                  <a:txBody>
                    <a:bodyPr/>
                    <a:lstStyle/>
                    <a:p>
                      <a:pPr marL="0" lvl="0" indent="0">
                        <a:lnSpc>
                          <a:spcPct val="107000"/>
                        </a:lnSpc>
                        <a:spcAft>
                          <a:spcPts val="800"/>
                        </a:spcAft>
                        <a:buFontTx/>
                        <a:buNone/>
                      </a:pPr>
                      <a:r>
                        <a:rPr lang="en-GB" sz="1200" b="0" kern="100">
                          <a:effectLst/>
                        </a:rPr>
                        <a:t>A fishery is an area of the ocean where fish are caught, or a group of fishers catching the same type of fish. </a:t>
                      </a:r>
                      <a:endParaRPr lang="en-GB" sz="1200" b="0" kern="100">
                        <a:effectLst/>
                        <a:latin typeface="Calibri" panose="020F0502020204030204" pitchFamily="34" charset="0"/>
                        <a:ea typeface="Calibri" panose="020F0502020204030204" pitchFamily="34" charset="0"/>
                        <a:cs typeface="Times New Roman" panose="02020603050405020304" pitchFamily="18" charset="0"/>
                      </a:endParaRPr>
                    </a:p>
                  </a:txBody>
                  <a:tcPr marL="73202" marR="73202" marT="0" marB="0"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tcPr>
                </a:tc>
                <a:extLst>
                  <a:ext uri="{0D108BD9-81ED-4DB2-BD59-A6C34878D82A}">
                    <a16:rowId xmlns:a16="http://schemas.microsoft.com/office/drawing/2014/main" val="2179458081"/>
                  </a:ext>
                </a:extLst>
              </a:tr>
              <a:tr h="374481">
                <a:tc>
                  <a:txBody>
                    <a:bodyPr/>
                    <a:lstStyle/>
                    <a:p>
                      <a:pPr marL="0" lvl="0" indent="0">
                        <a:lnSpc>
                          <a:spcPct val="107000"/>
                        </a:lnSpc>
                        <a:spcAft>
                          <a:spcPts val="800"/>
                        </a:spcAft>
                        <a:buFontTx/>
                        <a:buNone/>
                      </a:pPr>
                      <a:r>
                        <a:rPr lang="en-GB" sz="1200" b="0" kern="100">
                          <a:effectLst/>
                          <a:latin typeface="Calibri" panose="020F0502020204030204" pitchFamily="34" charset="0"/>
                          <a:ea typeface="Calibri" panose="020F0502020204030204" pitchFamily="34" charset="0"/>
                          <a:cs typeface="Times New Roman" panose="02020603050405020304" pitchFamily="18" charset="0"/>
                        </a:rPr>
                        <a:t>In many parts of the Ocean, many species of fish are caught illegally. </a:t>
                      </a:r>
                    </a:p>
                  </a:txBody>
                  <a:tcPr marL="73202" marR="73202" marT="0" marB="0"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tcPr>
                </a:tc>
                <a:tc>
                  <a:txBody>
                    <a:bodyPr/>
                    <a:lstStyle/>
                    <a:p>
                      <a:pPr marL="0" lvl="0" indent="0">
                        <a:lnSpc>
                          <a:spcPct val="107000"/>
                        </a:lnSpc>
                        <a:spcAft>
                          <a:spcPts val="800"/>
                        </a:spcAft>
                        <a:buFontTx/>
                        <a:buNone/>
                      </a:pPr>
                      <a:r>
                        <a:rPr lang="en-GB" sz="1200" b="0" kern="100">
                          <a:effectLst/>
                        </a:rPr>
                        <a:t>A fishing quota is an agreed amount of </a:t>
                      </a:r>
                      <a:r>
                        <a:rPr lang="en-US" sz="1200" kern="1200">
                          <a:solidFill>
                            <a:schemeClr val="tx1"/>
                          </a:solidFill>
                          <a:effectLst/>
                          <a:latin typeface="+mn-lt"/>
                          <a:ea typeface="+mn-ea"/>
                          <a:cs typeface="+mn-cs"/>
                        </a:rPr>
                        <a:t>agreed number of fish of one species </a:t>
                      </a:r>
                      <a:r>
                        <a:rPr lang="en-GB" sz="1200" b="0" kern="100">
                          <a:effectLst/>
                        </a:rPr>
                        <a:t>that fishers can catch.</a:t>
                      </a:r>
                      <a:endParaRPr lang="en-GB" sz="1200" b="0" kern="100">
                        <a:effectLst/>
                        <a:latin typeface="Calibri" panose="020F0502020204030204" pitchFamily="34" charset="0"/>
                        <a:ea typeface="Calibri" panose="020F0502020204030204" pitchFamily="34" charset="0"/>
                        <a:cs typeface="Times New Roman" panose="02020603050405020304" pitchFamily="18" charset="0"/>
                      </a:endParaRPr>
                    </a:p>
                  </a:txBody>
                  <a:tcPr marL="73202" marR="73202" marT="0" marB="0"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tcPr>
                </a:tc>
                <a:extLst>
                  <a:ext uri="{0D108BD9-81ED-4DB2-BD59-A6C34878D82A}">
                    <a16:rowId xmlns:a16="http://schemas.microsoft.com/office/drawing/2014/main" val="3231599339"/>
                  </a:ext>
                </a:extLst>
              </a:tr>
              <a:tr h="412487">
                <a:tc>
                  <a:txBody>
                    <a:bodyPr/>
                    <a:lstStyle/>
                    <a:p>
                      <a:pPr marL="0" lvl="0" indent="0">
                        <a:lnSpc>
                          <a:spcPct val="107000"/>
                        </a:lnSpc>
                        <a:spcAft>
                          <a:spcPts val="800"/>
                        </a:spcAft>
                        <a:buFontTx/>
                        <a:buNone/>
                      </a:pPr>
                      <a:r>
                        <a:rPr lang="en-GB" sz="1200" b="0" kern="100">
                          <a:effectLst/>
                        </a:rPr>
                        <a:t>Every year, over 9 million tonnes of fish are thrown away by fishers after they’ve been caught. These are known as ‘discards’. </a:t>
                      </a:r>
                      <a:endParaRPr lang="en-GB" sz="1200" b="0" kern="100">
                        <a:effectLst/>
                        <a:latin typeface="Calibri" panose="020F0502020204030204" pitchFamily="34" charset="0"/>
                        <a:ea typeface="Calibri" panose="020F0502020204030204" pitchFamily="34" charset="0"/>
                        <a:cs typeface="Times New Roman" panose="02020603050405020304" pitchFamily="18" charset="0"/>
                      </a:endParaRPr>
                    </a:p>
                  </a:txBody>
                  <a:tcPr marL="73202" marR="73202" marT="0" marB="0"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tcPr>
                </a:tc>
                <a:tc>
                  <a:txBody>
                    <a:bodyPr/>
                    <a:lstStyle/>
                    <a:p>
                      <a:pPr marL="0" lvl="0" indent="0">
                        <a:lnSpc>
                          <a:spcPct val="107000"/>
                        </a:lnSpc>
                        <a:spcAft>
                          <a:spcPts val="800"/>
                        </a:spcAft>
                        <a:buFontTx/>
                        <a:buNone/>
                      </a:pPr>
                      <a:r>
                        <a:rPr lang="en-GB" sz="1200" b="0" kern="100">
                          <a:effectLst/>
                        </a:rPr>
                        <a:t>Fishers, scientists and governments can work together to understand how fish stocks grow and shrink over time.</a:t>
                      </a:r>
                      <a:endParaRPr lang="en-GB" sz="1200" b="0" kern="100">
                        <a:effectLst/>
                        <a:latin typeface="Calibri" panose="020F0502020204030204" pitchFamily="34" charset="0"/>
                        <a:ea typeface="Calibri" panose="020F0502020204030204" pitchFamily="34" charset="0"/>
                        <a:cs typeface="Times New Roman" panose="02020603050405020304" pitchFamily="18" charset="0"/>
                      </a:endParaRPr>
                    </a:p>
                  </a:txBody>
                  <a:tcPr marL="73202" marR="73202" marT="0" marB="0"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tcPr>
                </a:tc>
                <a:extLst>
                  <a:ext uri="{0D108BD9-81ED-4DB2-BD59-A6C34878D82A}">
                    <a16:rowId xmlns:a16="http://schemas.microsoft.com/office/drawing/2014/main" val="1941551743"/>
                  </a:ext>
                </a:extLst>
              </a:tr>
              <a:tr h="285951">
                <a:tc>
                  <a:txBody>
                    <a:bodyPr/>
                    <a:lstStyle/>
                    <a:p>
                      <a:pPr marL="0" lvl="0" indent="0">
                        <a:lnSpc>
                          <a:spcPct val="107000"/>
                        </a:lnSpc>
                        <a:spcAft>
                          <a:spcPts val="800"/>
                        </a:spcAft>
                        <a:buFontTx/>
                        <a:buNone/>
                      </a:pPr>
                      <a:r>
                        <a:rPr lang="en-GB" sz="1200" b="0" kern="100">
                          <a:effectLst/>
                        </a:rPr>
                        <a:t>Fishers who fish sustainably work to reduce bycatch. </a:t>
                      </a:r>
                      <a:endParaRPr lang="en-GB" sz="1200" b="0" kern="100">
                        <a:effectLst/>
                        <a:latin typeface="Calibri" panose="020F0502020204030204" pitchFamily="34" charset="0"/>
                        <a:ea typeface="Calibri" panose="020F0502020204030204" pitchFamily="34" charset="0"/>
                        <a:cs typeface="Times New Roman" panose="02020603050405020304" pitchFamily="18" charset="0"/>
                      </a:endParaRPr>
                    </a:p>
                  </a:txBody>
                  <a:tcPr marL="73202" marR="73202" marT="0" marB="0"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tcPr>
                </a:tc>
                <a:tc>
                  <a:txBody>
                    <a:bodyPr/>
                    <a:lstStyle/>
                    <a:p>
                      <a:pPr marL="0" lvl="0" indent="0">
                        <a:lnSpc>
                          <a:spcPct val="107000"/>
                        </a:lnSpc>
                        <a:spcAft>
                          <a:spcPts val="800"/>
                        </a:spcAft>
                        <a:buFontTx/>
                        <a:buNone/>
                      </a:pPr>
                      <a:r>
                        <a:rPr lang="en-GB" sz="1200" b="0" kern="100">
                          <a:effectLst/>
                        </a:rPr>
                        <a:t>Fishing quotas should limit what fishers can catch to a sustainable level.  </a:t>
                      </a:r>
                      <a:endParaRPr lang="en-GB" sz="1200" b="0" kern="100">
                        <a:effectLst/>
                        <a:latin typeface="Calibri" panose="020F0502020204030204" pitchFamily="34" charset="0"/>
                        <a:ea typeface="Calibri" panose="020F0502020204030204" pitchFamily="34" charset="0"/>
                        <a:cs typeface="Times New Roman" panose="02020603050405020304" pitchFamily="18" charset="0"/>
                      </a:endParaRPr>
                    </a:p>
                  </a:txBody>
                  <a:tcPr marL="73202" marR="73202" marT="0" marB="0"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tcPr>
                </a:tc>
                <a:extLst>
                  <a:ext uri="{0D108BD9-81ED-4DB2-BD59-A6C34878D82A}">
                    <a16:rowId xmlns:a16="http://schemas.microsoft.com/office/drawing/2014/main" val="2089579131"/>
                  </a:ext>
                </a:extLst>
              </a:tr>
              <a:tr h="412487">
                <a:tc>
                  <a:txBody>
                    <a:bodyPr/>
                    <a:lstStyle/>
                    <a:p>
                      <a:pPr marL="0" lvl="0" indent="0">
                        <a:lnSpc>
                          <a:spcPct val="107000"/>
                        </a:lnSpc>
                        <a:spcAft>
                          <a:spcPts val="800"/>
                        </a:spcAft>
                        <a:buFontTx/>
                        <a:buNone/>
                      </a:pPr>
                      <a:r>
                        <a:rPr lang="en-GB" sz="1200" b="0" kern="100">
                          <a:effectLst/>
                        </a:rPr>
                        <a:t>Sustainable fishing can include using nets with big holes, that let small fish pass through.</a:t>
                      </a:r>
                      <a:endParaRPr lang="en-GB" sz="1200" b="0" kern="100">
                        <a:effectLst/>
                        <a:latin typeface="Calibri" panose="020F0502020204030204" pitchFamily="34" charset="0"/>
                        <a:ea typeface="Calibri" panose="020F0502020204030204" pitchFamily="34" charset="0"/>
                        <a:cs typeface="Times New Roman" panose="02020603050405020304" pitchFamily="18" charset="0"/>
                      </a:endParaRPr>
                    </a:p>
                  </a:txBody>
                  <a:tcPr marL="73202" marR="73202" marT="0" marB="0"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tcPr>
                </a:tc>
                <a:tc>
                  <a:txBody>
                    <a:bodyPr/>
                    <a:lstStyle/>
                    <a:p>
                      <a:pPr marL="0" lvl="0" indent="0">
                        <a:lnSpc>
                          <a:spcPct val="107000"/>
                        </a:lnSpc>
                        <a:spcAft>
                          <a:spcPts val="800"/>
                        </a:spcAft>
                        <a:buFontTx/>
                        <a:buNone/>
                      </a:pPr>
                      <a:r>
                        <a:rPr lang="en-GB" sz="1200" b="0" kern="100">
                          <a:effectLst/>
                        </a:rPr>
                        <a:t>Many countries set agreements with each other about how many fish can be caught in different parts of the Ocean. </a:t>
                      </a:r>
                      <a:endParaRPr lang="en-GB" sz="1200" b="0" kern="100">
                        <a:effectLst/>
                        <a:latin typeface="Calibri" panose="020F0502020204030204" pitchFamily="34" charset="0"/>
                        <a:ea typeface="Calibri" panose="020F0502020204030204" pitchFamily="34" charset="0"/>
                        <a:cs typeface="Times New Roman" panose="02020603050405020304" pitchFamily="18" charset="0"/>
                      </a:endParaRPr>
                    </a:p>
                  </a:txBody>
                  <a:tcPr marL="73202" marR="73202" marT="0" marB="0"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tcPr>
                </a:tc>
                <a:extLst>
                  <a:ext uri="{0D108BD9-81ED-4DB2-BD59-A6C34878D82A}">
                    <a16:rowId xmlns:a16="http://schemas.microsoft.com/office/drawing/2014/main" val="1381593904"/>
                  </a:ext>
                </a:extLst>
              </a:tr>
              <a:tr h="450697">
                <a:tc>
                  <a:txBody>
                    <a:bodyPr/>
                    <a:lstStyle/>
                    <a:p>
                      <a:r>
                        <a:rPr lang="en-US" sz="1200" b="0" kern="1200">
                          <a:solidFill>
                            <a:schemeClr val="dk1"/>
                          </a:solidFill>
                          <a:effectLst/>
                        </a:rPr>
                        <a:t>Climate change is a big challenge for fishers, as it causes fish to shift their ranges to different areas of the Ocean.</a:t>
                      </a:r>
                      <a:endParaRPr lang="en-GB" sz="1200" b="0"/>
                    </a:p>
                  </a:txBody>
                  <a:tcPr marL="97602" marR="97602" marT="48801" marB="48801"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tcPr>
                </a:tc>
                <a:tc>
                  <a:txBody>
                    <a:bodyPr/>
                    <a:lstStyle/>
                    <a:p>
                      <a:pPr marL="0" marR="0" lvl="0" indent="0" algn="l" defTabSz="634946" rtl="0" eaLnBrk="1" fontAlgn="auto" latinLnBrk="0" hangingPunct="1">
                        <a:lnSpc>
                          <a:spcPct val="100000"/>
                        </a:lnSpc>
                        <a:spcBef>
                          <a:spcPts val="0"/>
                        </a:spcBef>
                        <a:spcAft>
                          <a:spcPts val="0"/>
                        </a:spcAft>
                        <a:buClrTx/>
                        <a:buSzTx/>
                        <a:buFontTx/>
                        <a:buNone/>
                        <a:tabLst/>
                        <a:defRPr/>
                      </a:pPr>
                      <a:r>
                        <a:rPr lang="en-GB" sz="1200" b="0" kern="1200">
                          <a:solidFill>
                            <a:schemeClr val="dk1"/>
                          </a:solidFill>
                          <a:effectLst/>
                        </a:rPr>
                        <a:t>Some fishers use gadgets that make a noise or have bright lights to scare sea creatures like dolphins away from their fishing nets. This helps reduce bycatch.</a:t>
                      </a:r>
                      <a:endParaRPr lang="en-GB" sz="1200" b="0"/>
                    </a:p>
                  </a:txBody>
                  <a:tcPr marL="97602" marR="97602" marT="48801" marB="48801"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tcPr>
                </a:tc>
                <a:extLst>
                  <a:ext uri="{0D108BD9-81ED-4DB2-BD59-A6C34878D82A}">
                    <a16:rowId xmlns:a16="http://schemas.microsoft.com/office/drawing/2014/main" val="1867267577"/>
                  </a:ext>
                </a:extLst>
              </a:tr>
              <a:tr h="412487">
                <a:tc>
                  <a:txBody>
                    <a:bodyPr/>
                    <a:lstStyle/>
                    <a:p>
                      <a:pPr marL="0" marR="0" lvl="0" indent="0" algn="l" defTabSz="634946" rtl="0" eaLnBrk="1" fontAlgn="auto" latinLnBrk="0" hangingPunct="1">
                        <a:lnSpc>
                          <a:spcPct val="107000"/>
                        </a:lnSpc>
                        <a:spcBef>
                          <a:spcPts val="0"/>
                        </a:spcBef>
                        <a:spcAft>
                          <a:spcPts val="800"/>
                        </a:spcAft>
                        <a:buClrTx/>
                        <a:buSzTx/>
                        <a:buFontTx/>
                        <a:buNone/>
                        <a:tabLst/>
                        <a:defRPr/>
                      </a:pPr>
                      <a:r>
                        <a:rPr lang="en-GB" sz="1200" b="0" kern="100">
                          <a:effectLst/>
                        </a:rPr>
                        <a:t>Bycatch can include fish that are too small and should be left in the ocean to grow bigger.</a:t>
                      </a:r>
                      <a:endParaRPr lang="en-GB" sz="1200" b="0" kern="100">
                        <a:effectLst/>
                        <a:latin typeface="Calibri" panose="020F0502020204030204" pitchFamily="34" charset="0"/>
                        <a:ea typeface="Calibri" panose="020F0502020204030204" pitchFamily="34" charset="0"/>
                        <a:cs typeface="Times New Roman" panose="02020603050405020304" pitchFamily="18" charset="0"/>
                      </a:endParaRPr>
                    </a:p>
                  </a:txBody>
                  <a:tcPr marL="73202" marR="73202" marT="0" marB="0"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tcPr>
                </a:tc>
                <a:tc>
                  <a:txBody>
                    <a:bodyPr/>
                    <a:lstStyle/>
                    <a:p>
                      <a:pPr marL="0" lvl="0" indent="0">
                        <a:lnSpc>
                          <a:spcPct val="107000"/>
                        </a:lnSpc>
                        <a:spcAft>
                          <a:spcPts val="800"/>
                        </a:spcAft>
                        <a:buFontTx/>
                        <a:buNone/>
                      </a:pPr>
                      <a:r>
                        <a:rPr lang="en-GB" sz="1200" b="0" kern="100">
                          <a:effectLst/>
                          <a:latin typeface="Calibri" panose="020F0502020204030204" pitchFamily="34" charset="0"/>
                          <a:ea typeface="Calibri" panose="020F0502020204030204" pitchFamily="34" charset="0"/>
                          <a:cs typeface="Times New Roman" panose="02020603050405020304" pitchFamily="18" charset="0"/>
                        </a:rPr>
                        <a:t>Every ecosystem has a carrying capacity. This is the maximum number of a species that can survive in that ecosystem. </a:t>
                      </a:r>
                    </a:p>
                  </a:txBody>
                  <a:tcPr marL="73202" marR="73202" marT="0" marB="0"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tcPr>
                </a:tc>
                <a:extLst>
                  <a:ext uri="{0D108BD9-81ED-4DB2-BD59-A6C34878D82A}">
                    <a16:rowId xmlns:a16="http://schemas.microsoft.com/office/drawing/2014/main" val="2694650020"/>
                  </a:ext>
                </a:extLst>
              </a:tr>
              <a:tr h="305336">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1200" kern="1200">
                          <a:solidFill>
                            <a:schemeClr val="tx1"/>
                          </a:solidFill>
                          <a:effectLst/>
                          <a:latin typeface="+mn-lt"/>
                          <a:ea typeface="+mn-ea"/>
                          <a:cs typeface="+mn-cs"/>
                        </a:rPr>
                        <a:t>All fishing has an impact on the Ocean ecosystem. Sustainable fishers minimise their impact.</a:t>
                      </a:r>
                    </a:p>
                  </a:txBody>
                  <a:tcPr marL="73202" marR="73202" marT="0" marB="0"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tcPr>
                </a:tc>
                <a:tc>
                  <a:txBody>
                    <a:bodyPr/>
                    <a:lstStyle/>
                    <a:p>
                      <a:pPr marL="0" lvl="0" indent="0">
                        <a:lnSpc>
                          <a:spcPct val="107000"/>
                        </a:lnSpc>
                        <a:spcAft>
                          <a:spcPts val="800"/>
                        </a:spcAft>
                        <a:buFontTx/>
                        <a:buNone/>
                      </a:pPr>
                      <a:r>
                        <a:rPr lang="en-GB" sz="1200" b="0" kern="100">
                          <a:effectLst/>
                          <a:latin typeface="Calibri" panose="020F0502020204030204" pitchFamily="34" charset="0"/>
                          <a:ea typeface="Calibri" panose="020F0502020204030204" pitchFamily="34" charset="0"/>
                          <a:cs typeface="Times New Roman" panose="02020603050405020304" pitchFamily="18" charset="0"/>
                        </a:rPr>
                        <a:t>The ocean and forests have a higher carrying capacity than deserts.</a:t>
                      </a:r>
                    </a:p>
                  </a:txBody>
                  <a:tcPr marL="73202" marR="73202" marT="0" marB="0"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tcPr>
                </a:tc>
                <a:extLst>
                  <a:ext uri="{0D108BD9-81ED-4DB2-BD59-A6C34878D82A}">
                    <a16:rowId xmlns:a16="http://schemas.microsoft.com/office/drawing/2014/main" val="2896273107"/>
                  </a:ext>
                </a:extLst>
              </a:tr>
              <a:tr h="412487">
                <a:tc>
                  <a:txBody>
                    <a:bodyPr/>
                    <a:lstStyle/>
                    <a:p>
                      <a:pPr marL="0" lvl="0" indent="0">
                        <a:lnSpc>
                          <a:spcPct val="107000"/>
                        </a:lnSpc>
                        <a:spcAft>
                          <a:spcPts val="800"/>
                        </a:spcAft>
                        <a:buFontTx/>
                        <a:buNone/>
                      </a:pPr>
                      <a:r>
                        <a:rPr lang="en-GB" sz="1200" b="0" kern="100">
                          <a:effectLst/>
                          <a:latin typeface="Calibri" panose="020F0502020204030204" pitchFamily="34" charset="0"/>
                          <a:ea typeface="Calibri" panose="020F0502020204030204" pitchFamily="34" charset="0"/>
                          <a:cs typeface="Times New Roman" panose="02020603050405020304" pitchFamily="18" charset="0"/>
                        </a:rPr>
                        <a:t>Using explosives or chemicals to catch fish is destructive and harms Ocean ecosystems.</a:t>
                      </a:r>
                    </a:p>
                  </a:txBody>
                  <a:tcPr marL="73202" marR="73202" marT="0" marB="0"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tcPr>
                </a:tc>
                <a:tc>
                  <a:txBody>
                    <a:bodyPr/>
                    <a:lstStyle/>
                    <a:p>
                      <a:pPr marL="0" lvl="0" indent="0">
                        <a:lnSpc>
                          <a:spcPct val="107000"/>
                        </a:lnSpc>
                        <a:spcAft>
                          <a:spcPts val="800"/>
                        </a:spcAft>
                        <a:buFontTx/>
                        <a:buNone/>
                      </a:pPr>
                      <a:r>
                        <a:rPr lang="en-GB" sz="1200" b="0" kern="100">
                          <a:effectLst/>
                          <a:latin typeface="Calibri" panose="020F0502020204030204" pitchFamily="34" charset="0"/>
                          <a:ea typeface="Calibri" panose="020F0502020204030204" pitchFamily="34" charset="0"/>
                          <a:cs typeface="Times New Roman" panose="02020603050405020304" pitchFamily="18" charset="0"/>
                        </a:rPr>
                        <a:t>When fish are taken from an ecosystem, room is created for them to increase their numbers to the carrying capacity of the ecosystem.</a:t>
                      </a:r>
                    </a:p>
                  </a:txBody>
                  <a:tcPr marL="73202" marR="73202" marT="0" marB="0"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tcPr>
                </a:tc>
                <a:extLst>
                  <a:ext uri="{0D108BD9-81ED-4DB2-BD59-A6C34878D82A}">
                    <a16:rowId xmlns:a16="http://schemas.microsoft.com/office/drawing/2014/main" val="949860297"/>
                  </a:ext>
                </a:extLst>
              </a:tr>
              <a:tr h="399417">
                <a:tc>
                  <a:txBody>
                    <a:bodyPr/>
                    <a:lstStyle/>
                    <a:p>
                      <a:r>
                        <a:rPr lang="en-GB" sz="1200" b="0">
                          <a:solidFill>
                            <a:schemeClr val="tx1"/>
                          </a:solidFill>
                        </a:rPr>
                        <a:t>When you see the MSC ecolabel on seafood products, </a:t>
                      </a:r>
                    </a:p>
                    <a:p>
                      <a:r>
                        <a:rPr lang="en-GB" sz="1200" b="0">
                          <a:solidFill>
                            <a:schemeClr val="tx1"/>
                          </a:solidFill>
                        </a:rPr>
                        <a:t>it means that fish has been caught sustainably. </a:t>
                      </a:r>
                    </a:p>
                  </a:txBody>
                  <a:tcPr marL="97602" marR="97602" marT="48801" marB="48801"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tcPr>
                </a:tc>
                <a:tc>
                  <a:txBody>
                    <a:bodyPr/>
                    <a:lstStyle/>
                    <a:p>
                      <a:pPr marL="0" marR="0" lvl="0" indent="0" algn="l" defTabSz="634946" rtl="0" eaLnBrk="1" fontAlgn="auto" latinLnBrk="0" hangingPunct="1">
                        <a:lnSpc>
                          <a:spcPct val="100000"/>
                        </a:lnSpc>
                        <a:spcBef>
                          <a:spcPts val="0"/>
                        </a:spcBef>
                        <a:spcAft>
                          <a:spcPts val="0"/>
                        </a:spcAft>
                        <a:buClrTx/>
                        <a:buSzTx/>
                        <a:buFontTx/>
                        <a:buNone/>
                        <a:tabLst/>
                        <a:defRPr/>
                      </a:pPr>
                      <a:r>
                        <a:rPr lang="en-US" sz="1300" kern="1200">
                          <a:solidFill>
                            <a:schemeClr val="tx1"/>
                          </a:solidFill>
                          <a:effectLst/>
                          <a:latin typeface="+mn-lt"/>
                          <a:ea typeface="+mn-ea"/>
                          <a:cs typeface="+mn-cs"/>
                        </a:rPr>
                        <a:t>Wild caught fish generally has a lower carbon footprint than red meat.</a:t>
                      </a:r>
                    </a:p>
                  </a:txBody>
                  <a:tcPr marL="97602" marR="97602" marT="48801" marB="48801"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tcPr>
                </a:tc>
                <a:extLst>
                  <a:ext uri="{0D108BD9-81ED-4DB2-BD59-A6C34878D82A}">
                    <a16:rowId xmlns:a16="http://schemas.microsoft.com/office/drawing/2014/main" val="3430067365"/>
                  </a:ext>
                </a:extLst>
              </a:tr>
            </a:tbl>
          </a:graphicData>
        </a:graphic>
      </p:graphicFrame>
      <p:pic>
        <p:nvPicPr>
          <p:cNvPr id="10" name="Picture 9" descr="A blue rectangular sign with a check mark&#10;&#10;Description automatically generated">
            <a:extLst>
              <a:ext uri="{FF2B5EF4-FFF2-40B4-BE49-F238E27FC236}">
                <a16:creationId xmlns:a16="http://schemas.microsoft.com/office/drawing/2014/main" id="{8B862E62-8F08-2574-5975-66FE349F95B0}"/>
              </a:ext>
            </a:extLst>
          </p:cNvPr>
          <p:cNvPicPr>
            <a:picLocks noChangeAspect="1"/>
          </p:cNvPicPr>
          <p:nvPr/>
        </p:nvPicPr>
        <p:blipFill>
          <a:blip r:embed="rId5"/>
          <a:stretch>
            <a:fillRect/>
          </a:stretch>
        </p:blipFill>
        <p:spPr>
          <a:xfrm>
            <a:off x="4364655" y="5926013"/>
            <a:ext cx="1079322" cy="357850"/>
          </a:xfrm>
          <a:prstGeom prst="rect">
            <a:avLst/>
          </a:prstGeom>
        </p:spPr>
      </p:pic>
      <p:grpSp>
        <p:nvGrpSpPr>
          <p:cNvPr id="2" name="Group 1">
            <a:extLst>
              <a:ext uri="{FF2B5EF4-FFF2-40B4-BE49-F238E27FC236}">
                <a16:creationId xmlns:a16="http://schemas.microsoft.com/office/drawing/2014/main" id="{6407EC9A-1FA2-DC21-F653-3158300E3F55}"/>
              </a:ext>
            </a:extLst>
          </p:cNvPr>
          <p:cNvGrpSpPr/>
          <p:nvPr/>
        </p:nvGrpSpPr>
        <p:grpSpPr>
          <a:xfrm>
            <a:off x="9977067" y="6250410"/>
            <a:ext cx="2144319" cy="540309"/>
            <a:chOff x="9606634" y="6004143"/>
            <a:chExt cx="2144319" cy="540309"/>
          </a:xfrm>
        </p:grpSpPr>
        <p:pic>
          <p:nvPicPr>
            <p:cNvPr id="3" name="Content Placeholder 4" descr="Printer with solid fill">
              <a:extLst>
                <a:ext uri="{FF2B5EF4-FFF2-40B4-BE49-F238E27FC236}">
                  <a16:creationId xmlns:a16="http://schemas.microsoft.com/office/drawing/2014/main" id="{74688EC0-B0B1-83FF-B6EF-A653252ADBB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210644" y="6004143"/>
              <a:ext cx="540309" cy="540309"/>
            </a:xfrm>
            <a:prstGeom prst="rect">
              <a:avLst/>
            </a:prstGeom>
          </p:spPr>
        </p:pic>
        <p:sp>
          <p:nvSpPr>
            <p:cNvPr id="5" name="TextBox 4">
              <a:extLst>
                <a:ext uri="{FF2B5EF4-FFF2-40B4-BE49-F238E27FC236}">
                  <a16:creationId xmlns:a16="http://schemas.microsoft.com/office/drawing/2014/main" id="{87F994D7-2E9B-2567-20C9-20C7D3781356}"/>
                </a:ext>
              </a:extLst>
            </p:cNvPr>
            <p:cNvSpPr txBox="1"/>
            <p:nvPr/>
          </p:nvSpPr>
          <p:spPr>
            <a:xfrm>
              <a:off x="9606634" y="6170396"/>
              <a:ext cx="1604010" cy="307777"/>
            </a:xfrm>
            <a:prstGeom prst="rect">
              <a:avLst/>
            </a:prstGeom>
            <a:noFill/>
          </p:spPr>
          <p:txBody>
            <a:bodyPr wrap="square">
              <a:spAutoFit/>
            </a:bodyPr>
            <a:lstStyle/>
            <a:p>
              <a:pPr algn="r"/>
              <a:r>
                <a:rPr lang="en-GB" sz="1400" b="0" kern="100">
                  <a:latin typeface="Meta Offc Pro" panose="020B0504030101020102" pitchFamily="34" charset="0"/>
                  <a:ea typeface="Calibri" panose="020F0502020204030204" pitchFamily="34" charset="0"/>
                  <a:cs typeface="Times New Roman" panose="02020603050405020304" pitchFamily="18" charset="0"/>
                </a:rPr>
                <a:t>Print this slide</a:t>
              </a:r>
              <a:endParaRPr lang="en-US" sz="1400">
                <a:latin typeface="Meta Offc Pro" panose="020B0504030101020102" pitchFamily="34" charset="0"/>
              </a:endParaRPr>
            </a:p>
          </p:txBody>
        </p:sp>
      </p:grpSp>
      <p:sp>
        <p:nvSpPr>
          <p:cNvPr id="9" name="TextBox 8">
            <a:extLst>
              <a:ext uri="{FF2B5EF4-FFF2-40B4-BE49-F238E27FC236}">
                <a16:creationId xmlns:a16="http://schemas.microsoft.com/office/drawing/2014/main" id="{9F6FE2E5-D085-ECE3-891E-988A2AF5A5DE}"/>
              </a:ext>
            </a:extLst>
          </p:cNvPr>
          <p:cNvSpPr txBox="1"/>
          <p:nvPr/>
        </p:nvSpPr>
        <p:spPr>
          <a:xfrm rot="16200000">
            <a:off x="-2825117" y="3183045"/>
            <a:ext cx="6097904" cy="369332"/>
          </a:xfrm>
          <a:prstGeom prst="rect">
            <a:avLst/>
          </a:prstGeom>
          <a:noFill/>
        </p:spPr>
        <p:txBody>
          <a:bodyPr wrap="square">
            <a:spAutoFit/>
          </a:bodyPr>
          <a:lstStyle/>
          <a:p>
            <a:r>
              <a:rPr lang="en-GB" sz="1800" b="0">
                <a:ea typeface="Calibri" panose="020F0502020204030204" pitchFamily="34" charset="0"/>
                <a:cs typeface="Times New Roman" panose="02020603050405020304" pitchFamily="18" charset="0"/>
              </a:rPr>
              <a:t>Version 2</a:t>
            </a:r>
            <a:endParaRPr lang="en-US"/>
          </a:p>
        </p:txBody>
      </p:sp>
    </p:spTree>
    <p:extLst>
      <p:ext uri="{BB962C8B-B14F-4D97-AF65-F5344CB8AC3E}">
        <p14:creationId xmlns:p14="http://schemas.microsoft.com/office/powerpoint/2010/main" val="27280068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2FCA183-F111-3A7B-8CF2-E989220DFA59}"/>
              </a:ext>
            </a:extLst>
          </p:cNvPr>
          <p:cNvSpPr>
            <a:spLocks noGrp="1"/>
          </p:cNvSpPr>
          <p:nvPr>
            <p:ph type="title"/>
          </p:nvPr>
        </p:nvSpPr>
        <p:spPr>
          <a:xfrm>
            <a:off x="4" y="472594"/>
            <a:ext cx="4272810" cy="722359"/>
          </a:xfrm>
        </p:spPr>
        <p:txBody>
          <a:bodyPr/>
          <a:lstStyle/>
          <a:p>
            <a:r>
              <a:rPr lang="en-GB">
                <a:latin typeface="Meta Offc Pro" panose="020B0504030101020102" pitchFamily="34" charset="0"/>
              </a:rPr>
              <a:t>Key questions</a:t>
            </a:r>
          </a:p>
        </p:txBody>
      </p:sp>
      <p:sp>
        <p:nvSpPr>
          <p:cNvPr id="2" name="Content Placeholder 1">
            <a:extLst>
              <a:ext uri="{FF2B5EF4-FFF2-40B4-BE49-F238E27FC236}">
                <a16:creationId xmlns:a16="http://schemas.microsoft.com/office/drawing/2014/main" id="{719C52B6-4D7B-AA3B-D68D-E05736A8F265}"/>
              </a:ext>
            </a:extLst>
          </p:cNvPr>
          <p:cNvSpPr>
            <a:spLocks noGrp="1"/>
          </p:cNvSpPr>
          <p:nvPr>
            <p:ph sz="quarter" idx="13"/>
          </p:nvPr>
        </p:nvSpPr>
        <p:spPr/>
        <p:txBody>
          <a:bodyPr vert="horz" lIns="0" tIns="0" rIns="0" bIns="0" rtlCol="0" anchor="t">
            <a:noAutofit/>
          </a:bodyPr>
          <a:lstStyle/>
          <a:p>
            <a:pPr marL="411480" indent="-411480">
              <a:buFont typeface="Arial" panose="020B0604020202020204" pitchFamily="34" charset="0"/>
              <a:buChar char="•"/>
            </a:pPr>
            <a:r>
              <a:rPr lang="en-GB" sz="2640" b="0">
                <a:latin typeface="Meta Offc Pro"/>
                <a:cs typeface="Arial"/>
              </a:rPr>
              <a:t>Why do you think we eat more fish now than 50 years ago?</a:t>
            </a:r>
          </a:p>
          <a:p>
            <a:pPr marL="411480" indent="-411480">
              <a:buFont typeface="Arial" panose="020B0604020202020204" pitchFamily="34" charset="0"/>
              <a:buChar char="•"/>
            </a:pPr>
            <a:r>
              <a:rPr lang="en-GB" sz="2640" b="0">
                <a:latin typeface="Meta Offc Pro"/>
                <a:cs typeface="Arial"/>
              </a:rPr>
              <a:t>What are the biggest challenges facing our ocean?</a:t>
            </a:r>
          </a:p>
          <a:p>
            <a:pPr marL="411480" indent="-411480">
              <a:buFont typeface="Arial" panose="020B0604020202020204" pitchFamily="34" charset="0"/>
              <a:buChar char="•"/>
            </a:pPr>
            <a:r>
              <a:rPr lang="en-GB" sz="2640" b="0">
                <a:latin typeface="Meta Offc Pro"/>
                <a:cs typeface="Arial"/>
              </a:rPr>
              <a:t>What’s overfishing?</a:t>
            </a:r>
          </a:p>
          <a:p>
            <a:pPr marL="411480" indent="-411480">
              <a:buFont typeface="Arial" panose="020B0604020202020204" pitchFamily="34" charset="0"/>
              <a:buChar char="•"/>
            </a:pPr>
            <a:r>
              <a:rPr lang="en-GB" sz="2640" b="0">
                <a:latin typeface="Meta Offc Pro"/>
                <a:cs typeface="Arial"/>
              </a:rPr>
              <a:t>Why do you think it is important for fishers, scientists and government to work together to protect the ocean?</a:t>
            </a:r>
          </a:p>
          <a:p>
            <a:pPr marL="411480" indent="-411480">
              <a:buFont typeface="Arial" panose="020B0604020202020204" pitchFamily="34" charset="0"/>
              <a:buChar char="•"/>
            </a:pPr>
            <a:r>
              <a:rPr lang="en-GB" sz="2640" b="0">
                <a:latin typeface="Meta Offc Pro"/>
                <a:cs typeface="Arial"/>
              </a:rPr>
              <a:t>What’s bycatch?</a:t>
            </a:r>
          </a:p>
          <a:p>
            <a:pPr marL="411480" indent="-411480">
              <a:buFont typeface="Arial" panose="020B0604020202020204" pitchFamily="34" charset="0"/>
              <a:buChar char="•"/>
            </a:pPr>
            <a:r>
              <a:rPr lang="en-GB" sz="2640" b="0">
                <a:latin typeface="Meta Offc Pro"/>
                <a:cs typeface="Arial"/>
              </a:rPr>
              <a:t>What is the carrying capacity of an ecosystem?</a:t>
            </a:r>
          </a:p>
          <a:p>
            <a:pPr marL="411480" indent="-411480">
              <a:buFont typeface="Arial" panose="020B0604020202020204" pitchFamily="34" charset="0"/>
              <a:buChar char="•"/>
            </a:pPr>
            <a:r>
              <a:rPr lang="en-GB" sz="2640" b="0">
                <a:latin typeface="Meta Offc Pro"/>
                <a:cs typeface="Arial"/>
              </a:rPr>
              <a:t>What does sustainable fishing mean to you?</a:t>
            </a:r>
          </a:p>
          <a:p>
            <a:pPr marL="411480" indent="-411480">
              <a:buFont typeface="Arial" panose="020B0604020202020204" pitchFamily="34" charset="0"/>
              <a:buChar char="•"/>
            </a:pPr>
            <a:r>
              <a:rPr lang="en-GB" sz="2640" b="0">
                <a:solidFill>
                  <a:schemeClr val="accent1">
                    <a:lumMod val="75000"/>
                  </a:schemeClr>
                </a:solidFill>
                <a:latin typeface="Meta Offc Pro"/>
                <a:cs typeface="Arial"/>
              </a:rPr>
              <a:t>What can you do to help protect the ocean?</a:t>
            </a:r>
          </a:p>
          <a:p>
            <a:endParaRPr lang="en-GB" sz="2880"/>
          </a:p>
        </p:txBody>
      </p:sp>
    </p:spTree>
    <p:extLst>
      <p:ext uri="{BB962C8B-B14F-4D97-AF65-F5344CB8AC3E}">
        <p14:creationId xmlns:p14="http://schemas.microsoft.com/office/powerpoint/2010/main" val="25773939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E09A2-059D-12FB-56CE-C926266A4115}"/>
              </a:ext>
            </a:extLst>
          </p:cNvPr>
          <p:cNvSpPr>
            <a:spLocks noGrp="1"/>
          </p:cNvSpPr>
          <p:nvPr>
            <p:ph type="title"/>
          </p:nvPr>
        </p:nvSpPr>
        <p:spPr>
          <a:xfrm>
            <a:off x="-1" y="583702"/>
            <a:ext cx="3130729" cy="929073"/>
          </a:xfrm>
        </p:spPr>
        <p:txBody>
          <a:bodyPr/>
          <a:lstStyle/>
          <a:p>
            <a:r>
              <a:rPr lang="en-US"/>
              <a:t>Key terms </a:t>
            </a:r>
          </a:p>
        </p:txBody>
      </p:sp>
      <p:sp>
        <p:nvSpPr>
          <p:cNvPr id="5" name="Content Placeholder 2">
            <a:extLst>
              <a:ext uri="{FF2B5EF4-FFF2-40B4-BE49-F238E27FC236}">
                <a16:creationId xmlns:a16="http://schemas.microsoft.com/office/drawing/2014/main" id="{3B46F76D-EAF5-2EB7-3371-DDD77C7A06FB}"/>
              </a:ext>
            </a:extLst>
          </p:cNvPr>
          <p:cNvSpPr>
            <a:spLocks noGrp="1"/>
          </p:cNvSpPr>
          <p:nvPr>
            <p:ph sz="half" idx="1"/>
          </p:nvPr>
        </p:nvSpPr>
        <p:spPr>
          <a:xfrm>
            <a:off x="4786585" y="1975620"/>
            <a:ext cx="5763711" cy="1842776"/>
          </a:xfrm>
        </p:spPr>
        <p:txBody>
          <a:bodyPr>
            <a:normAutofit/>
          </a:bodyPr>
          <a:lstStyle/>
          <a:p>
            <a:pPr marL="0" indent="0">
              <a:lnSpc>
                <a:spcPct val="107000"/>
              </a:lnSpc>
              <a:spcAft>
                <a:spcPts val="960"/>
              </a:spcAft>
              <a:buNone/>
              <a:tabLst>
                <a:tab pos="548640" algn="l"/>
              </a:tabLst>
            </a:pPr>
            <a:r>
              <a:rPr lang="en-GB" sz="1900" kern="100" dirty="0">
                <a:ea typeface="Calibri" panose="020F0502020204030204" pitchFamily="34" charset="0"/>
                <a:cs typeface="Times New Roman" panose="02020603050405020304" pitchFamily="18" charset="0"/>
                <a:hlinkClick r:id="rId2"/>
              </a:rPr>
              <a:t>Bycatch</a:t>
            </a:r>
            <a:r>
              <a:rPr lang="en-GB" sz="1900" kern="100" dirty="0">
                <a:ea typeface="Calibri" panose="020F0502020204030204" pitchFamily="34" charset="0"/>
                <a:cs typeface="Times New Roman" panose="02020603050405020304" pitchFamily="18" charset="0"/>
              </a:rPr>
              <a:t> </a:t>
            </a:r>
            <a:r>
              <a:rPr lang="en-US" sz="1900" b="0" kern="100" dirty="0">
                <a:ea typeface="Calibri" panose="020F0502020204030204" pitchFamily="34" charset="0"/>
                <a:cs typeface="Times New Roman" panose="02020603050405020304" pitchFamily="18" charset="0"/>
              </a:rPr>
              <a:t>happens when fishing boats catch fish and animals that they don’t want or shouldn’t take. It can often be endangered or protected species such as sea birds or dolphins. It can also include young or undersized fish.</a:t>
            </a:r>
            <a:endParaRPr lang="en-GB" sz="1900" b="0" kern="100" dirty="0">
              <a:ea typeface="Calibri" panose="020F0502020204030204" pitchFamily="34" charset="0"/>
              <a:cs typeface="Times New Roman" panose="02020603050405020304" pitchFamily="18" charset="0"/>
            </a:endParaRPr>
          </a:p>
          <a:p>
            <a:pPr marL="0" indent="0">
              <a:lnSpc>
                <a:spcPct val="107000"/>
              </a:lnSpc>
              <a:spcAft>
                <a:spcPts val="960"/>
              </a:spcAft>
              <a:buNone/>
              <a:tabLst>
                <a:tab pos="548640" algn="l"/>
              </a:tabLst>
            </a:pPr>
            <a:endParaRPr lang="en-GB" sz="1920" kern="100" dirty="0">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0F22AE12-6436-F6C2-15C7-DDEFEEAEB5C6}"/>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506379" y="1897582"/>
            <a:ext cx="3243688" cy="1975322"/>
          </a:xfrm>
          <a:prstGeom prst="rect">
            <a:avLst/>
          </a:prstGeom>
          <a:ln>
            <a:noFill/>
          </a:ln>
          <a:effectLst>
            <a:outerShdw blurRad="190500" algn="tl" rotWithShape="0">
              <a:srgbClr val="000000">
                <a:alpha val="70000"/>
              </a:srgbClr>
            </a:outerShdw>
          </a:effectLst>
        </p:spPr>
      </p:pic>
      <p:pic>
        <p:nvPicPr>
          <p:cNvPr id="7" name="Picture 6">
            <a:extLst>
              <a:ext uri="{FF2B5EF4-FFF2-40B4-BE49-F238E27FC236}">
                <a16:creationId xmlns:a16="http://schemas.microsoft.com/office/drawing/2014/main" id="{FFDB0BEE-7963-1119-77D4-37EB695A6756}"/>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20000" contrast="-20000"/>
                    </a14:imgEffect>
                  </a14:imgLayer>
                </a14:imgProps>
              </a:ext>
            </a:extLst>
          </a:blip>
          <a:stretch>
            <a:fillRect/>
          </a:stretch>
        </p:blipFill>
        <p:spPr>
          <a:xfrm>
            <a:off x="506379" y="4698878"/>
            <a:ext cx="3906045" cy="1357530"/>
          </a:xfrm>
          <a:prstGeom prst="rect">
            <a:avLst/>
          </a:prstGeom>
          <a:ln>
            <a:noFill/>
          </a:ln>
          <a:effectLst>
            <a:outerShdw blurRad="190500" algn="tl" rotWithShape="0">
              <a:srgbClr val="000000">
                <a:alpha val="70000"/>
              </a:srgbClr>
            </a:outerShdw>
          </a:effectLst>
        </p:spPr>
      </p:pic>
      <p:sp>
        <p:nvSpPr>
          <p:cNvPr id="8" name="Content Placeholder 2">
            <a:extLst>
              <a:ext uri="{FF2B5EF4-FFF2-40B4-BE49-F238E27FC236}">
                <a16:creationId xmlns:a16="http://schemas.microsoft.com/office/drawing/2014/main" id="{334E7B26-EB97-66A7-7B0E-F2128780C0B3}"/>
              </a:ext>
            </a:extLst>
          </p:cNvPr>
          <p:cNvSpPr txBox="1">
            <a:spLocks/>
          </p:cNvSpPr>
          <p:nvPr/>
        </p:nvSpPr>
        <p:spPr>
          <a:xfrm>
            <a:off x="4786585" y="4698878"/>
            <a:ext cx="6011554" cy="135753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chemeClr val="accent5">
                    <a:lumMod val="50000"/>
                  </a:schemeClr>
                </a:solidFill>
                <a:latin typeface="Meta Offc Pro" panose="020B0504030101020102"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accent5">
                    <a:lumMod val="50000"/>
                  </a:schemeClr>
                </a:solidFill>
                <a:latin typeface="Meta Offc Pro" panose="020B0504030101020102"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accent5">
                    <a:lumMod val="50000"/>
                  </a:schemeClr>
                </a:solidFill>
                <a:latin typeface="Meta Offc Pro" panose="020B0504030101020102"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accent5">
                    <a:lumMod val="50000"/>
                  </a:schemeClr>
                </a:solidFill>
                <a:latin typeface="Meta Offc Pro" panose="020B0504030101020102"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accent5">
                    <a:lumMod val="50000"/>
                  </a:schemeClr>
                </a:solidFill>
                <a:latin typeface="Meta Offc Pro" panose="020B0504030101020102"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7000"/>
              </a:lnSpc>
              <a:spcAft>
                <a:spcPts val="960"/>
              </a:spcAft>
              <a:buNone/>
              <a:tabLst>
                <a:tab pos="548640" algn="l"/>
              </a:tabLst>
            </a:pPr>
            <a:r>
              <a:rPr lang="en-GB" sz="1900" kern="100">
                <a:latin typeface="Meta Offc Pro"/>
                <a:ea typeface="Calibri"/>
                <a:cs typeface="Times New Roman"/>
              </a:rPr>
              <a:t>Discards </a:t>
            </a:r>
            <a:r>
              <a:rPr lang="en-GB" sz="1900" b="0">
                <a:latin typeface="Meta Offc Pro"/>
                <a:ea typeface="Aptos" panose="020B0004020202020204" pitchFamily="34" charset="0"/>
                <a:cs typeface="Calibri"/>
              </a:rPr>
              <a:t>are fish or other sea creatures that are thrown back into the ocean by fishers for whatever reason. Discards may be dead or alive. </a:t>
            </a:r>
            <a:r>
              <a:rPr lang="en-GB" sz="1900" b="0">
                <a:latin typeface="Meta Offc Pro"/>
                <a:ea typeface="Calibri"/>
                <a:cs typeface="Calibri"/>
              </a:rPr>
              <a:t>It can also include young or undersized fish.</a:t>
            </a:r>
            <a:endParaRPr lang="en-GB" sz="1900" b="0" kern="10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15356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E09A2-059D-12FB-56CE-C926266A4115}"/>
              </a:ext>
            </a:extLst>
          </p:cNvPr>
          <p:cNvSpPr>
            <a:spLocks noGrp="1"/>
          </p:cNvSpPr>
          <p:nvPr>
            <p:ph type="title"/>
          </p:nvPr>
        </p:nvSpPr>
        <p:spPr>
          <a:xfrm>
            <a:off x="-1" y="583702"/>
            <a:ext cx="3130729" cy="929073"/>
          </a:xfrm>
        </p:spPr>
        <p:txBody>
          <a:bodyPr/>
          <a:lstStyle/>
          <a:p>
            <a:r>
              <a:rPr lang="en-US"/>
              <a:t>Key terms </a:t>
            </a:r>
          </a:p>
        </p:txBody>
      </p:sp>
      <p:sp>
        <p:nvSpPr>
          <p:cNvPr id="13" name="Content Placeholder 2">
            <a:extLst>
              <a:ext uri="{FF2B5EF4-FFF2-40B4-BE49-F238E27FC236}">
                <a16:creationId xmlns:a16="http://schemas.microsoft.com/office/drawing/2014/main" id="{40410A14-7EF3-DC29-8A7D-5972E1B8850D}"/>
              </a:ext>
            </a:extLst>
          </p:cNvPr>
          <p:cNvSpPr>
            <a:spLocks noGrp="1"/>
          </p:cNvSpPr>
          <p:nvPr>
            <p:ph sz="half" idx="1"/>
          </p:nvPr>
        </p:nvSpPr>
        <p:spPr>
          <a:xfrm>
            <a:off x="492876" y="2052260"/>
            <a:ext cx="5213068" cy="1080237"/>
          </a:xfrm>
        </p:spPr>
        <p:txBody>
          <a:bodyPr vert="horz" lIns="91440" tIns="45720" rIns="91440" bIns="45720" rtlCol="0" anchor="t">
            <a:noAutofit/>
          </a:bodyPr>
          <a:lstStyle/>
          <a:p>
            <a:pPr marL="0" indent="0">
              <a:lnSpc>
                <a:spcPct val="107000"/>
              </a:lnSpc>
              <a:spcAft>
                <a:spcPts val="960"/>
              </a:spcAft>
              <a:buNone/>
              <a:tabLst>
                <a:tab pos="548640" algn="l"/>
              </a:tabLst>
            </a:pPr>
            <a:r>
              <a:rPr lang="en-GB" sz="1800" kern="100">
                <a:ea typeface="Calibri"/>
                <a:cs typeface="Times New Roman"/>
              </a:rPr>
              <a:t>Carrying capacity </a:t>
            </a:r>
            <a:r>
              <a:rPr lang="en-GB" sz="1200" b="0" kern="100">
                <a:ea typeface="Calibri"/>
                <a:cs typeface="Calibri"/>
              </a:rPr>
              <a:t> </a:t>
            </a:r>
            <a:r>
              <a:rPr lang="en-GB" sz="1800" b="0">
                <a:ea typeface="Calibri"/>
                <a:cs typeface="Calibri"/>
              </a:rPr>
              <a:t>Every ecosystem has a carrying capacity. This is the maximum number of a species that can survive in that ecosystem.</a:t>
            </a:r>
            <a:r>
              <a:rPr lang="en-GB" sz="1200" b="0" kern="100">
                <a:ea typeface="Calibri"/>
                <a:cs typeface="Calibri"/>
              </a:rPr>
              <a:t> </a:t>
            </a:r>
            <a:r>
              <a:rPr lang="en-GB" sz="1800" b="0" i="0">
                <a:effectLst/>
              </a:rPr>
              <a:t>The ocean and forests have a higher carrying capacity than deserts. </a:t>
            </a:r>
            <a:r>
              <a:rPr lang="en-GB" sz="1200" b="0" kern="100">
                <a:ea typeface="Calibri"/>
                <a:cs typeface="Calibri"/>
              </a:rPr>
              <a:t> </a:t>
            </a:r>
            <a:endParaRPr lang="en-US" sz="1800" b="0" kern="100">
              <a:ea typeface="Calibri"/>
              <a:cs typeface="Times New Roman"/>
            </a:endParaRPr>
          </a:p>
          <a:p>
            <a:pPr marL="0" indent="0">
              <a:lnSpc>
                <a:spcPct val="107000"/>
              </a:lnSpc>
              <a:spcAft>
                <a:spcPts val="960"/>
              </a:spcAft>
              <a:buNone/>
              <a:tabLst>
                <a:tab pos="548640" algn="l"/>
              </a:tabLst>
            </a:pPr>
            <a:endParaRPr lang="en-US" sz="1800" b="0" kern="100">
              <a:ea typeface="Calibri" panose="020F0502020204030204" pitchFamily="34" charset="0"/>
              <a:cs typeface="Times New Roman" panose="02020603050405020304" pitchFamily="18" charset="0"/>
            </a:endParaRPr>
          </a:p>
          <a:p>
            <a:pPr marL="0" indent="0">
              <a:lnSpc>
                <a:spcPct val="107000"/>
              </a:lnSpc>
              <a:spcAft>
                <a:spcPts val="960"/>
              </a:spcAft>
              <a:buNone/>
              <a:tabLst>
                <a:tab pos="548640" algn="l"/>
              </a:tabLst>
            </a:pPr>
            <a:endParaRPr lang="en-US" sz="1800" b="0" kern="100">
              <a:ea typeface="Calibri" panose="020F0502020204030204" pitchFamily="34" charset="0"/>
              <a:cs typeface="Times New Roman" panose="02020603050405020304" pitchFamily="18" charset="0"/>
            </a:endParaRPr>
          </a:p>
          <a:p>
            <a:pPr marL="0" indent="0">
              <a:lnSpc>
                <a:spcPct val="107000"/>
              </a:lnSpc>
              <a:spcAft>
                <a:spcPts val="960"/>
              </a:spcAft>
              <a:buNone/>
              <a:tabLst>
                <a:tab pos="548640" algn="l"/>
              </a:tabLst>
            </a:pPr>
            <a:endParaRPr lang="en-US" sz="1800" b="0" kern="100">
              <a:ea typeface="Calibri" panose="020F0502020204030204" pitchFamily="34" charset="0"/>
              <a:cs typeface="Times New Roman" panose="02020603050405020304" pitchFamily="18" charset="0"/>
            </a:endParaRPr>
          </a:p>
          <a:p>
            <a:pPr marL="0" indent="0">
              <a:lnSpc>
                <a:spcPct val="107000"/>
              </a:lnSpc>
              <a:spcAft>
                <a:spcPts val="960"/>
              </a:spcAft>
              <a:buNone/>
              <a:tabLst>
                <a:tab pos="548640" algn="l"/>
              </a:tabLst>
            </a:pPr>
            <a:endParaRPr lang="en-GB" sz="1800" b="0" kern="100">
              <a:ea typeface="Calibri" panose="020F0502020204030204" pitchFamily="34" charset="0"/>
              <a:cs typeface="Times New Roman" panose="02020603050405020304" pitchFamily="18" charset="0"/>
            </a:endParaRPr>
          </a:p>
          <a:p>
            <a:pPr marL="0" indent="0">
              <a:lnSpc>
                <a:spcPct val="107000"/>
              </a:lnSpc>
              <a:spcAft>
                <a:spcPts val="960"/>
              </a:spcAft>
              <a:buNone/>
              <a:tabLst>
                <a:tab pos="548640" algn="l"/>
              </a:tabLst>
            </a:pPr>
            <a:endParaRPr lang="en-GB" sz="1800" kern="100">
              <a:ea typeface="Calibri" panose="020F0502020204030204" pitchFamily="34" charset="0"/>
              <a:cs typeface="Times New Roman" panose="02020603050405020304" pitchFamily="18" charset="0"/>
              <a:hlinkClick r:id="rId2"/>
            </a:endParaRPr>
          </a:p>
          <a:p>
            <a:pPr marL="0" indent="0">
              <a:buNone/>
            </a:pPr>
            <a:endParaRPr lang="en-GB" sz="1800"/>
          </a:p>
        </p:txBody>
      </p:sp>
      <p:sp>
        <p:nvSpPr>
          <p:cNvPr id="9" name="Content Placeholder 3">
            <a:extLst>
              <a:ext uri="{FF2B5EF4-FFF2-40B4-BE49-F238E27FC236}">
                <a16:creationId xmlns:a16="http://schemas.microsoft.com/office/drawing/2014/main" id="{64968DCB-EBB9-EDA2-E0BA-5AAFEC20C7AB}"/>
              </a:ext>
            </a:extLst>
          </p:cNvPr>
          <p:cNvSpPr txBox="1">
            <a:spLocks/>
          </p:cNvSpPr>
          <p:nvPr/>
        </p:nvSpPr>
        <p:spPr>
          <a:xfrm>
            <a:off x="3451265" y="4204132"/>
            <a:ext cx="8401406" cy="1542141"/>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chemeClr val="accent5">
                    <a:lumMod val="50000"/>
                  </a:schemeClr>
                </a:solidFill>
                <a:latin typeface="Meta Offc Pro" panose="020B0504030101020102"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accent5">
                    <a:lumMod val="50000"/>
                  </a:schemeClr>
                </a:solidFill>
                <a:latin typeface="Meta Offc Pro" panose="020B0504030101020102"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accent5">
                    <a:lumMod val="50000"/>
                  </a:schemeClr>
                </a:solidFill>
                <a:latin typeface="Meta Offc Pro" panose="020B0504030101020102"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accent5">
                    <a:lumMod val="50000"/>
                  </a:schemeClr>
                </a:solidFill>
                <a:latin typeface="Meta Offc Pro" panose="020B0504030101020102"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accent5">
                    <a:lumMod val="50000"/>
                  </a:schemeClr>
                </a:solidFill>
                <a:latin typeface="Meta Offc Pro" panose="020B0504030101020102"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1800" kern="10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Fishery</a:t>
            </a:r>
            <a:r>
              <a:rPr lang="en-GB" sz="1800" kern="100">
                <a:ea typeface="Calibri" panose="020F0502020204030204" pitchFamily="34" charset="0"/>
                <a:cs typeface="Times New Roman" panose="02020603050405020304" pitchFamily="18" charset="0"/>
              </a:rPr>
              <a:t> </a:t>
            </a:r>
            <a:r>
              <a:rPr lang="en-US" sz="1800" b="0" kern="100">
                <a:ea typeface="Calibri" panose="020F0502020204030204" pitchFamily="34" charset="0"/>
                <a:cs typeface="Times New Roman" panose="02020603050405020304" pitchFamily="18" charset="0"/>
              </a:rPr>
              <a:t>A fishery can mean several things: </a:t>
            </a:r>
          </a:p>
          <a:p>
            <a:pPr>
              <a:spcBef>
                <a:spcPts val="600"/>
              </a:spcBef>
            </a:pPr>
            <a:r>
              <a:rPr lang="en-US" sz="1800" b="0" kern="100">
                <a:ea typeface="Calibri" panose="020F0502020204030204" pitchFamily="34" charset="0"/>
                <a:cs typeface="Times New Roman" panose="02020603050405020304" pitchFamily="18" charset="0"/>
              </a:rPr>
              <a:t>An area of the ocean where fish are caught for commercial purposes. </a:t>
            </a:r>
          </a:p>
          <a:p>
            <a:pPr>
              <a:spcBef>
                <a:spcPts val="600"/>
              </a:spcBef>
            </a:pPr>
            <a:r>
              <a:rPr lang="en-US" sz="1800" b="0" kern="100">
                <a:ea typeface="Calibri" panose="020F0502020204030204" pitchFamily="34" charset="0"/>
                <a:cs typeface="Times New Roman" panose="02020603050405020304" pitchFamily="18" charset="0"/>
              </a:rPr>
              <a:t>A group of fishing boats. </a:t>
            </a:r>
          </a:p>
          <a:p>
            <a:pPr>
              <a:spcBef>
                <a:spcPts val="600"/>
              </a:spcBef>
            </a:pPr>
            <a:r>
              <a:rPr lang="en-US" sz="1800" b="0" kern="100">
                <a:ea typeface="Calibri" panose="020F0502020204030204" pitchFamily="34" charset="0"/>
                <a:cs typeface="Times New Roman" panose="02020603050405020304" pitchFamily="18" charset="0"/>
              </a:rPr>
              <a:t>A species that is fished. </a:t>
            </a:r>
          </a:p>
        </p:txBody>
      </p:sp>
      <p:pic>
        <p:nvPicPr>
          <p:cNvPr id="10" name="Picture 9">
            <a:extLst>
              <a:ext uri="{FF2B5EF4-FFF2-40B4-BE49-F238E27FC236}">
                <a16:creationId xmlns:a16="http://schemas.microsoft.com/office/drawing/2014/main" id="{2A9FFE2C-B6FC-D179-A332-CBB7FBB91878}"/>
              </a:ext>
            </a:extLst>
          </p:cNvPr>
          <p:cNvPicPr>
            <a:picLocks noChangeAspect="1"/>
          </p:cNvPicPr>
          <p:nvPr/>
        </p:nvPicPr>
        <p:blipFill rotWithShape="1">
          <a:blip r:embed="rId4"/>
          <a:srcRect l="13679" t="2536" r="14435" b="1799"/>
          <a:stretch/>
        </p:blipFill>
        <p:spPr>
          <a:xfrm>
            <a:off x="492876" y="4114132"/>
            <a:ext cx="2739408" cy="1632141"/>
          </a:xfrm>
          <a:prstGeom prst="rect">
            <a:avLst/>
          </a:prstGeom>
          <a:ln>
            <a:noFill/>
          </a:ln>
          <a:effectLst>
            <a:outerShdw blurRad="190500" algn="tl" rotWithShape="0">
              <a:srgbClr val="000000">
                <a:alpha val="70000"/>
              </a:srgbClr>
            </a:outerShdw>
          </a:effectLst>
        </p:spPr>
      </p:pic>
      <p:sp>
        <p:nvSpPr>
          <p:cNvPr id="8" name="TextBox 7">
            <a:extLst>
              <a:ext uri="{FF2B5EF4-FFF2-40B4-BE49-F238E27FC236}">
                <a16:creationId xmlns:a16="http://schemas.microsoft.com/office/drawing/2014/main" id="{4360D159-23C2-2820-2BE8-562E5D3C3DF7}"/>
              </a:ext>
            </a:extLst>
          </p:cNvPr>
          <p:cNvSpPr txBox="1"/>
          <p:nvPr/>
        </p:nvSpPr>
        <p:spPr>
          <a:xfrm>
            <a:off x="492875" y="6078603"/>
            <a:ext cx="8219609" cy="381002"/>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960"/>
              </a:spcAft>
              <a:buClrTx/>
              <a:buSzTx/>
              <a:buFont typeface="Arial" panose="020B0604020202020204" pitchFamily="34" charset="0"/>
              <a:buNone/>
              <a:tabLst>
                <a:tab pos="548640" algn="l"/>
              </a:tabLst>
              <a:defRPr/>
            </a:pPr>
            <a:r>
              <a:rPr kumimoji="0" lang="en-GB" sz="1900" b="1" i="0" u="none" strike="noStrike" kern="100" cap="none" spc="0" normalizeH="0" baseline="0" noProof="0">
                <a:ln>
                  <a:noFill/>
                </a:ln>
                <a:solidFill>
                  <a:schemeClr val="accent5">
                    <a:lumMod val="50000"/>
                  </a:schemeClr>
                </a:solidFill>
                <a:effectLst/>
                <a:uLnTx/>
                <a:uFillTx/>
                <a:latin typeface="Meta Offc Pro" panose="020B0504030101020102" pitchFamily="34" charset="0"/>
                <a:ea typeface="Calibri"/>
                <a:cs typeface="Times New Roman"/>
              </a:rPr>
              <a:t>Fish stock </a:t>
            </a:r>
            <a:r>
              <a:rPr kumimoji="0" lang="en-US" sz="1900" b="0" i="0" u="none" strike="noStrike" kern="100" cap="none" spc="0" normalizeH="0" baseline="0" noProof="0">
                <a:ln>
                  <a:noFill/>
                </a:ln>
                <a:solidFill>
                  <a:schemeClr val="accent5">
                    <a:lumMod val="50000"/>
                  </a:schemeClr>
                </a:solidFill>
                <a:effectLst/>
                <a:uLnTx/>
                <a:uFillTx/>
                <a:latin typeface="Meta Offc Pro" panose="020B0504030101020102" pitchFamily="34" charset="0"/>
                <a:ea typeface="Calibri"/>
                <a:cs typeface="Times New Roman"/>
              </a:rPr>
              <a:t>The community of a fish species that could be caught by fishers.</a:t>
            </a:r>
            <a:endParaRPr kumimoji="0" lang="en-GB" sz="1900" b="0" i="0" u="none" strike="noStrike" kern="100" cap="none" spc="0" normalizeH="0" baseline="0" noProof="0">
              <a:ln>
                <a:noFill/>
              </a:ln>
              <a:solidFill>
                <a:schemeClr val="accent5">
                  <a:lumMod val="50000"/>
                </a:schemeClr>
              </a:solidFill>
              <a:effectLst/>
              <a:uLnTx/>
              <a:uFillTx/>
              <a:latin typeface="Meta Offc Pro" panose="020B0504030101020102" pitchFamily="34" charset="0"/>
              <a:ea typeface="Calibri"/>
              <a:cs typeface="Times New Roman"/>
            </a:endParaRPr>
          </a:p>
        </p:txBody>
      </p:sp>
      <p:pic>
        <p:nvPicPr>
          <p:cNvPr id="12" name="Picture 11">
            <a:extLst>
              <a:ext uri="{FF2B5EF4-FFF2-40B4-BE49-F238E27FC236}">
                <a16:creationId xmlns:a16="http://schemas.microsoft.com/office/drawing/2014/main" id="{0AFBA7FF-CA91-7C00-E968-0F3156E0AF08}"/>
              </a:ext>
            </a:extLst>
          </p:cNvPr>
          <p:cNvPicPr>
            <a:picLocks noChangeAspect="1"/>
          </p:cNvPicPr>
          <p:nvPr/>
        </p:nvPicPr>
        <p:blipFill>
          <a:blip r:embed="rId5"/>
          <a:stretch>
            <a:fillRect/>
          </a:stretch>
        </p:blipFill>
        <p:spPr>
          <a:xfrm>
            <a:off x="6096000" y="1963325"/>
            <a:ext cx="4393915" cy="1672997"/>
          </a:xfrm>
          <a:prstGeom prst="rect">
            <a:avLst/>
          </a:prstGeom>
          <a:ln>
            <a:noFill/>
          </a:ln>
          <a:effectLst>
            <a:outerShdw blurRad="190500" algn="tl" rotWithShape="0">
              <a:srgbClr val="000000">
                <a:alpha val="70000"/>
              </a:srgbClr>
            </a:outerShdw>
          </a:effectLst>
        </p:spPr>
      </p:pic>
      <p:pic>
        <p:nvPicPr>
          <p:cNvPr id="3" name="Picture 2">
            <a:extLst>
              <a:ext uri="{FF2B5EF4-FFF2-40B4-BE49-F238E27FC236}">
                <a16:creationId xmlns:a16="http://schemas.microsoft.com/office/drawing/2014/main" id="{79F0AD7B-A052-5F20-4973-B877C2624B56}"/>
              </a:ext>
            </a:extLst>
          </p:cNvPr>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40000" contrast="-40000"/>
                    </a14:imgEffect>
                  </a14:imgLayer>
                </a14:imgProps>
              </a:ext>
            </a:extLst>
          </a:blip>
          <a:srcRect r="38120" b="48187"/>
          <a:stretch/>
        </p:blipFill>
        <p:spPr>
          <a:xfrm>
            <a:off x="8790955" y="5566859"/>
            <a:ext cx="2007183" cy="1023488"/>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244933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E09A2-059D-12FB-56CE-C926266A4115}"/>
              </a:ext>
            </a:extLst>
          </p:cNvPr>
          <p:cNvSpPr>
            <a:spLocks noGrp="1"/>
          </p:cNvSpPr>
          <p:nvPr>
            <p:ph type="title"/>
          </p:nvPr>
        </p:nvSpPr>
        <p:spPr>
          <a:xfrm>
            <a:off x="-1" y="583702"/>
            <a:ext cx="3130729" cy="929073"/>
          </a:xfrm>
        </p:spPr>
        <p:txBody>
          <a:bodyPr/>
          <a:lstStyle/>
          <a:p>
            <a:r>
              <a:rPr lang="en-US"/>
              <a:t>Key terms </a:t>
            </a:r>
          </a:p>
        </p:txBody>
      </p:sp>
      <p:sp>
        <p:nvSpPr>
          <p:cNvPr id="13" name="Content Placeholder 2">
            <a:extLst>
              <a:ext uri="{FF2B5EF4-FFF2-40B4-BE49-F238E27FC236}">
                <a16:creationId xmlns:a16="http://schemas.microsoft.com/office/drawing/2014/main" id="{40410A14-7EF3-DC29-8A7D-5972E1B8850D}"/>
              </a:ext>
            </a:extLst>
          </p:cNvPr>
          <p:cNvSpPr>
            <a:spLocks noGrp="1"/>
          </p:cNvSpPr>
          <p:nvPr>
            <p:ph sz="half" idx="1"/>
          </p:nvPr>
        </p:nvSpPr>
        <p:spPr>
          <a:xfrm>
            <a:off x="512450" y="1840763"/>
            <a:ext cx="4663440" cy="1588237"/>
          </a:xfrm>
        </p:spPr>
        <p:txBody>
          <a:bodyPr>
            <a:noAutofit/>
          </a:bodyPr>
          <a:lstStyle/>
          <a:p>
            <a:pPr marL="0" indent="0">
              <a:lnSpc>
                <a:spcPct val="107000"/>
              </a:lnSpc>
              <a:spcAft>
                <a:spcPts val="960"/>
              </a:spcAft>
              <a:buNone/>
              <a:tabLst>
                <a:tab pos="548640" algn="l"/>
              </a:tabLst>
            </a:pPr>
            <a:r>
              <a:rPr lang="en-GB" sz="1800" kern="100">
                <a:ea typeface="Calibri" panose="020F0502020204030204" pitchFamily="34" charset="0"/>
                <a:cs typeface="Times New Roman" panose="02020603050405020304" pitchFamily="18" charset="0"/>
              </a:rPr>
              <a:t>Food web </a:t>
            </a:r>
            <a:r>
              <a:rPr lang="en-US" sz="1800" b="0" kern="100">
                <a:ea typeface="Calibri" panose="020F0502020204030204" pitchFamily="34" charset="0"/>
                <a:cs typeface="Times New Roman" panose="02020603050405020304" pitchFamily="18" charset="0"/>
              </a:rPr>
              <a:t>All sea life is connected in a food web of prey and predator, each relying on the others to survive. If predators such as sharks, seals or cod lose one of their main sources of food, then they too will begin to disappear. </a:t>
            </a:r>
          </a:p>
          <a:p>
            <a:pPr marL="0" indent="0">
              <a:lnSpc>
                <a:spcPct val="107000"/>
              </a:lnSpc>
              <a:spcAft>
                <a:spcPts val="960"/>
              </a:spcAft>
              <a:buNone/>
              <a:tabLst>
                <a:tab pos="548640" algn="l"/>
              </a:tabLst>
            </a:pPr>
            <a:endParaRPr lang="en-US" sz="1800" b="0" kern="100">
              <a:ea typeface="Calibri" panose="020F0502020204030204" pitchFamily="34" charset="0"/>
              <a:cs typeface="Times New Roman" panose="02020603050405020304" pitchFamily="18" charset="0"/>
            </a:endParaRPr>
          </a:p>
          <a:p>
            <a:pPr marL="0" indent="0">
              <a:lnSpc>
                <a:spcPct val="107000"/>
              </a:lnSpc>
              <a:spcAft>
                <a:spcPts val="960"/>
              </a:spcAft>
              <a:buNone/>
              <a:tabLst>
                <a:tab pos="548640" algn="l"/>
              </a:tabLst>
            </a:pPr>
            <a:endParaRPr lang="en-US" sz="1800" b="0" kern="100">
              <a:ea typeface="Calibri" panose="020F0502020204030204" pitchFamily="34" charset="0"/>
              <a:cs typeface="Times New Roman" panose="02020603050405020304" pitchFamily="18" charset="0"/>
            </a:endParaRPr>
          </a:p>
          <a:p>
            <a:pPr marL="0" indent="0">
              <a:lnSpc>
                <a:spcPct val="107000"/>
              </a:lnSpc>
              <a:spcAft>
                <a:spcPts val="960"/>
              </a:spcAft>
              <a:buNone/>
              <a:tabLst>
                <a:tab pos="548640" algn="l"/>
              </a:tabLst>
            </a:pPr>
            <a:endParaRPr lang="en-US" sz="1800" b="0" kern="100">
              <a:ea typeface="Calibri" panose="020F0502020204030204" pitchFamily="34" charset="0"/>
              <a:cs typeface="Times New Roman" panose="02020603050405020304" pitchFamily="18" charset="0"/>
            </a:endParaRPr>
          </a:p>
          <a:p>
            <a:pPr marL="0" indent="0">
              <a:lnSpc>
                <a:spcPct val="107000"/>
              </a:lnSpc>
              <a:spcAft>
                <a:spcPts val="960"/>
              </a:spcAft>
              <a:buNone/>
              <a:tabLst>
                <a:tab pos="548640" algn="l"/>
              </a:tabLst>
            </a:pPr>
            <a:endParaRPr lang="en-GB" sz="1800" b="0" kern="100">
              <a:ea typeface="Calibri" panose="020F0502020204030204" pitchFamily="34" charset="0"/>
              <a:cs typeface="Times New Roman" panose="02020603050405020304" pitchFamily="18" charset="0"/>
            </a:endParaRPr>
          </a:p>
          <a:p>
            <a:pPr marL="0" indent="0">
              <a:lnSpc>
                <a:spcPct val="107000"/>
              </a:lnSpc>
              <a:spcAft>
                <a:spcPts val="960"/>
              </a:spcAft>
              <a:buNone/>
              <a:tabLst>
                <a:tab pos="548640" algn="l"/>
              </a:tabLst>
            </a:pPr>
            <a:endParaRPr lang="en-GB" sz="1800" kern="100">
              <a:ea typeface="Calibri" panose="020F0502020204030204" pitchFamily="34" charset="0"/>
              <a:cs typeface="Times New Roman" panose="02020603050405020304" pitchFamily="18" charset="0"/>
              <a:hlinkClick r:id="rId2"/>
            </a:endParaRPr>
          </a:p>
          <a:p>
            <a:pPr marL="0" indent="0">
              <a:buNone/>
            </a:pPr>
            <a:endParaRPr lang="en-GB" sz="1800"/>
          </a:p>
        </p:txBody>
      </p:sp>
      <p:pic>
        <p:nvPicPr>
          <p:cNvPr id="14" name="Picture 13">
            <a:extLst>
              <a:ext uri="{FF2B5EF4-FFF2-40B4-BE49-F238E27FC236}">
                <a16:creationId xmlns:a16="http://schemas.microsoft.com/office/drawing/2014/main" id="{6FAF6721-68A5-95A6-0CEA-D3B8A8611767}"/>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contrast="-20000"/>
                    </a14:imgEffect>
                  </a14:imgLayer>
                </a14:imgProps>
              </a:ext>
            </a:extLst>
          </a:blip>
          <a:srcRect l="1652" r="6875" b="6770"/>
          <a:stretch/>
        </p:blipFill>
        <p:spPr>
          <a:xfrm>
            <a:off x="682099" y="3756988"/>
            <a:ext cx="4324141" cy="2425699"/>
          </a:xfrm>
          <a:prstGeom prst="rect">
            <a:avLst/>
          </a:prstGeom>
          <a:ln>
            <a:noFill/>
          </a:ln>
          <a:effectLst>
            <a:outerShdw blurRad="190500" algn="tl" rotWithShape="0">
              <a:srgbClr val="000000">
                <a:alpha val="70000"/>
              </a:srgbClr>
            </a:outerShdw>
          </a:effectLst>
        </p:spPr>
      </p:pic>
      <p:sp>
        <p:nvSpPr>
          <p:cNvPr id="15" name="Content Placeholder 2">
            <a:extLst>
              <a:ext uri="{FF2B5EF4-FFF2-40B4-BE49-F238E27FC236}">
                <a16:creationId xmlns:a16="http://schemas.microsoft.com/office/drawing/2014/main" id="{9C83EFB0-43AA-3BF0-D903-DDD3A7F09970}"/>
              </a:ext>
            </a:extLst>
          </p:cNvPr>
          <p:cNvSpPr txBox="1">
            <a:spLocks/>
          </p:cNvSpPr>
          <p:nvPr/>
        </p:nvSpPr>
        <p:spPr>
          <a:xfrm>
            <a:off x="5721990" y="1768373"/>
            <a:ext cx="6176640" cy="107769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chemeClr val="accent5">
                    <a:lumMod val="50000"/>
                  </a:schemeClr>
                </a:solidFill>
                <a:latin typeface="Meta Offc Pro" panose="020B0504030101020102"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accent5">
                    <a:lumMod val="50000"/>
                  </a:schemeClr>
                </a:solidFill>
                <a:latin typeface="Meta Offc Pro" panose="020B0504030101020102"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accent5">
                    <a:lumMod val="50000"/>
                  </a:schemeClr>
                </a:solidFill>
                <a:latin typeface="Meta Offc Pro" panose="020B0504030101020102"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accent5">
                    <a:lumMod val="50000"/>
                  </a:schemeClr>
                </a:solidFill>
                <a:latin typeface="Meta Offc Pro" panose="020B0504030101020102"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accent5">
                    <a:lumMod val="50000"/>
                  </a:schemeClr>
                </a:solidFill>
                <a:latin typeface="Meta Offc Pro" panose="020B0504030101020102"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7000"/>
              </a:lnSpc>
              <a:spcAft>
                <a:spcPts val="960"/>
              </a:spcAft>
              <a:buFont typeface="Arial" panose="020B0604020202020204" pitchFamily="34" charset="0"/>
              <a:buNone/>
              <a:tabLst>
                <a:tab pos="548640" algn="l"/>
              </a:tabLst>
            </a:pPr>
            <a:r>
              <a:rPr lang="en-GB" sz="1800" kern="100">
                <a:ea typeface="Calibri" panose="020F0502020204030204" pitchFamily="34" charset="0"/>
                <a:cs typeface="Times New Roman" panose="02020603050405020304" pitchFamily="18" charset="0"/>
                <a:hlinkClick r:id="rId2"/>
              </a:rPr>
              <a:t>Illegal, unreported and unregulated fishing </a:t>
            </a:r>
            <a:r>
              <a:rPr lang="en-GB" sz="1800" b="0" kern="100">
                <a:ea typeface="Calibri" panose="020F0502020204030204" pitchFamily="34" charset="0"/>
                <a:cs typeface="Times New Roman" panose="02020603050405020304" pitchFamily="18" charset="0"/>
              </a:rPr>
              <a:t>is fishing that goes on outside of the rules set by governments and fishing management bodies. </a:t>
            </a:r>
          </a:p>
          <a:p>
            <a:pPr marL="0" indent="0">
              <a:buFont typeface="Arial" panose="020B0604020202020204" pitchFamily="34" charset="0"/>
              <a:buNone/>
            </a:pPr>
            <a:endParaRPr lang="en-GB" sz="1800"/>
          </a:p>
        </p:txBody>
      </p:sp>
      <p:sp>
        <p:nvSpPr>
          <p:cNvPr id="16" name="Content Placeholder 3">
            <a:extLst>
              <a:ext uri="{FF2B5EF4-FFF2-40B4-BE49-F238E27FC236}">
                <a16:creationId xmlns:a16="http://schemas.microsoft.com/office/drawing/2014/main" id="{7183B93D-F538-F027-1162-5C49E0CB9159}"/>
              </a:ext>
            </a:extLst>
          </p:cNvPr>
          <p:cNvSpPr>
            <a:spLocks noGrp="1"/>
          </p:cNvSpPr>
          <p:nvPr>
            <p:ph sz="half" idx="2"/>
          </p:nvPr>
        </p:nvSpPr>
        <p:spPr>
          <a:xfrm>
            <a:off x="5721990" y="2846070"/>
            <a:ext cx="6016620" cy="3184955"/>
          </a:xfrm>
        </p:spPr>
        <p:txBody>
          <a:bodyPr vert="horz" lIns="91440" tIns="45720" rIns="91440" bIns="45720" rtlCol="0" anchor="t">
            <a:normAutofit lnSpcReduction="10000"/>
          </a:bodyPr>
          <a:lstStyle/>
          <a:p>
            <a:pPr marL="0" indent="0">
              <a:lnSpc>
                <a:spcPct val="107000"/>
              </a:lnSpc>
              <a:spcAft>
                <a:spcPts val="960"/>
              </a:spcAft>
              <a:buNone/>
              <a:tabLst>
                <a:tab pos="548640" algn="l"/>
              </a:tabLst>
            </a:pPr>
            <a:r>
              <a:rPr lang="en-GB" sz="1800" kern="100" dirty="0">
                <a:latin typeface="Meta Offc Pro"/>
                <a:ea typeface="Calibri"/>
                <a:cs typeface="Times New Roman"/>
              </a:rPr>
              <a:t>Overfishing </a:t>
            </a:r>
            <a:r>
              <a:rPr lang="en-US" sz="1800" b="0" kern="100" dirty="0">
                <a:latin typeface="Meta Offc Pro"/>
                <a:ea typeface="Calibri"/>
                <a:cs typeface="Times New Roman"/>
              </a:rPr>
              <a:t>When a certain species of fish, are fished too much, they are unable to reproduce their numbers back to a healthy number and begin to decline.</a:t>
            </a:r>
          </a:p>
          <a:p>
            <a:pPr marL="0" indent="0">
              <a:lnSpc>
                <a:spcPct val="107000"/>
              </a:lnSpc>
              <a:spcAft>
                <a:spcPts val="960"/>
              </a:spcAft>
              <a:buNone/>
              <a:tabLst>
                <a:tab pos="548640" algn="l"/>
              </a:tabLst>
            </a:pPr>
            <a:r>
              <a:rPr lang="en-GB" sz="1800" kern="100" dirty="0">
                <a:ea typeface="Calibri" panose="020F0502020204030204" pitchFamily="34" charset="0"/>
                <a:cs typeface="Times New Roman" panose="02020603050405020304" pitchFamily="18" charset="0"/>
              </a:rPr>
              <a:t>Quota </a:t>
            </a:r>
            <a:r>
              <a:rPr lang="en-GB" sz="1800" b="0" kern="100" dirty="0">
                <a:ea typeface="Calibri" panose="020F0502020204030204" pitchFamily="34" charset="0"/>
                <a:cs typeface="Times New Roman" panose="02020603050405020304" pitchFamily="18" charset="0"/>
              </a:rPr>
              <a:t>A permit to catch </a:t>
            </a:r>
            <a:r>
              <a:rPr lang="en-US" sz="1800" b="0" kern="100" dirty="0">
                <a:ea typeface="Calibri" panose="020F0502020204030204" pitchFamily="34" charset="0"/>
                <a:cs typeface="Times New Roman" panose="02020603050405020304" pitchFamily="18" charset="0"/>
              </a:rPr>
              <a:t>a certain number of a species of fish, set per fishing season.</a:t>
            </a:r>
            <a:endParaRPr lang="en-GB" sz="1800" b="0" kern="100" dirty="0">
              <a:ea typeface="Calibri" panose="020F0502020204030204" pitchFamily="34" charset="0"/>
              <a:cs typeface="Times New Roman" panose="02020603050405020304" pitchFamily="18" charset="0"/>
            </a:endParaRPr>
          </a:p>
          <a:p>
            <a:pPr marL="0" indent="0">
              <a:lnSpc>
                <a:spcPct val="107000"/>
              </a:lnSpc>
              <a:spcAft>
                <a:spcPts val="960"/>
              </a:spcAft>
              <a:buNone/>
              <a:tabLst>
                <a:tab pos="548640" algn="l"/>
              </a:tabLst>
            </a:pPr>
            <a:r>
              <a:rPr lang="en-GB" sz="1800" kern="100" dirty="0">
                <a:latin typeface="Meta Offc Pro"/>
                <a:ea typeface="Calibri"/>
                <a:cs typeface="Times New Roman"/>
              </a:rPr>
              <a:t>Sustainable Fishing </a:t>
            </a:r>
            <a:r>
              <a:rPr lang="en-US" sz="1800" b="0" kern="100" dirty="0">
                <a:latin typeface="Meta Offc Pro"/>
                <a:ea typeface="Calibri"/>
                <a:cs typeface="Times New Roman"/>
              </a:rPr>
              <a:t>Fishing in a responsible way, making sure that fish populations don’t drop below levels where they can't reproduce and their numbers can't increase as fast as they are caught.</a:t>
            </a:r>
            <a:endParaRPr lang="en-GB" sz="1800" b="0" kern="100" dirty="0">
              <a:latin typeface="Meta Offc Pro"/>
              <a:ea typeface="Calibri"/>
              <a:cs typeface="Times New Roman"/>
            </a:endParaRPr>
          </a:p>
          <a:p>
            <a:pPr marL="0" indent="0">
              <a:lnSpc>
                <a:spcPct val="107000"/>
              </a:lnSpc>
              <a:spcAft>
                <a:spcPts val="960"/>
              </a:spcAft>
              <a:buNone/>
              <a:tabLst>
                <a:tab pos="548640" algn="l"/>
              </a:tabLst>
            </a:pPr>
            <a:endParaRPr lang="en-GB" sz="1800" b="0" kern="100" dirty="0">
              <a:ea typeface="Calibri" panose="020F0502020204030204" pitchFamily="34" charset="0"/>
              <a:cs typeface="Times New Roman" panose="02020603050405020304" pitchFamily="18" charset="0"/>
            </a:endParaRPr>
          </a:p>
          <a:p>
            <a:pPr marL="0" indent="0">
              <a:buNone/>
            </a:pPr>
            <a:endParaRPr lang="en-GB" sz="1800" dirty="0"/>
          </a:p>
        </p:txBody>
      </p:sp>
    </p:spTree>
    <p:extLst>
      <p:ext uri="{BB962C8B-B14F-4D97-AF65-F5344CB8AC3E}">
        <p14:creationId xmlns:p14="http://schemas.microsoft.com/office/powerpoint/2010/main" val="38072149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E09A2-059D-12FB-56CE-C926266A4115}"/>
              </a:ext>
            </a:extLst>
          </p:cNvPr>
          <p:cNvSpPr>
            <a:spLocks noGrp="1"/>
          </p:cNvSpPr>
          <p:nvPr>
            <p:ph type="title"/>
          </p:nvPr>
        </p:nvSpPr>
        <p:spPr>
          <a:xfrm>
            <a:off x="-1" y="583702"/>
            <a:ext cx="3130729" cy="929073"/>
          </a:xfrm>
        </p:spPr>
        <p:txBody>
          <a:bodyPr/>
          <a:lstStyle/>
          <a:p>
            <a:r>
              <a:rPr lang="en-US"/>
              <a:t>Key terms </a:t>
            </a:r>
          </a:p>
        </p:txBody>
      </p:sp>
      <p:sp>
        <p:nvSpPr>
          <p:cNvPr id="7" name="Content Placeholder 2">
            <a:extLst>
              <a:ext uri="{FF2B5EF4-FFF2-40B4-BE49-F238E27FC236}">
                <a16:creationId xmlns:a16="http://schemas.microsoft.com/office/drawing/2014/main" id="{32F7CCD0-4932-A1F9-B425-AE103C0AD44F}"/>
              </a:ext>
            </a:extLst>
          </p:cNvPr>
          <p:cNvSpPr>
            <a:spLocks noGrp="1"/>
          </p:cNvSpPr>
          <p:nvPr>
            <p:ph sz="half" idx="1"/>
          </p:nvPr>
        </p:nvSpPr>
        <p:spPr>
          <a:xfrm>
            <a:off x="1000506" y="1606306"/>
            <a:ext cx="10190987" cy="2159566"/>
          </a:xfrm>
        </p:spPr>
        <p:txBody>
          <a:bodyPr vert="horz" lIns="91440" tIns="45720" rIns="91440" bIns="45720" rtlCol="0" anchor="t">
            <a:normAutofit/>
          </a:bodyPr>
          <a:lstStyle/>
          <a:p>
            <a:pPr marL="0" indent="0">
              <a:lnSpc>
                <a:spcPct val="100000"/>
              </a:lnSpc>
              <a:spcBef>
                <a:spcPts val="720"/>
              </a:spcBef>
              <a:buNone/>
            </a:pPr>
            <a:r>
              <a:rPr lang="en-GB" sz="1800" dirty="0"/>
              <a:t>Total Allowable Catch and Maximum Sustainable Yield</a:t>
            </a:r>
          </a:p>
          <a:p>
            <a:pPr marL="0" indent="0">
              <a:lnSpc>
                <a:spcPct val="100000"/>
              </a:lnSpc>
              <a:spcBef>
                <a:spcPts val="720"/>
              </a:spcBef>
              <a:buNone/>
            </a:pPr>
            <a:r>
              <a:rPr lang="en-GB" sz="1800" b="0" dirty="0">
                <a:ea typeface="Aptos" panose="020B0004020202020204" pitchFamily="34" charset="0"/>
                <a:cs typeface="Calibri" panose="020F0502020204030204" pitchFamily="34" charset="0"/>
              </a:rPr>
              <a:t>Over a third of fish stocks around the world are overfished.</a:t>
            </a:r>
          </a:p>
          <a:p>
            <a:pPr marL="0" indent="0">
              <a:lnSpc>
                <a:spcPct val="100000"/>
              </a:lnSpc>
              <a:spcBef>
                <a:spcPts val="720"/>
              </a:spcBef>
              <a:buNone/>
            </a:pPr>
            <a:r>
              <a:rPr lang="en-GB" sz="1800" b="0" dirty="0">
                <a:latin typeface="Meta Offc Pro"/>
                <a:ea typeface="Aptos" panose="020B0004020202020204" pitchFamily="34" charset="0"/>
                <a:cs typeface="Calibri"/>
              </a:rPr>
              <a:t>The Total Allowable Catch (TAC) is a figure that informs fishers how many fish they can safely catch without causing the stock to crash. It is based on a calculation called Maximum Sustainable Yield (MSY). MSY involves assessing a fish stock and understanding that species' life cycle, so the fish stock can keep its numbers at a healthy level. This includes finding out: </a:t>
            </a:r>
            <a:endParaRPr lang="en-GB" sz="1800" b="0" dirty="0">
              <a:ea typeface="Aptos" panose="020B0004020202020204" pitchFamily="34" charset="0"/>
              <a:cs typeface="Calibri" panose="020F0502020204030204" pitchFamily="34" charset="0"/>
            </a:endParaRPr>
          </a:p>
          <a:p>
            <a:pPr marL="0" indent="0">
              <a:lnSpc>
                <a:spcPct val="100000"/>
              </a:lnSpc>
              <a:spcBef>
                <a:spcPts val="720"/>
              </a:spcBef>
              <a:buNone/>
            </a:pPr>
            <a:endParaRPr lang="en-GB" sz="1800" b="0" dirty="0"/>
          </a:p>
        </p:txBody>
      </p:sp>
      <p:sp>
        <p:nvSpPr>
          <p:cNvPr id="8" name="TextBox 7">
            <a:extLst>
              <a:ext uri="{FF2B5EF4-FFF2-40B4-BE49-F238E27FC236}">
                <a16:creationId xmlns:a16="http://schemas.microsoft.com/office/drawing/2014/main" id="{4FBEA711-73F8-EEB3-4327-D47BB0B23CC0}"/>
              </a:ext>
            </a:extLst>
          </p:cNvPr>
          <p:cNvSpPr txBox="1"/>
          <p:nvPr/>
        </p:nvSpPr>
        <p:spPr>
          <a:xfrm>
            <a:off x="1000506" y="3485968"/>
            <a:ext cx="5951872" cy="1908215"/>
          </a:xfrm>
          <a:prstGeom prst="rect">
            <a:avLst/>
          </a:prstGeom>
          <a:noFill/>
        </p:spPr>
        <p:txBody>
          <a:bodyPr wrap="square" lIns="91440" tIns="45720" rIns="91440" bIns="45720" anchor="t">
            <a:spAutoFit/>
          </a:bodyPr>
          <a:lstStyle/>
          <a:p>
            <a:pPr marL="189865" indent="-189865" defTabSz="761935">
              <a:buFont typeface="Arial" panose="020B0604020202020204" pitchFamily="34" charset="0"/>
              <a:buChar char="•"/>
              <a:defRPr/>
            </a:pPr>
            <a:r>
              <a:rPr lang="en-GB" dirty="0">
                <a:solidFill>
                  <a:srgbClr val="215895"/>
                </a:solidFill>
                <a:latin typeface="Meta Offc Pro" panose="020B0504030101020102" pitchFamily="34" charset="0"/>
                <a:ea typeface="Aptos" panose="020B0004020202020204" pitchFamily="34" charset="0"/>
                <a:cs typeface="Calibri" panose="020F0502020204030204" pitchFamily="34" charset="0"/>
              </a:rPr>
              <a:t>how quickly they reproduce</a:t>
            </a:r>
            <a:endParaRPr lang="en-US" dirty="0"/>
          </a:p>
          <a:p>
            <a:pPr marL="189865" indent="-189865" defTabSz="761935">
              <a:buFont typeface="Arial" panose="020B0604020202020204" pitchFamily="34" charset="0"/>
              <a:buChar char="•"/>
              <a:defRPr/>
            </a:pPr>
            <a:r>
              <a:rPr lang="en-GB" dirty="0">
                <a:solidFill>
                  <a:srgbClr val="215895"/>
                </a:solidFill>
                <a:latin typeface="Meta Offc Pro" panose="020B0504030101020102" pitchFamily="34" charset="0"/>
                <a:ea typeface="Aptos" panose="020B0004020202020204" pitchFamily="34" charset="0"/>
                <a:cs typeface="Calibri" panose="020F0502020204030204" pitchFamily="34" charset="0"/>
              </a:rPr>
              <a:t>how long they live</a:t>
            </a:r>
          </a:p>
          <a:p>
            <a:pPr marL="189865" indent="-189865" defTabSz="761935">
              <a:buFont typeface="Arial" panose="020B0604020202020204" pitchFamily="34" charset="0"/>
              <a:buChar char="•"/>
              <a:defRPr/>
            </a:pPr>
            <a:r>
              <a:rPr lang="en-GB" dirty="0">
                <a:solidFill>
                  <a:srgbClr val="215895"/>
                </a:solidFill>
                <a:latin typeface="Meta Offc Pro" panose="020B0504030101020102" pitchFamily="34" charset="0"/>
                <a:ea typeface="Aptos" panose="020B0004020202020204" pitchFamily="34" charset="0"/>
                <a:cs typeface="Calibri" panose="020F0502020204030204" pitchFamily="34" charset="0"/>
              </a:rPr>
              <a:t>how quickly they grow</a:t>
            </a:r>
          </a:p>
          <a:p>
            <a:pPr marL="189865" indent="-189865" defTabSz="761935">
              <a:buFont typeface="Arial" panose="020B0604020202020204" pitchFamily="34" charset="0"/>
              <a:buChar char="•"/>
              <a:defRPr/>
            </a:pPr>
            <a:r>
              <a:rPr lang="en-GB" dirty="0">
                <a:solidFill>
                  <a:srgbClr val="215895"/>
                </a:solidFill>
                <a:latin typeface="Meta Offc Pro"/>
                <a:ea typeface="Aptos" panose="020B0004020202020204" pitchFamily="34" charset="0"/>
                <a:cs typeface="Calibri"/>
              </a:rPr>
              <a:t>the numbers of adults joining the stock that can reproduce </a:t>
            </a:r>
          </a:p>
          <a:p>
            <a:pPr defTabSz="761935">
              <a:defRPr/>
            </a:pPr>
            <a:endParaRPr lang="en-GB" sz="1000" dirty="0">
              <a:latin typeface="Meta Offc Pro"/>
              <a:ea typeface="+mn-lt"/>
              <a:cs typeface="+mn-lt"/>
            </a:endParaRPr>
          </a:p>
          <a:p>
            <a:pPr defTabSz="761935">
              <a:defRPr/>
            </a:pPr>
            <a:r>
              <a:rPr lang="en-GB" dirty="0">
                <a:solidFill>
                  <a:schemeClr val="accent5">
                    <a:lumMod val="50000"/>
                  </a:schemeClr>
                </a:solidFill>
                <a:latin typeface="Meta Offc Pro"/>
                <a:ea typeface="+mn-lt"/>
                <a:cs typeface="+mn-lt"/>
              </a:rPr>
              <a:t>The TAC and MSY for other sea creatures, like crabs or lobster, can be worked out in the same way. </a:t>
            </a:r>
            <a:endParaRPr lang="en-GB" dirty="0">
              <a:solidFill>
                <a:schemeClr val="accent5">
                  <a:lumMod val="50000"/>
                </a:schemeClr>
              </a:solidFill>
              <a:latin typeface="Meta Offc Pro"/>
            </a:endParaRPr>
          </a:p>
        </p:txBody>
      </p:sp>
      <p:sp>
        <p:nvSpPr>
          <p:cNvPr id="9" name="TextBox 8">
            <a:extLst>
              <a:ext uri="{FF2B5EF4-FFF2-40B4-BE49-F238E27FC236}">
                <a16:creationId xmlns:a16="http://schemas.microsoft.com/office/drawing/2014/main" id="{650A5622-E8C0-18DF-AB17-DC86C2BBDF56}"/>
              </a:ext>
            </a:extLst>
          </p:cNvPr>
          <p:cNvSpPr txBox="1"/>
          <p:nvPr/>
        </p:nvSpPr>
        <p:spPr>
          <a:xfrm>
            <a:off x="1000506" y="5739065"/>
            <a:ext cx="10009097" cy="923330"/>
          </a:xfrm>
          <a:prstGeom prst="rect">
            <a:avLst/>
          </a:prstGeom>
          <a:noFill/>
        </p:spPr>
        <p:txBody>
          <a:bodyPr wrap="square" lIns="91440" tIns="45720" rIns="91440" bIns="45720" anchor="t">
            <a:spAutoFit/>
          </a:bodyPr>
          <a:lstStyle/>
          <a:p>
            <a:pPr defTabSz="761935">
              <a:spcBef>
                <a:spcPts val="720"/>
              </a:spcBef>
              <a:defRPr/>
            </a:pPr>
            <a:r>
              <a:rPr lang="en-GB" i="1" dirty="0">
                <a:solidFill>
                  <a:srgbClr val="215895"/>
                </a:solidFill>
                <a:latin typeface="Meta Offc Pro"/>
                <a:ea typeface="Aptos" panose="020B0004020202020204" pitchFamily="34" charset="0"/>
                <a:cs typeface="Calibri"/>
              </a:rPr>
              <a:t>Here’s an example: lobster don’t reach reproductive age until late in their lives. So, if they’re caught when they are too young, it doesn’t give them enough time to reproduce, and for the stock numbers of lobsters to stay at a healthy level. So, they are being overfished if they are caught too young.</a:t>
            </a:r>
          </a:p>
        </p:txBody>
      </p:sp>
      <p:pic>
        <p:nvPicPr>
          <p:cNvPr id="10" name="Picture 9">
            <a:extLst>
              <a:ext uri="{FF2B5EF4-FFF2-40B4-BE49-F238E27FC236}">
                <a16:creationId xmlns:a16="http://schemas.microsoft.com/office/drawing/2014/main" id="{E407D555-725F-E1C0-A027-7AA869D25610}"/>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0000"/>
                    </a14:imgEffect>
                  </a14:imgLayer>
                </a14:imgProps>
              </a:ext>
            </a:extLst>
          </a:blip>
          <a:stretch>
            <a:fillRect/>
          </a:stretch>
        </p:blipFill>
        <p:spPr>
          <a:xfrm>
            <a:off x="7279125" y="3688927"/>
            <a:ext cx="3912368" cy="1754326"/>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3025234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013BC6A-CC8C-47CC-AF46-3ED643D644DF}"/>
              </a:ext>
            </a:extLst>
          </p:cNvPr>
          <p:cNvSpPr>
            <a:spLocks noGrp="1"/>
          </p:cNvSpPr>
          <p:nvPr>
            <p:ph type="ctrTitle"/>
          </p:nvPr>
        </p:nvSpPr>
        <p:spPr>
          <a:xfrm>
            <a:off x="-24001" y="0"/>
            <a:ext cx="7284771" cy="6858000"/>
          </a:xfrm>
        </p:spPr>
        <p:txBody>
          <a:bodyPr/>
          <a:lstStyle/>
          <a:p>
            <a:r>
              <a:rPr lang="en-GB"/>
              <a:t> </a:t>
            </a:r>
          </a:p>
        </p:txBody>
      </p:sp>
      <p:sp>
        <p:nvSpPr>
          <p:cNvPr id="2" name="Content Placeholder 1">
            <a:extLst>
              <a:ext uri="{FF2B5EF4-FFF2-40B4-BE49-F238E27FC236}">
                <a16:creationId xmlns:a16="http://schemas.microsoft.com/office/drawing/2014/main" id="{DEEEEEA0-09FB-496A-AA10-90E7993195F0}"/>
              </a:ext>
            </a:extLst>
          </p:cNvPr>
          <p:cNvSpPr>
            <a:spLocks noGrp="1"/>
          </p:cNvSpPr>
          <p:nvPr>
            <p:ph sz="quarter" idx="4294967295"/>
          </p:nvPr>
        </p:nvSpPr>
        <p:spPr>
          <a:xfrm>
            <a:off x="316799" y="447325"/>
            <a:ext cx="6345257" cy="6225617"/>
          </a:xfrm>
          <a:prstGeom prst="rect">
            <a:avLst/>
          </a:prstGeom>
        </p:spPr>
        <p:txBody>
          <a:bodyPr>
            <a:normAutofit/>
          </a:bodyPr>
          <a:lstStyle/>
          <a:p>
            <a:pPr marL="0" indent="0">
              <a:lnSpc>
                <a:spcPct val="100000"/>
              </a:lnSpc>
              <a:spcBef>
                <a:spcPts val="0"/>
              </a:spcBef>
              <a:buNone/>
            </a:pPr>
            <a:r>
              <a:rPr lang="en-GB" sz="3600" dirty="0">
                <a:solidFill>
                  <a:schemeClr val="bg1"/>
                </a:solidFill>
                <a:ea typeface="Calibri" panose="020F0502020204030204" pitchFamily="34" charset="0"/>
                <a:cs typeface="Times New Roman" panose="02020603050405020304" pitchFamily="18" charset="0"/>
              </a:rPr>
              <a:t>Extension and homework ideas</a:t>
            </a:r>
          </a:p>
          <a:p>
            <a:pPr marL="0" indent="0">
              <a:lnSpc>
                <a:spcPct val="100000"/>
              </a:lnSpc>
              <a:spcBef>
                <a:spcPts val="0"/>
              </a:spcBef>
              <a:buNone/>
            </a:pPr>
            <a:endParaRPr lang="en-GB" sz="1800" dirty="0">
              <a:solidFill>
                <a:schemeClr val="bg1"/>
              </a:solidFill>
              <a:ea typeface="Calibri" panose="020F0502020204030204" pitchFamily="34" charset="0"/>
            </a:endParaRPr>
          </a:p>
          <a:p>
            <a:pPr marL="0" indent="0">
              <a:lnSpc>
                <a:spcPct val="100000"/>
              </a:lnSpc>
              <a:spcBef>
                <a:spcPts val="0"/>
              </a:spcBef>
              <a:buNone/>
            </a:pPr>
            <a:r>
              <a:rPr lang="en-GB" sz="1800" b="0" dirty="0">
                <a:solidFill>
                  <a:schemeClr val="bg1"/>
                </a:solidFill>
                <a:ea typeface="Calibri" panose="020F0502020204030204" pitchFamily="34" charset="0"/>
                <a:cs typeface="Times New Roman" panose="02020603050405020304" pitchFamily="18" charset="0"/>
              </a:rPr>
              <a:t>Learners could write up their findings or answer one or more key questions.</a:t>
            </a:r>
          </a:p>
          <a:p>
            <a:pPr marL="0" indent="0">
              <a:lnSpc>
                <a:spcPct val="100000"/>
              </a:lnSpc>
              <a:spcBef>
                <a:spcPts val="0"/>
              </a:spcBef>
              <a:buNone/>
            </a:pPr>
            <a:endParaRPr lang="en-GB" sz="1800" dirty="0">
              <a:solidFill>
                <a:schemeClr val="bg1"/>
              </a:solidFill>
              <a:ea typeface="Calibri" panose="020F0502020204030204" pitchFamily="34" charset="0"/>
              <a:cs typeface="Times New Roman" panose="02020603050405020304" pitchFamily="18" charset="0"/>
            </a:endParaRPr>
          </a:p>
          <a:p>
            <a:pPr marL="0" indent="0">
              <a:lnSpc>
                <a:spcPct val="100000"/>
              </a:lnSpc>
              <a:spcBef>
                <a:spcPts val="0"/>
              </a:spcBef>
              <a:buNone/>
            </a:pPr>
            <a:r>
              <a:rPr lang="en-GB" sz="1800" b="0" dirty="0">
                <a:solidFill>
                  <a:schemeClr val="bg1"/>
                </a:solidFill>
                <a:ea typeface="Calibri" panose="020F0502020204030204" pitchFamily="34" charset="0"/>
                <a:cs typeface="Times New Roman" panose="02020603050405020304" pitchFamily="18" charset="0"/>
              </a:rPr>
              <a:t>They could also:</a:t>
            </a:r>
            <a:endParaRPr lang="en-GB" sz="1800" b="0" dirty="0">
              <a:solidFill>
                <a:schemeClr val="bg1"/>
              </a:solidFill>
              <a:ea typeface="Calibri" panose="020F0502020204030204" pitchFamily="34" charset="0"/>
            </a:endParaRPr>
          </a:p>
          <a:p>
            <a:pPr marL="285726" indent="-285726">
              <a:lnSpc>
                <a:spcPct val="100000"/>
              </a:lnSpc>
              <a:spcBef>
                <a:spcPts val="0"/>
              </a:spcBef>
              <a:buFont typeface="Symbol" panose="05050102010706020507" pitchFamily="18" charset="2"/>
              <a:buChar char=""/>
            </a:pPr>
            <a:r>
              <a:rPr lang="en-GB" sz="1800" b="0" dirty="0">
                <a:solidFill>
                  <a:schemeClr val="bg1"/>
                </a:solidFill>
                <a:ea typeface="Calibri" panose="020F0502020204030204" pitchFamily="34" charset="0"/>
                <a:cs typeface="Times New Roman" panose="02020603050405020304" pitchFamily="18" charset="0"/>
              </a:rPr>
              <a:t>Talk to someone at home about what they learnt </a:t>
            </a:r>
            <a:endParaRPr lang="en-GB" sz="1800" b="0" dirty="0">
              <a:solidFill>
                <a:schemeClr val="bg1"/>
              </a:solidFill>
              <a:ea typeface="Calibri" panose="020F0502020204030204" pitchFamily="34" charset="0"/>
            </a:endParaRPr>
          </a:p>
          <a:p>
            <a:pPr marL="285726" indent="-285726">
              <a:lnSpc>
                <a:spcPct val="100000"/>
              </a:lnSpc>
              <a:spcBef>
                <a:spcPts val="0"/>
              </a:spcBef>
              <a:buFont typeface="Symbol" panose="05050102010706020507" pitchFamily="18" charset="2"/>
              <a:buChar char=""/>
            </a:pPr>
            <a:r>
              <a:rPr lang="en-GB" sz="1800" b="0" dirty="0">
                <a:solidFill>
                  <a:schemeClr val="bg1"/>
                </a:solidFill>
                <a:ea typeface="Calibri" panose="020F0502020204030204" pitchFamily="34" charset="0"/>
                <a:cs typeface="Times New Roman" panose="02020603050405020304" pitchFamily="18" charset="0"/>
              </a:rPr>
              <a:t>Write about their view on how we can protect the ocean</a:t>
            </a:r>
            <a:endParaRPr lang="en-GB" sz="1800" b="0" dirty="0">
              <a:solidFill>
                <a:schemeClr val="bg1"/>
              </a:solidFill>
              <a:ea typeface="Calibri" panose="020F0502020204030204" pitchFamily="34" charset="0"/>
            </a:endParaRPr>
          </a:p>
          <a:p>
            <a:pPr marL="285726" indent="-285726">
              <a:lnSpc>
                <a:spcPct val="100000"/>
              </a:lnSpc>
              <a:spcBef>
                <a:spcPts val="0"/>
              </a:spcBef>
              <a:buFont typeface="Symbol" panose="05050102010706020507" pitchFamily="18" charset="2"/>
              <a:buChar char=""/>
            </a:pPr>
            <a:r>
              <a:rPr lang="en-GB" sz="1800" b="0" dirty="0">
                <a:solidFill>
                  <a:schemeClr val="bg1"/>
                </a:solidFill>
                <a:ea typeface="Calibri" panose="020F0502020204030204" pitchFamily="34" charset="0"/>
                <a:cs typeface="Times New Roman" panose="02020603050405020304" pitchFamily="18" charset="0"/>
              </a:rPr>
              <a:t>Ask your school canteen, local shop, or restaurants to offer more sustainable seafood to help protect the ocean </a:t>
            </a:r>
          </a:p>
          <a:p>
            <a:pPr marL="285726" indent="-285726">
              <a:lnSpc>
                <a:spcPct val="100000"/>
              </a:lnSpc>
              <a:spcBef>
                <a:spcPts val="0"/>
              </a:spcBef>
              <a:buFont typeface="Symbol" panose="05050102010706020507" pitchFamily="18" charset="2"/>
              <a:buChar char=""/>
            </a:pPr>
            <a:r>
              <a:rPr lang="en-GB" sz="1800" b="0" dirty="0">
                <a:solidFill>
                  <a:schemeClr val="bg1"/>
                </a:solidFill>
                <a:ea typeface="Calibri" panose="020F0502020204030204" pitchFamily="34" charset="0"/>
                <a:cs typeface="Times New Roman" panose="02020603050405020304" pitchFamily="18" charset="0"/>
              </a:rPr>
              <a:t>Use their mystery clues to create a World Ocean Day display, with the mystery question at the centre, links to the clues they used to make their decisions, and their own writing or drawings to provide extra information. </a:t>
            </a:r>
            <a:endParaRPr lang="en-GB" sz="1800" b="0" dirty="0">
              <a:solidFill>
                <a:schemeClr val="bg1"/>
              </a:solidFill>
              <a:ea typeface="Calibri" panose="020F0502020204030204" pitchFamily="34" charset="0"/>
            </a:endParaRPr>
          </a:p>
          <a:p>
            <a:pPr marL="0" indent="0">
              <a:lnSpc>
                <a:spcPct val="100000"/>
              </a:lnSpc>
              <a:spcBef>
                <a:spcPts val="0"/>
              </a:spcBef>
              <a:buNone/>
            </a:pPr>
            <a:endParaRPr lang="en-GB" sz="1800" dirty="0">
              <a:solidFill>
                <a:schemeClr val="bg1"/>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914479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4D4CC0-35FD-7155-C0B0-D9FC4BAE1BC2}"/>
              </a:ext>
            </a:extLst>
          </p:cNvPr>
          <p:cNvSpPr>
            <a:spLocks noGrp="1"/>
          </p:cNvSpPr>
          <p:nvPr>
            <p:ph type="ctrTitle"/>
          </p:nvPr>
        </p:nvSpPr>
        <p:spPr>
          <a:xfrm>
            <a:off x="1524000" y="3306558"/>
            <a:ext cx="9144000" cy="946520"/>
          </a:xfrm>
        </p:spPr>
        <p:txBody>
          <a:bodyPr/>
          <a:lstStyle/>
          <a:p>
            <a:r>
              <a:rPr lang="en-GB"/>
              <a:t>Thank you</a:t>
            </a:r>
          </a:p>
        </p:txBody>
      </p:sp>
      <p:sp>
        <p:nvSpPr>
          <p:cNvPr id="3" name="Subtitle 2">
            <a:extLst>
              <a:ext uri="{FF2B5EF4-FFF2-40B4-BE49-F238E27FC236}">
                <a16:creationId xmlns:a16="http://schemas.microsoft.com/office/drawing/2014/main" id="{0591F7E1-F2A4-DEB1-07B5-01EE4D82F763}"/>
              </a:ext>
            </a:extLst>
          </p:cNvPr>
          <p:cNvSpPr>
            <a:spLocks noGrp="1"/>
          </p:cNvSpPr>
          <p:nvPr>
            <p:ph type="subTitle" idx="1"/>
          </p:nvPr>
        </p:nvSpPr>
        <p:spPr>
          <a:xfrm>
            <a:off x="1524000" y="4344518"/>
            <a:ext cx="9144000" cy="544077"/>
          </a:xfrm>
        </p:spPr>
        <p:txBody>
          <a:bodyPr>
            <a:noAutofit/>
          </a:bodyPr>
          <a:lstStyle/>
          <a:p>
            <a:r>
              <a:rPr lang="en-GB" sz="2600"/>
              <a:t>For more information and education </a:t>
            </a:r>
          </a:p>
          <a:p>
            <a:r>
              <a:rPr lang="en-GB" sz="2600"/>
              <a:t>resources visit MSC webpage at</a:t>
            </a:r>
          </a:p>
          <a:p>
            <a:r>
              <a:rPr lang="en-GB" sz="2600"/>
              <a:t> </a:t>
            </a:r>
            <a:r>
              <a:rPr lang="en-GB" sz="2600">
                <a:hlinkClick r:id="rId2">
                  <a:extLst>
                    <a:ext uri="{A12FA001-AC4F-418D-AE19-62706E023703}">
                      <ahyp:hlinkClr xmlns:ahyp="http://schemas.microsoft.com/office/drawing/2018/hyperlinkcolor" val="tx"/>
                    </a:ext>
                  </a:extLst>
                </a:hlinkClick>
              </a:rPr>
              <a:t>www.msc.org/teach</a:t>
            </a:r>
            <a:endParaRPr lang="en-GB" sz="2600"/>
          </a:p>
          <a:p>
            <a:endParaRPr lang="en-GB" sz="2600"/>
          </a:p>
        </p:txBody>
      </p:sp>
    </p:spTree>
    <p:extLst>
      <p:ext uri="{BB962C8B-B14F-4D97-AF65-F5344CB8AC3E}">
        <p14:creationId xmlns:p14="http://schemas.microsoft.com/office/powerpoint/2010/main" val="30136418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940762-F3DF-1EA1-10C0-F0A8BD5395F2}"/>
              </a:ext>
            </a:extLst>
          </p:cNvPr>
          <p:cNvSpPr>
            <a:spLocks noGrp="1"/>
          </p:cNvSpPr>
          <p:nvPr>
            <p:ph type="title"/>
          </p:nvPr>
        </p:nvSpPr>
        <p:spPr>
          <a:xfrm>
            <a:off x="-1" y="583702"/>
            <a:ext cx="3687228" cy="929073"/>
          </a:xfrm>
          <a:solidFill>
            <a:schemeClr val="bg1"/>
          </a:solidFill>
        </p:spPr>
        <p:txBody>
          <a:bodyPr/>
          <a:lstStyle/>
          <a:p>
            <a:r>
              <a:rPr lang="en-US">
                <a:solidFill>
                  <a:srgbClr val="005DAA"/>
                </a:solidFill>
              </a:rPr>
              <a:t>The activity  </a:t>
            </a:r>
          </a:p>
        </p:txBody>
      </p:sp>
      <p:sp>
        <p:nvSpPr>
          <p:cNvPr id="6" name="object 6">
            <a:extLst>
              <a:ext uri="{FF2B5EF4-FFF2-40B4-BE49-F238E27FC236}">
                <a16:creationId xmlns:a16="http://schemas.microsoft.com/office/drawing/2014/main" id="{1BF298DD-F0BE-1C30-695D-32045B60262A}"/>
              </a:ext>
            </a:extLst>
          </p:cNvPr>
          <p:cNvSpPr txBox="1"/>
          <p:nvPr/>
        </p:nvSpPr>
        <p:spPr>
          <a:xfrm>
            <a:off x="711152" y="1947400"/>
            <a:ext cx="11336068" cy="754694"/>
          </a:xfrm>
          <a:prstGeom prst="rect">
            <a:avLst/>
          </a:prstGeom>
        </p:spPr>
        <p:txBody>
          <a:bodyPr vert="horz" wrap="square" lIns="0" tIns="1270" rIns="0" bIns="0" rtlCol="0">
            <a:spAutoFit/>
          </a:bodyPr>
          <a:lstStyle/>
          <a:p>
            <a:pPr marL="12700" marR="378460" algn="l">
              <a:lnSpc>
                <a:spcPct val="103800"/>
              </a:lnSpc>
              <a:spcBef>
                <a:spcPts val="10"/>
              </a:spcBef>
            </a:pPr>
            <a:r>
              <a:rPr lang="en-US" sz="2400" b="1">
                <a:solidFill>
                  <a:srgbClr val="FFFFFF"/>
                </a:solidFill>
                <a:latin typeface="Meta Offc Pro" panose="020B0504030101020102" pitchFamily="34" charset="0"/>
                <a:ea typeface="Noto Sans Display ExtraCondense" panose="020B0502040504020204" pitchFamily="34" charset="0"/>
                <a:cs typeface="Noto Sans Display ExtraCondense" panose="020B0502040504020204" pitchFamily="34" charset="0"/>
              </a:rPr>
              <a:t>This World Ocean</a:t>
            </a:r>
            <a:r>
              <a:rPr sz="2400" b="1">
                <a:solidFill>
                  <a:srgbClr val="FFFFFF"/>
                </a:solidFill>
                <a:latin typeface="Meta Offc Pro" panose="020B0504030101020102" pitchFamily="34" charset="0"/>
                <a:ea typeface="Noto Sans Display ExtraCondense" panose="020B0502040504020204" pitchFamily="34" charset="0"/>
                <a:cs typeface="Noto Sans Display ExtraCondense" panose="020B0502040504020204" pitchFamily="34" charset="0"/>
              </a:rPr>
              <a:t> </a:t>
            </a:r>
            <a:r>
              <a:rPr lang="en-GB" sz="2400" b="1">
                <a:solidFill>
                  <a:srgbClr val="FFFFFF"/>
                </a:solidFill>
                <a:latin typeface="Meta Offc Pro" panose="020B0504030101020102" pitchFamily="34" charset="0"/>
                <a:ea typeface="Noto Sans Display ExtraCondense" panose="020B0502040504020204" pitchFamily="34" charset="0"/>
                <a:cs typeface="Noto Sans Display ExtraCondense" panose="020B0502040504020204" pitchFamily="34" charset="0"/>
              </a:rPr>
              <a:t>Day, </a:t>
            </a:r>
            <a:r>
              <a:rPr lang="en-US" sz="2400" b="1">
                <a:solidFill>
                  <a:srgbClr val="FFFFFF"/>
                </a:solidFill>
                <a:latin typeface="Meta Offc Pro" panose="020B0504030101020102" pitchFamily="34" charset="0"/>
                <a:ea typeface="Noto Sans Display ExtraCondense" panose="020B0502040504020204" pitchFamily="34" charset="0"/>
                <a:cs typeface="Noto Sans Display ExtraCondense" panose="020B0502040504020204" pitchFamily="34" charset="0"/>
              </a:rPr>
              <a:t>learners can investigate how we can help protect our ocean, by using clues to solve a big ocean mystery: </a:t>
            </a:r>
            <a:endParaRPr sz="2400">
              <a:latin typeface="Meta Offc Pro" panose="020B0504030101020102" pitchFamily="34" charset="0"/>
              <a:ea typeface="Noto Sans Display ExtraCondense" panose="020B0502040504020204" pitchFamily="34" charset="0"/>
              <a:cs typeface="Noto Sans Display ExtraCondense" panose="020B0502040504020204" pitchFamily="34" charset="0"/>
            </a:endParaRPr>
          </a:p>
        </p:txBody>
      </p:sp>
      <p:sp>
        <p:nvSpPr>
          <p:cNvPr id="10" name="TextBox 9">
            <a:extLst>
              <a:ext uri="{FF2B5EF4-FFF2-40B4-BE49-F238E27FC236}">
                <a16:creationId xmlns:a16="http://schemas.microsoft.com/office/drawing/2014/main" id="{C9D4E0C9-9A26-60A7-5E39-A507EAC7E17A}"/>
              </a:ext>
            </a:extLst>
          </p:cNvPr>
          <p:cNvSpPr txBox="1"/>
          <p:nvPr/>
        </p:nvSpPr>
        <p:spPr>
          <a:xfrm>
            <a:off x="641326" y="3066777"/>
            <a:ext cx="10219962" cy="1323439"/>
          </a:xfrm>
          <a:prstGeom prst="rect">
            <a:avLst/>
          </a:prstGeom>
          <a:noFill/>
        </p:spPr>
        <p:txBody>
          <a:bodyPr wrap="square">
            <a:spAutoFit/>
          </a:bodyPr>
          <a:lstStyle/>
          <a:p>
            <a:pPr marL="0" indent="0">
              <a:buNone/>
            </a:pPr>
            <a:r>
              <a:rPr lang="en-GB" sz="4000" b="1">
                <a:solidFill>
                  <a:srgbClr val="98E2F2"/>
                </a:solidFill>
                <a:effectLst/>
                <a:latin typeface="Meta Offc Pro" panose="020B0504030101020102" pitchFamily="34" charset="0"/>
                <a:ea typeface="Calibri" panose="020F0502020204030204" pitchFamily="34" charset="0"/>
                <a:cs typeface="Times New Roman" panose="02020603050405020304" pitchFamily="18" charset="0"/>
              </a:rPr>
              <a:t>Can we keep eating fish, and still have enough fish in the ocean?</a:t>
            </a:r>
            <a:endParaRPr lang="en-GB" sz="4000" b="1">
              <a:solidFill>
                <a:srgbClr val="98E2F2"/>
              </a:solidFill>
              <a:latin typeface="Meta Offc Pro" panose="020B0504030101020102" pitchFamily="34" charset="0"/>
              <a:ea typeface="Calibri" panose="020F0502020204030204" pitchFamily="34" charset="0"/>
            </a:endParaRPr>
          </a:p>
        </p:txBody>
      </p:sp>
      <p:sp>
        <p:nvSpPr>
          <p:cNvPr id="12" name="TextBox 11">
            <a:extLst>
              <a:ext uri="{FF2B5EF4-FFF2-40B4-BE49-F238E27FC236}">
                <a16:creationId xmlns:a16="http://schemas.microsoft.com/office/drawing/2014/main" id="{6F03DBE0-C952-3A7B-1458-C0B1CCC3203F}"/>
              </a:ext>
            </a:extLst>
          </p:cNvPr>
          <p:cNvSpPr txBox="1"/>
          <p:nvPr/>
        </p:nvSpPr>
        <p:spPr>
          <a:xfrm>
            <a:off x="641326" y="4754899"/>
            <a:ext cx="9662401" cy="1200329"/>
          </a:xfrm>
          <a:prstGeom prst="rect">
            <a:avLst/>
          </a:prstGeom>
          <a:noFill/>
        </p:spPr>
        <p:txBody>
          <a:bodyPr wrap="square">
            <a:spAutoFit/>
          </a:bodyPr>
          <a:lstStyle/>
          <a:p>
            <a:pPr marL="0" indent="0">
              <a:buNone/>
            </a:pPr>
            <a:r>
              <a:rPr lang="en-GB" sz="1800">
                <a:solidFill>
                  <a:schemeClr val="bg1"/>
                </a:solidFill>
                <a:latin typeface="Meta Offc Pro" panose="020B0504030101020102" pitchFamily="34" charset="0"/>
                <a:ea typeface="Calibri" panose="020F0502020204030204" pitchFamily="34" charset="0"/>
              </a:rPr>
              <a:t>Ocean sustainability is a complex challenge. It is critical to strike a balance between the economic and social benefits of fishing – from livelihoods in coastal communities, to sufficient nutritious food for a growing global population – with the need to protect the marine environment for future generations.  </a:t>
            </a:r>
          </a:p>
        </p:txBody>
      </p:sp>
    </p:spTree>
    <p:extLst>
      <p:ext uri="{BB962C8B-B14F-4D97-AF65-F5344CB8AC3E}">
        <p14:creationId xmlns:p14="http://schemas.microsoft.com/office/powerpoint/2010/main" val="26025242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1A8060-CE9C-EC66-A6FF-F1593BE21926}"/>
              </a:ext>
            </a:extLst>
          </p:cNvPr>
          <p:cNvSpPr>
            <a:spLocks noGrp="1"/>
          </p:cNvSpPr>
          <p:nvPr>
            <p:ph type="title"/>
          </p:nvPr>
        </p:nvSpPr>
        <p:spPr>
          <a:xfrm>
            <a:off x="-1" y="583702"/>
            <a:ext cx="5671553" cy="929073"/>
          </a:xfrm>
          <a:solidFill>
            <a:srgbClr val="1F4E79"/>
          </a:solidFill>
        </p:spPr>
        <p:txBody>
          <a:bodyPr/>
          <a:lstStyle/>
          <a:p>
            <a:r>
              <a:rPr lang="en-GB"/>
              <a:t>Learning outcomes </a:t>
            </a:r>
          </a:p>
        </p:txBody>
      </p:sp>
      <p:sp>
        <p:nvSpPr>
          <p:cNvPr id="3" name="Content Placeholder 4">
            <a:extLst>
              <a:ext uri="{FF2B5EF4-FFF2-40B4-BE49-F238E27FC236}">
                <a16:creationId xmlns:a16="http://schemas.microsoft.com/office/drawing/2014/main" id="{231BA196-5B48-7CB4-258D-4BEE31A8820E}"/>
              </a:ext>
            </a:extLst>
          </p:cNvPr>
          <p:cNvSpPr txBox="1">
            <a:spLocks/>
          </p:cNvSpPr>
          <p:nvPr/>
        </p:nvSpPr>
        <p:spPr>
          <a:xfrm>
            <a:off x="5806439" y="1896347"/>
            <a:ext cx="6067029" cy="3293209"/>
          </a:xfrm>
          <a:prstGeom prst="rect">
            <a:avLst/>
          </a:prstGeom>
          <a:solidFill>
            <a:srgbClr val="98E2F2"/>
          </a:solidFill>
          <a:effectLst>
            <a:outerShdw blurRad="50800" dist="38100" dir="2700000" algn="tl" rotWithShape="0">
              <a:prstClr val="black">
                <a:alpha val="40000"/>
              </a:prstClr>
            </a:outerShdw>
          </a:effectLst>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chemeClr val="accent5">
                    <a:lumMod val="50000"/>
                  </a:schemeClr>
                </a:solidFill>
                <a:latin typeface="Meta Offc Pro" panose="020B0504030101020102"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accent5">
                    <a:lumMod val="50000"/>
                  </a:schemeClr>
                </a:solidFill>
                <a:latin typeface="Meta Offc Pro" panose="020B0504030101020102"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accent5">
                    <a:lumMod val="50000"/>
                  </a:schemeClr>
                </a:solidFill>
                <a:latin typeface="Meta Offc Pro" panose="020B0504030101020102"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accent5">
                    <a:lumMod val="50000"/>
                  </a:schemeClr>
                </a:solidFill>
                <a:latin typeface="Meta Offc Pro" panose="020B0504030101020102"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accent5">
                    <a:lumMod val="50000"/>
                  </a:schemeClr>
                </a:solidFill>
                <a:latin typeface="Meta Offc Pro" panose="020B0504030101020102"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b="0">
                <a:solidFill>
                  <a:schemeClr val="tx1"/>
                </a:solidFill>
                <a:ea typeface="Calibri" panose="020F0502020204030204" pitchFamily="34" charset="0"/>
                <a:cs typeface="Times New Roman" panose="02020603050405020304" pitchFamily="18" charset="0"/>
              </a:rPr>
              <a:t>Objectives:</a:t>
            </a:r>
          </a:p>
          <a:p>
            <a:pPr marL="238105" indent="-238105">
              <a:buFont typeface="Symbol" panose="05050102010706020507" pitchFamily="18" charset="2"/>
              <a:buChar char=""/>
            </a:pPr>
            <a:r>
              <a:rPr lang="en-GB" sz="1600" b="0">
                <a:solidFill>
                  <a:schemeClr val="tx1"/>
                </a:solidFill>
                <a:ea typeface="Calibri" panose="020F0502020204030204" pitchFamily="34" charset="0"/>
                <a:cs typeface="Times New Roman" panose="02020603050405020304" pitchFamily="18" charset="0"/>
              </a:rPr>
              <a:t>To build their understanding of sustainability as a complex issue with lots of viewpoints, stakeholders and solutions</a:t>
            </a:r>
            <a:endParaRPr lang="en-GB" sz="1600" b="0">
              <a:solidFill>
                <a:schemeClr val="tx1"/>
              </a:solidFill>
              <a:ea typeface="Calibri" panose="020F0502020204030204" pitchFamily="34" charset="0"/>
            </a:endParaRPr>
          </a:p>
          <a:p>
            <a:pPr marL="238105" indent="-238105">
              <a:buFont typeface="Symbol" panose="05050102010706020507" pitchFamily="18" charset="2"/>
              <a:buChar char=""/>
            </a:pPr>
            <a:r>
              <a:rPr lang="en-GB" sz="1600" b="0">
                <a:solidFill>
                  <a:schemeClr val="tx1"/>
                </a:solidFill>
                <a:ea typeface="Calibri" panose="020F0502020204030204" pitchFamily="34" charset="0"/>
                <a:cs typeface="Times New Roman" panose="02020603050405020304" pitchFamily="18" charset="0"/>
              </a:rPr>
              <a:t>To improve their knowledge of how ocean ecosystems function and are influenced by human activity</a:t>
            </a:r>
          </a:p>
          <a:p>
            <a:pPr marL="238105" indent="-238105">
              <a:buFont typeface="Symbol" panose="05050102010706020507" pitchFamily="18" charset="2"/>
              <a:buChar char=""/>
            </a:pPr>
            <a:r>
              <a:rPr lang="en-GB" sz="1600" b="0">
                <a:solidFill>
                  <a:schemeClr val="tx1"/>
                </a:solidFill>
                <a:ea typeface="Calibri" panose="020F0502020204030204" pitchFamily="34" charset="0"/>
                <a:cs typeface="Times New Roman" panose="02020603050405020304" pitchFamily="18" charset="0"/>
              </a:rPr>
              <a:t>To develop problem-solving skills, sorting relevant information, interpreting it and using it to make an informed opinion</a:t>
            </a:r>
            <a:endParaRPr lang="en-GB" sz="1600" b="0">
              <a:solidFill>
                <a:schemeClr val="tx1"/>
              </a:solidFill>
              <a:ea typeface="Calibri" panose="020F0502020204030204" pitchFamily="34" charset="0"/>
            </a:endParaRPr>
          </a:p>
          <a:p>
            <a:pPr marL="238105" indent="-238105">
              <a:buFont typeface="Symbol" panose="05050102010706020507" pitchFamily="18" charset="2"/>
              <a:buChar char=""/>
            </a:pPr>
            <a:r>
              <a:rPr lang="en-GB" sz="1600" b="0">
                <a:solidFill>
                  <a:schemeClr val="tx1"/>
                </a:solidFill>
                <a:ea typeface="Calibri" panose="020F0502020204030204" pitchFamily="34" charset="0"/>
                <a:cs typeface="Times New Roman" panose="02020603050405020304" pitchFamily="18" charset="0"/>
              </a:rPr>
              <a:t>To make links between different pieces of information, and link new information to existing knowledge</a:t>
            </a:r>
            <a:endParaRPr lang="en-GB" sz="1600" b="0">
              <a:solidFill>
                <a:schemeClr val="tx1"/>
              </a:solidFill>
              <a:ea typeface="Calibri" panose="020F0502020204030204" pitchFamily="34" charset="0"/>
            </a:endParaRPr>
          </a:p>
          <a:p>
            <a:pPr marL="238105" indent="-238105">
              <a:buFont typeface="Symbol" panose="05050102010706020507" pitchFamily="18" charset="2"/>
              <a:buChar char=""/>
            </a:pPr>
            <a:r>
              <a:rPr lang="en-GB" sz="1600" b="0">
                <a:solidFill>
                  <a:schemeClr val="tx1"/>
                </a:solidFill>
                <a:ea typeface="Calibri" panose="020F0502020204030204" pitchFamily="34" charset="0"/>
                <a:cs typeface="Times New Roman" panose="02020603050405020304" pitchFamily="18" charset="0"/>
              </a:rPr>
              <a:t>To work with others to solve a problem, developing listening, negotiating and speaking skills</a:t>
            </a:r>
            <a:endParaRPr lang="en-GB" sz="1600" b="0">
              <a:solidFill>
                <a:schemeClr val="tx1"/>
              </a:solidFill>
              <a:ea typeface="Calibri" panose="020F0502020204030204" pitchFamily="34" charset="0"/>
            </a:endParaRPr>
          </a:p>
        </p:txBody>
      </p:sp>
      <p:sp>
        <p:nvSpPr>
          <p:cNvPr id="4" name="TextBox 3">
            <a:extLst>
              <a:ext uri="{FF2B5EF4-FFF2-40B4-BE49-F238E27FC236}">
                <a16:creationId xmlns:a16="http://schemas.microsoft.com/office/drawing/2014/main" id="{8293F6C8-DC68-C620-99C0-A0CE4F415C12}"/>
              </a:ext>
            </a:extLst>
          </p:cNvPr>
          <p:cNvSpPr txBox="1"/>
          <p:nvPr/>
        </p:nvSpPr>
        <p:spPr>
          <a:xfrm>
            <a:off x="318531" y="1905506"/>
            <a:ext cx="5353021" cy="3293209"/>
          </a:xfrm>
          <a:prstGeom prst="rect">
            <a:avLst/>
          </a:prstGeom>
          <a:solidFill>
            <a:srgbClr val="005DAA"/>
          </a:solidFill>
          <a:ln>
            <a:noFill/>
          </a:ln>
        </p:spPr>
        <p:style>
          <a:lnRef idx="2">
            <a:schemeClr val="accent2"/>
          </a:lnRef>
          <a:fillRef idx="1">
            <a:schemeClr val="lt1"/>
          </a:fillRef>
          <a:effectRef idx="0">
            <a:schemeClr val="accent2"/>
          </a:effectRef>
          <a:fontRef idx="minor">
            <a:schemeClr val="dk1"/>
          </a:fontRef>
        </p:style>
        <p:txBody>
          <a:bodyPr wrap="square" lIns="91440" tIns="45720" rIns="91440" bIns="45720" anchor="t">
            <a:spAutoFit/>
          </a:bodyPr>
          <a:lstStyle/>
          <a:p>
            <a:r>
              <a:rPr lang="en-GB" sz="1600">
                <a:solidFill>
                  <a:schemeClr val="bg1"/>
                </a:solidFill>
                <a:latin typeface="Meta Offc Pro"/>
                <a:ea typeface="Calibri"/>
              </a:rPr>
              <a:t>Age group recommended: 10-14</a:t>
            </a:r>
          </a:p>
          <a:p>
            <a:r>
              <a:rPr lang="en-GB" sz="1600">
                <a:solidFill>
                  <a:schemeClr val="bg1"/>
                </a:solidFill>
                <a:latin typeface="Meta Offc Pro"/>
                <a:ea typeface="Calibri"/>
              </a:rPr>
              <a:t>Subject areas: science, geography, social sciences</a:t>
            </a:r>
          </a:p>
          <a:p>
            <a:r>
              <a:rPr lang="en-GB" sz="1600">
                <a:solidFill>
                  <a:schemeClr val="bg1"/>
                </a:solidFill>
                <a:latin typeface="Meta Offc Pro"/>
                <a:ea typeface="Calibri"/>
              </a:rPr>
              <a:t>Time needed: 40-50 minutes</a:t>
            </a:r>
          </a:p>
          <a:p>
            <a:endParaRPr lang="en-GB" sz="1600">
              <a:solidFill>
                <a:schemeClr val="bg1"/>
              </a:solidFill>
              <a:latin typeface="Meta Offc Pro" panose="020B0504030101020102" pitchFamily="34" charset="0"/>
              <a:ea typeface="Calibri" panose="020F0502020204030204" pitchFamily="34" charset="0"/>
            </a:endParaRPr>
          </a:p>
          <a:p>
            <a:r>
              <a:rPr lang="en-GB" sz="1600">
                <a:solidFill>
                  <a:schemeClr val="bg1"/>
                </a:solidFill>
                <a:latin typeface="Meta Offc Pro"/>
                <a:ea typeface="Calibri"/>
              </a:rPr>
              <a:t>You will need: </a:t>
            </a:r>
            <a:endParaRPr lang="en-GB" sz="1600">
              <a:solidFill>
                <a:schemeClr val="bg1"/>
              </a:solidFill>
              <a:latin typeface="Meta Offc Pro" panose="020B0504030101020102" pitchFamily="34" charset="0"/>
              <a:ea typeface="Calibri" panose="020F0502020204030204" pitchFamily="34" charset="0"/>
            </a:endParaRPr>
          </a:p>
          <a:p>
            <a:pPr marL="198120" indent="-198120">
              <a:buFont typeface="Arial" panose="020B0604020202020204" pitchFamily="34" charset="0"/>
              <a:buChar char="•"/>
            </a:pPr>
            <a:r>
              <a:rPr lang="en-US" sz="1600">
                <a:solidFill>
                  <a:schemeClr val="bg1"/>
                </a:solidFill>
                <a:latin typeface="Meta Offc Pro"/>
              </a:rPr>
              <a:t>PowerPoint presentation</a:t>
            </a:r>
          </a:p>
          <a:p>
            <a:pPr marL="198120" indent="-198120">
              <a:buFont typeface="Arial" panose="020B0604020202020204" pitchFamily="34" charset="0"/>
              <a:buChar char="•"/>
            </a:pPr>
            <a:r>
              <a:rPr lang="en-US" sz="1600">
                <a:solidFill>
                  <a:schemeClr val="bg1"/>
                </a:solidFill>
                <a:latin typeface="Meta Offc Pro"/>
              </a:rPr>
              <a:t>Printed and cut-up sets of mystery activity clues for each group of 4-6 learners. Use either version 1 (slide 19) or version 2 (slide 20) for each group</a:t>
            </a:r>
          </a:p>
          <a:p>
            <a:pPr marL="198120" indent="-198120">
              <a:buFont typeface="Arial" panose="020B0604020202020204" pitchFamily="34" charset="0"/>
              <a:buChar char="•"/>
            </a:pPr>
            <a:r>
              <a:rPr lang="en-US" sz="1600">
                <a:solidFill>
                  <a:schemeClr val="bg1"/>
                </a:solidFill>
                <a:latin typeface="Meta Offc Pro"/>
              </a:rPr>
              <a:t>Printed mystery thinking frame from slide 21 for each learner or group of learners (optional)</a:t>
            </a:r>
          </a:p>
          <a:p>
            <a:pPr marL="198120" indent="-198120">
              <a:buFont typeface="Arial" panose="020B0604020202020204" pitchFamily="34" charset="0"/>
              <a:buChar char="•"/>
            </a:pPr>
            <a:r>
              <a:rPr lang="en-US" sz="1600">
                <a:solidFill>
                  <a:schemeClr val="bg1"/>
                </a:solidFill>
                <a:latin typeface="Meta Offc Pro"/>
              </a:rPr>
              <a:t>Access to video clips (optional)</a:t>
            </a:r>
          </a:p>
          <a:p>
            <a:pPr marL="198120" indent="-198120">
              <a:buFont typeface="Arial" panose="020B0604020202020204" pitchFamily="34" charset="0"/>
              <a:buChar char="•"/>
            </a:pPr>
            <a:endParaRPr lang="en-US" sz="1600">
              <a:solidFill>
                <a:schemeClr val="bg1"/>
              </a:solidFill>
              <a:latin typeface="Meta Offc Pro" panose="020B0504030101020102" pitchFamily="34" charset="0"/>
            </a:endParaRPr>
          </a:p>
        </p:txBody>
      </p:sp>
      <p:sp>
        <p:nvSpPr>
          <p:cNvPr id="8" name="TextBox 7">
            <a:extLst>
              <a:ext uri="{FF2B5EF4-FFF2-40B4-BE49-F238E27FC236}">
                <a16:creationId xmlns:a16="http://schemas.microsoft.com/office/drawing/2014/main" id="{0E76E7FD-420B-15C9-95AF-0C745A6BC0D6}"/>
              </a:ext>
            </a:extLst>
          </p:cNvPr>
          <p:cNvSpPr txBox="1"/>
          <p:nvPr/>
        </p:nvSpPr>
        <p:spPr>
          <a:xfrm>
            <a:off x="318530" y="5374877"/>
            <a:ext cx="11554938" cy="1077218"/>
          </a:xfrm>
          <a:prstGeom prst="rect">
            <a:avLst/>
          </a:prstGeom>
          <a:ln/>
        </p:spPr>
        <p:style>
          <a:lnRef idx="2">
            <a:schemeClr val="accent1"/>
          </a:lnRef>
          <a:fillRef idx="1">
            <a:schemeClr val="lt1"/>
          </a:fillRef>
          <a:effectRef idx="0">
            <a:schemeClr val="accent1"/>
          </a:effectRef>
          <a:fontRef idx="minor">
            <a:schemeClr val="dk1"/>
          </a:fontRef>
        </p:style>
        <p:txBody>
          <a:bodyPr wrap="square" lIns="91440" tIns="45720" rIns="91440" bIns="45720" anchor="t">
            <a:spAutoFit/>
          </a:bodyPr>
          <a:lstStyle/>
          <a:p>
            <a:r>
              <a:rPr lang="en-US" sz="1600" dirty="0">
                <a:solidFill>
                  <a:srgbClr val="005DAA"/>
                </a:solidFill>
                <a:latin typeface="Meta Offc Pro"/>
                <a:ea typeface="Calibri"/>
              </a:rPr>
              <a:t>Delivery notes:</a:t>
            </a:r>
          </a:p>
          <a:p>
            <a:r>
              <a:rPr lang="en-GB" sz="1600" dirty="0">
                <a:solidFill>
                  <a:srgbClr val="005DAA"/>
                </a:solidFill>
                <a:latin typeface="Meta Offc Pro"/>
              </a:rPr>
              <a:t>- This activity is designed to be delivered using this PowerPoint. Some slides have extra notes for educators. </a:t>
            </a:r>
            <a:endParaRPr lang="en-GB" sz="1600" dirty="0">
              <a:solidFill>
                <a:srgbClr val="005DAA"/>
              </a:solidFill>
              <a:latin typeface="Meta Offc Pro" panose="020B0504030101020102" pitchFamily="34" charset="0"/>
            </a:endParaRPr>
          </a:p>
          <a:p>
            <a:r>
              <a:rPr lang="en-GB" sz="1600" dirty="0">
                <a:solidFill>
                  <a:srgbClr val="005DAA"/>
                </a:solidFill>
                <a:latin typeface="Meta Offc Pro"/>
                <a:cs typeface="Arial"/>
              </a:rPr>
              <a:t>- Slides 18-21 are designed to be printed and cut up for groups of learners.</a:t>
            </a:r>
          </a:p>
          <a:p>
            <a:r>
              <a:rPr lang="en-GB" sz="1600" dirty="0">
                <a:solidFill>
                  <a:srgbClr val="005DAA"/>
                </a:solidFill>
                <a:latin typeface="Meta Offc Pro"/>
                <a:cs typeface="Arial"/>
              </a:rPr>
              <a:t>- Before delivery you could hide any slides you don’t want to use, including this slide.</a:t>
            </a:r>
          </a:p>
        </p:txBody>
      </p:sp>
    </p:spTree>
    <p:extLst>
      <p:ext uri="{BB962C8B-B14F-4D97-AF65-F5344CB8AC3E}">
        <p14:creationId xmlns:p14="http://schemas.microsoft.com/office/powerpoint/2010/main" val="1969853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D55227-30A5-C3F6-84DD-1843697B4DF6}"/>
              </a:ext>
            </a:extLst>
          </p:cNvPr>
          <p:cNvSpPr>
            <a:spLocks noGrp="1"/>
          </p:cNvSpPr>
          <p:nvPr>
            <p:ph type="title"/>
          </p:nvPr>
        </p:nvSpPr>
        <p:spPr>
          <a:xfrm>
            <a:off x="-1" y="583702"/>
            <a:ext cx="9045361" cy="929073"/>
          </a:xfrm>
        </p:spPr>
        <p:txBody>
          <a:bodyPr/>
          <a:lstStyle/>
          <a:p>
            <a:r>
              <a:rPr lang="en-US"/>
              <a:t>Activity background information</a:t>
            </a:r>
          </a:p>
        </p:txBody>
      </p:sp>
      <p:sp>
        <p:nvSpPr>
          <p:cNvPr id="5" name="Content Placeholder 3">
            <a:extLst>
              <a:ext uri="{FF2B5EF4-FFF2-40B4-BE49-F238E27FC236}">
                <a16:creationId xmlns:a16="http://schemas.microsoft.com/office/drawing/2014/main" id="{30E05E9C-33E5-357F-6EFB-BA79C830EA89}"/>
              </a:ext>
            </a:extLst>
          </p:cNvPr>
          <p:cNvSpPr txBox="1">
            <a:spLocks/>
          </p:cNvSpPr>
          <p:nvPr/>
        </p:nvSpPr>
        <p:spPr>
          <a:xfrm>
            <a:off x="334774" y="1773490"/>
            <a:ext cx="7014716" cy="420762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chemeClr val="accent5">
                    <a:lumMod val="50000"/>
                  </a:schemeClr>
                </a:solidFill>
                <a:latin typeface="Meta Offc Pro" panose="020B0504030101020102"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accent5">
                    <a:lumMod val="50000"/>
                  </a:schemeClr>
                </a:solidFill>
                <a:latin typeface="Meta Offc Pro" panose="020B0504030101020102"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accent5">
                    <a:lumMod val="50000"/>
                  </a:schemeClr>
                </a:solidFill>
                <a:latin typeface="Meta Offc Pro" panose="020B0504030101020102"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accent5">
                    <a:lumMod val="50000"/>
                  </a:schemeClr>
                </a:solidFill>
                <a:latin typeface="Meta Offc Pro" panose="020B0504030101020102"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accent5">
                    <a:lumMod val="50000"/>
                  </a:schemeClr>
                </a:solidFill>
                <a:latin typeface="Meta Offc Pro" panose="020B0504030101020102"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b="0">
                <a:ea typeface="Calibri" panose="020F0502020204030204" pitchFamily="34" charset="0"/>
              </a:rPr>
              <a:t>Tackling overfishing is a ‘win-win’ for our planet: conserving our rich marine resources enables more people to have the protein they need to live healthily. </a:t>
            </a:r>
          </a:p>
          <a:p>
            <a:r>
              <a:rPr lang="en-US" sz="1800" b="0">
                <a:ea typeface="Calibri" panose="020F0502020204030204" pitchFamily="34" charset="0"/>
              </a:rPr>
              <a:t>Over a third of fish stocks around the world are overfished, endangering future food supplies as a result. </a:t>
            </a:r>
          </a:p>
          <a:p>
            <a:r>
              <a:rPr lang="en-US" sz="1800" b="0">
                <a:ea typeface="Calibri" panose="020F0502020204030204" pitchFamily="34" charset="0"/>
              </a:rPr>
              <a:t>Fisheries which are managed sustainably have higher yields in the long-term. </a:t>
            </a:r>
          </a:p>
          <a:p>
            <a:r>
              <a:rPr lang="en-US" sz="1800" b="0">
                <a:ea typeface="Calibri" panose="020F0502020204030204" pitchFamily="34" charset="0"/>
              </a:rPr>
              <a:t>The world is missing out on enough protein to meet the yearly needs of 72 million people, because not all fisheries have been sustainably managed.</a:t>
            </a:r>
          </a:p>
          <a:p>
            <a:r>
              <a:rPr lang="en-US" sz="1800" b="0">
                <a:ea typeface="Calibri" panose="020F0502020204030204" pitchFamily="34" charset="0"/>
              </a:rPr>
              <a:t>Future generations have the right to sustainable food sources, and with the global population set to reach 10 billion by 2050, the need to harness our natural resources responsibly is more urgent than ever. </a:t>
            </a:r>
          </a:p>
          <a:p>
            <a:r>
              <a:rPr lang="en-GB" sz="1800" b="0">
                <a:ea typeface="Calibri" panose="020F0502020204030204" pitchFamily="34" charset="0"/>
              </a:rPr>
              <a:t>Get more information </a:t>
            </a:r>
            <a:r>
              <a:rPr lang="en-GB" sz="1800" b="0" u="sng">
                <a:solidFill>
                  <a:srgbClr val="0563C1"/>
                </a:solidFill>
                <a:ea typeface="Calibri" panose="020F0502020204030204" pitchFamily="34" charset="0"/>
                <a:hlinkClick r:id="rId2"/>
              </a:rPr>
              <a:t>here</a:t>
            </a:r>
            <a:r>
              <a:rPr lang="en-GB" sz="1800" b="0">
                <a:ea typeface="Calibri" panose="020F0502020204030204" pitchFamily="34" charset="0"/>
              </a:rPr>
              <a:t> about the MSC’s approach and what the blue MSC label means.</a:t>
            </a:r>
          </a:p>
        </p:txBody>
      </p:sp>
      <p:pic>
        <p:nvPicPr>
          <p:cNvPr id="11" name="Picture 10" descr="A coral reef with fish and sunlight&#10;&#10;Description automatically generated">
            <a:extLst>
              <a:ext uri="{FF2B5EF4-FFF2-40B4-BE49-F238E27FC236}">
                <a16:creationId xmlns:a16="http://schemas.microsoft.com/office/drawing/2014/main" id="{4ECD8298-09AC-6ED7-5886-E7D494AA11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47660" y="1773490"/>
            <a:ext cx="3647440" cy="4559300"/>
          </a:xfrm>
          <a:prstGeom prst="rect">
            <a:avLst/>
          </a:prstGeom>
        </p:spPr>
      </p:pic>
    </p:spTree>
    <p:extLst>
      <p:ext uri="{BB962C8B-B14F-4D97-AF65-F5344CB8AC3E}">
        <p14:creationId xmlns:p14="http://schemas.microsoft.com/office/powerpoint/2010/main" val="29561080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142066-AF67-60D5-0367-F8E340752D2B}"/>
              </a:ext>
            </a:extLst>
          </p:cNvPr>
          <p:cNvSpPr>
            <a:spLocks noGrp="1"/>
          </p:cNvSpPr>
          <p:nvPr>
            <p:ph type="title"/>
          </p:nvPr>
        </p:nvSpPr>
        <p:spPr>
          <a:xfrm>
            <a:off x="-1" y="583702"/>
            <a:ext cx="10191965" cy="929073"/>
          </a:xfrm>
        </p:spPr>
        <p:txBody>
          <a:bodyPr/>
          <a:lstStyle/>
          <a:p>
            <a:r>
              <a:rPr lang="en-US"/>
              <a:t>Adapting the activities (for teachers) </a:t>
            </a:r>
          </a:p>
        </p:txBody>
      </p:sp>
      <p:sp>
        <p:nvSpPr>
          <p:cNvPr id="4" name="Content Placeholder 5">
            <a:extLst>
              <a:ext uri="{FF2B5EF4-FFF2-40B4-BE49-F238E27FC236}">
                <a16:creationId xmlns:a16="http://schemas.microsoft.com/office/drawing/2014/main" id="{670DDFC9-7A21-310F-596D-FE16DF76245F}"/>
              </a:ext>
            </a:extLst>
          </p:cNvPr>
          <p:cNvSpPr txBox="1">
            <a:spLocks/>
          </p:cNvSpPr>
          <p:nvPr/>
        </p:nvSpPr>
        <p:spPr>
          <a:xfrm>
            <a:off x="571318" y="2091412"/>
            <a:ext cx="11256888" cy="4125736"/>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chemeClr val="accent5">
                    <a:lumMod val="50000"/>
                  </a:schemeClr>
                </a:solidFill>
                <a:latin typeface="Meta Offc Pro" panose="020B0504030101020102"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accent5">
                    <a:lumMod val="50000"/>
                  </a:schemeClr>
                </a:solidFill>
                <a:latin typeface="Meta Offc Pro" panose="020B0504030101020102"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accent5">
                    <a:lumMod val="50000"/>
                  </a:schemeClr>
                </a:solidFill>
                <a:latin typeface="Meta Offc Pro" panose="020B0504030101020102"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accent5">
                    <a:lumMod val="50000"/>
                  </a:schemeClr>
                </a:solidFill>
                <a:latin typeface="Meta Offc Pro" panose="020B0504030101020102"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accent5">
                    <a:lumMod val="50000"/>
                  </a:schemeClr>
                </a:solidFill>
                <a:latin typeface="Meta Offc Pro" panose="020B0504030101020102"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r>
              <a:rPr lang="en-GB" sz="1900" dirty="0">
                <a:latin typeface="Meta Offc Pro"/>
                <a:ea typeface="Calibri"/>
                <a:cs typeface="Times New Roman"/>
              </a:rPr>
              <a:t>Starter for 10</a:t>
            </a:r>
            <a:r>
              <a:rPr lang="en-GB" sz="1900" b="0" dirty="0">
                <a:latin typeface="Meta Offc Pro"/>
                <a:ea typeface="Calibri"/>
                <a:cs typeface="Times New Roman"/>
              </a:rPr>
              <a:t>: Learners could work in groups to discuss the statements or put their hands up to vote as a class. If you are short on time, you could do one of the two activities as a starter.</a:t>
            </a:r>
          </a:p>
          <a:p>
            <a:pPr marL="285750" indent="-285750"/>
            <a:r>
              <a:rPr lang="en-GB" sz="1900" dirty="0">
                <a:latin typeface="Meta Offc Pro"/>
                <a:ea typeface="Calibri"/>
                <a:cs typeface="Times New Roman"/>
              </a:rPr>
              <a:t>Mystery activity</a:t>
            </a:r>
            <a:r>
              <a:rPr lang="en-GB" sz="1900" b="0" dirty="0">
                <a:latin typeface="Meta Offc Pro"/>
                <a:ea typeface="Calibri"/>
                <a:cs typeface="Times New Roman"/>
              </a:rPr>
              <a:t>: There are two versions of the mystery activity, adaptable depending on your group or the amount of time available. Version 1 contains fewer clues than version 2. </a:t>
            </a:r>
            <a:endParaRPr lang="en-GB" sz="1900" b="0" dirty="0">
              <a:ea typeface="Calibri" panose="020F0502020204030204" pitchFamily="34" charset="0"/>
              <a:cs typeface="Times New Roman" panose="02020603050405020304" pitchFamily="18" charset="0"/>
            </a:endParaRPr>
          </a:p>
          <a:p>
            <a:pPr marL="285750" indent="-285750"/>
            <a:r>
              <a:rPr lang="en-GB" sz="1900" dirty="0">
                <a:latin typeface="Meta Offc Pro"/>
                <a:ea typeface="Calibri"/>
                <a:cs typeface="Times New Roman"/>
              </a:rPr>
              <a:t>Mystery activity</a:t>
            </a:r>
            <a:r>
              <a:rPr lang="en-GB" sz="1900" b="0" dirty="0">
                <a:latin typeface="Meta Offc Pro"/>
                <a:ea typeface="Calibri"/>
                <a:cs typeface="Times New Roman"/>
              </a:rPr>
              <a:t>: For extra support, provide each group with a Mystery Thinking Frame to help groups order their thinking.</a:t>
            </a:r>
          </a:p>
          <a:p>
            <a:pPr marL="285750" indent="-285750"/>
            <a:r>
              <a:rPr lang="en-GB" sz="1900" dirty="0">
                <a:latin typeface="Meta Offc Pro"/>
                <a:ea typeface="Calibri"/>
                <a:cs typeface="Times New Roman"/>
              </a:rPr>
              <a:t>Debrief</a:t>
            </a:r>
            <a:r>
              <a:rPr lang="en-GB" sz="1900" b="0" dirty="0">
                <a:latin typeface="Meta Offc Pro"/>
                <a:ea typeface="Calibri"/>
                <a:cs typeface="Times New Roman"/>
              </a:rPr>
              <a:t>: Learners could share their conclusions as a presentation to the class, or by putting up their hands. In advance of the activity, watch our video clips on aspects of ocean sustainability and select one or two to share with the class. If you have time, include some of the key questions to ensure learners have understood the key concepts in the activity. </a:t>
            </a:r>
            <a:endParaRPr lang="en-GB" sz="1900" b="0" dirty="0">
              <a:ea typeface="Calibri" panose="020F0502020204030204" pitchFamily="34" charset="0"/>
              <a:cs typeface="Times New Roman" panose="02020603050405020304" pitchFamily="18" charset="0"/>
            </a:endParaRPr>
          </a:p>
          <a:p>
            <a:pPr marL="285750" indent="-285750"/>
            <a:r>
              <a:rPr lang="en-GB" sz="1900" dirty="0">
                <a:latin typeface="Meta Offc Pro"/>
                <a:ea typeface="Calibri"/>
                <a:cs typeface="Times New Roman"/>
              </a:rPr>
              <a:t>Homework and extension activities</a:t>
            </a:r>
            <a:r>
              <a:rPr lang="en-GB" sz="1900" b="0" dirty="0">
                <a:latin typeface="Meta Offc Pro"/>
                <a:ea typeface="Calibri"/>
                <a:cs typeface="Times New Roman"/>
              </a:rPr>
              <a:t>: There are suggested activities on slide 27.</a:t>
            </a:r>
            <a:endParaRPr lang="en-GB" sz="1900" b="0" dirty="0">
              <a:highlight>
                <a:srgbClr val="FFFF00"/>
              </a:highlight>
              <a:ea typeface="Calibri" panose="020F0502020204030204" pitchFamily="34" charset="0"/>
              <a:cs typeface="Times New Roman" panose="02020603050405020304" pitchFamily="18" charset="0"/>
            </a:endParaRPr>
          </a:p>
          <a:p>
            <a:pPr marL="285750" indent="-285750"/>
            <a:r>
              <a:rPr lang="en-GB" sz="1900" dirty="0">
                <a:latin typeface="Meta Offc Pro"/>
                <a:ea typeface="Calibri"/>
                <a:cs typeface="Times New Roman"/>
              </a:rPr>
              <a:t>Competition: </a:t>
            </a:r>
            <a:r>
              <a:rPr lang="en-GB" sz="1900" b="0" dirty="0">
                <a:latin typeface="Meta Offc Pro"/>
                <a:ea typeface="Calibri"/>
                <a:cs typeface="Times New Roman"/>
              </a:rPr>
              <a:t>You can introduce a competition in your class “Sustainable fishing means more… Ideas” and ask your students to think about ideas to make fishing more sustainable. Check slide 28.</a:t>
            </a:r>
            <a:endParaRPr lang="en-GB" sz="1900" b="0" dirty="0">
              <a:highlight>
                <a:srgbClr val="FFFF00"/>
              </a:highlight>
              <a:ea typeface="Calibri" panose="020F0502020204030204" pitchFamily="34" charset="0"/>
            </a:endParaRPr>
          </a:p>
        </p:txBody>
      </p:sp>
    </p:spTree>
    <p:extLst>
      <p:ext uri="{BB962C8B-B14F-4D97-AF65-F5344CB8AC3E}">
        <p14:creationId xmlns:p14="http://schemas.microsoft.com/office/powerpoint/2010/main" val="40008460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39361B-2F4F-867C-204D-F9E6A5A72244}"/>
              </a:ext>
            </a:extLst>
          </p:cNvPr>
          <p:cNvSpPr>
            <a:spLocks noGrp="1"/>
          </p:cNvSpPr>
          <p:nvPr>
            <p:ph type="title"/>
          </p:nvPr>
        </p:nvSpPr>
        <p:spPr>
          <a:xfrm>
            <a:off x="-1" y="583702"/>
            <a:ext cx="6110199" cy="929073"/>
          </a:xfrm>
        </p:spPr>
        <p:txBody>
          <a:bodyPr/>
          <a:lstStyle/>
          <a:p>
            <a:r>
              <a:rPr lang="en-US"/>
              <a:t>Activity plan: Starter </a:t>
            </a:r>
          </a:p>
        </p:txBody>
      </p:sp>
      <p:grpSp>
        <p:nvGrpSpPr>
          <p:cNvPr id="5" name="Group 4">
            <a:extLst>
              <a:ext uri="{FF2B5EF4-FFF2-40B4-BE49-F238E27FC236}">
                <a16:creationId xmlns:a16="http://schemas.microsoft.com/office/drawing/2014/main" id="{7509B378-CA88-6A8E-5795-A05BBB42D7D0}"/>
              </a:ext>
            </a:extLst>
          </p:cNvPr>
          <p:cNvGrpSpPr/>
          <p:nvPr/>
        </p:nvGrpSpPr>
        <p:grpSpPr>
          <a:xfrm>
            <a:off x="3437896" y="1838632"/>
            <a:ext cx="8147384" cy="4729316"/>
            <a:chOff x="2744667" y="3633592"/>
            <a:chExt cx="8133207" cy="7680389"/>
          </a:xfrm>
        </p:grpSpPr>
        <p:sp>
          <p:nvSpPr>
            <p:cNvPr id="6" name="Rectangle 5">
              <a:extLst>
                <a:ext uri="{FF2B5EF4-FFF2-40B4-BE49-F238E27FC236}">
                  <a16:creationId xmlns:a16="http://schemas.microsoft.com/office/drawing/2014/main" id="{C8D5C1BE-7816-B72D-3CC7-C1362AB25729}"/>
                </a:ext>
              </a:extLst>
            </p:cNvPr>
            <p:cNvSpPr/>
            <p:nvPr/>
          </p:nvSpPr>
          <p:spPr>
            <a:xfrm>
              <a:off x="2744667" y="3633592"/>
              <a:ext cx="3334282" cy="7680389"/>
            </a:xfrm>
            <a:prstGeom prst="rect">
              <a:avLst/>
            </a:prstGeom>
            <a:solidFill>
              <a:srgbClr val="005DA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7" name="Rectangle 6">
              <a:extLst>
                <a:ext uri="{FF2B5EF4-FFF2-40B4-BE49-F238E27FC236}">
                  <a16:creationId xmlns:a16="http://schemas.microsoft.com/office/drawing/2014/main" id="{7003DA0C-AAF5-39EC-747D-B2A413D1A452}"/>
                </a:ext>
              </a:extLst>
            </p:cNvPr>
            <p:cNvSpPr/>
            <p:nvPr/>
          </p:nvSpPr>
          <p:spPr>
            <a:xfrm>
              <a:off x="5999077" y="3633592"/>
              <a:ext cx="4878797" cy="7680389"/>
            </a:xfrm>
            <a:prstGeom prst="rect">
              <a:avLst/>
            </a:prstGeom>
            <a:solidFill>
              <a:srgbClr val="98E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ES"/>
            </a:p>
          </p:txBody>
        </p:sp>
      </p:grpSp>
      <p:sp>
        <p:nvSpPr>
          <p:cNvPr id="10" name="TextBox 9">
            <a:extLst>
              <a:ext uri="{FF2B5EF4-FFF2-40B4-BE49-F238E27FC236}">
                <a16:creationId xmlns:a16="http://schemas.microsoft.com/office/drawing/2014/main" id="{FBC16055-23D3-DB6E-2510-8A2AE60F33EB}"/>
              </a:ext>
            </a:extLst>
          </p:cNvPr>
          <p:cNvSpPr txBox="1"/>
          <p:nvPr/>
        </p:nvSpPr>
        <p:spPr>
          <a:xfrm>
            <a:off x="606720" y="2284214"/>
            <a:ext cx="2456520" cy="369332"/>
          </a:xfrm>
          <a:prstGeom prst="rect">
            <a:avLst/>
          </a:prstGeom>
          <a:noFill/>
        </p:spPr>
        <p:txBody>
          <a:bodyPr wrap="square">
            <a:spAutoFit/>
          </a:bodyPr>
          <a:lstStyle/>
          <a:p>
            <a:pPr marL="0" indent="0">
              <a:lnSpc>
                <a:spcPct val="100000"/>
              </a:lnSpc>
              <a:spcBef>
                <a:spcPts val="0"/>
              </a:spcBef>
              <a:buNone/>
            </a:pPr>
            <a:r>
              <a:rPr lang="en-GB" sz="1800">
                <a:solidFill>
                  <a:schemeClr val="bg1"/>
                </a:solidFill>
                <a:latin typeface="Calibri" panose="020F0502020204030204" pitchFamily="34" charset="0"/>
                <a:ea typeface="Calibri" panose="020F0502020204030204" pitchFamily="34" charset="0"/>
                <a:cs typeface="Times New Roman" panose="02020603050405020304" pitchFamily="18" charset="0"/>
              </a:rPr>
              <a:t>Starter for 10 (10 mins)</a:t>
            </a:r>
            <a:endParaRPr lang="en-GB" sz="1800">
              <a:solidFill>
                <a:schemeClr val="bg1"/>
              </a:solidFill>
              <a:latin typeface="Calibri" panose="020F0502020204030204" pitchFamily="34" charset="0"/>
              <a:ea typeface="Calibri" panose="020F0502020204030204" pitchFamily="34" charset="0"/>
            </a:endParaRPr>
          </a:p>
        </p:txBody>
      </p:sp>
      <p:sp>
        <p:nvSpPr>
          <p:cNvPr id="12" name="TextBox 11">
            <a:extLst>
              <a:ext uri="{FF2B5EF4-FFF2-40B4-BE49-F238E27FC236}">
                <a16:creationId xmlns:a16="http://schemas.microsoft.com/office/drawing/2014/main" id="{974774A3-6DBB-D121-A61D-6DE9B6FC11CC}"/>
              </a:ext>
            </a:extLst>
          </p:cNvPr>
          <p:cNvSpPr txBox="1"/>
          <p:nvPr/>
        </p:nvSpPr>
        <p:spPr>
          <a:xfrm>
            <a:off x="224577" y="1838632"/>
            <a:ext cx="2749515" cy="3170099"/>
          </a:xfrm>
          <a:prstGeom prst="rect">
            <a:avLst/>
          </a:prstGeom>
          <a:noFill/>
        </p:spPr>
        <p:txBody>
          <a:bodyPr wrap="square">
            <a:spAutoFit/>
          </a:bodyPr>
          <a:lstStyle/>
          <a:p>
            <a:pPr>
              <a:lnSpc>
                <a:spcPct val="100000"/>
              </a:lnSpc>
              <a:spcBef>
                <a:spcPts val="0"/>
              </a:spcBef>
            </a:pPr>
            <a:r>
              <a:rPr lang="en-GB" sz="2000" b="0" dirty="0">
                <a:latin typeface="Meta Offc Pro" panose="020B0504030101020102" pitchFamily="34" charset="0"/>
                <a:ea typeface="Calibri"/>
                <a:cs typeface="Times New Roman"/>
              </a:rPr>
              <a:t>Starter: 10 minutes </a:t>
            </a:r>
          </a:p>
          <a:p>
            <a:pPr>
              <a:lnSpc>
                <a:spcPct val="100000"/>
              </a:lnSpc>
              <a:spcBef>
                <a:spcPts val="0"/>
              </a:spcBef>
            </a:pPr>
            <a:endParaRPr lang="en-GB" sz="2000" b="0" dirty="0">
              <a:latin typeface="Meta Offc Pro" panose="020B0504030101020102" pitchFamily="34" charset="0"/>
              <a:ea typeface="Calibri"/>
              <a:cs typeface="Times New Roman"/>
            </a:endParaRPr>
          </a:p>
          <a:p>
            <a:pPr>
              <a:lnSpc>
                <a:spcPct val="100000"/>
              </a:lnSpc>
              <a:spcBef>
                <a:spcPts val="0"/>
              </a:spcBef>
            </a:pPr>
            <a:r>
              <a:rPr lang="en-GB" sz="2000" b="0" dirty="0">
                <a:latin typeface="Meta Offc Pro" panose="020B0504030101020102" pitchFamily="34" charset="0"/>
                <a:ea typeface="Calibri"/>
                <a:cs typeface="Times New Roman"/>
              </a:rPr>
              <a:t>Here are two short activities as a starter, to get learners to:</a:t>
            </a:r>
          </a:p>
          <a:p>
            <a:pPr>
              <a:lnSpc>
                <a:spcPct val="100000"/>
              </a:lnSpc>
              <a:spcBef>
                <a:spcPts val="0"/>
              </a:spcBef>
            </a:pPr>
            <a:endParaRPr lang="en-GB" sz="2000" dirty="0">
              <a:latin typeface="Meta Offc Pro" panose="020B0504030101020102" pitchFamily="34" charset="0"/>
              <a:ea typeface="Calibri"/>
              <a:cs typeface="Times New Roman"/>
            </a:endParaRPr>
          </a:p>
          <a:p>
            <a:pPr>
              <a:lnSpc>
                <a:spcPct val="100000"/>
              </a:lnSpc>
              <a:spcBef>
                <a:spcPts val="0"/>
              </a:spcBef>
            </a:pPr>
            <a:r>
              <a:rPr lang="en-GB" sz="2000" b="1" dirty="0">
                <a:solidFill>
                  <a:srgbClr val="0561AC"/>
                </a:solidFill>
                <a:latin typeface="Meta Offc Pro" panose="020B0504030101020102" pitchFamily="34" charset="0"/>
                <a:ea typeface="Calibri"/>
                <a:cs typeface="Times New Roman"/>
              </a:rPr>
              <a:t>Think about the important role the ocean plays in our lives:</a:t>
            </a:r>
            <a:endParaRPr lang="en-GB" sz="2000" b="1" dirty="0">
              <a:solidFill>
                <a:srgbClr val="0561AC"/>
              </a:solidFill>
              <a:latin typeface="Meta Offc Pro" panose="020B0504030101020102" pitchFamily="34" charset="0"/>
              <a:ea typeface="Calibri" panose="020F0502020204030204" pitchFamily="34" charset="0"/>
            </a:endParaRPr>
          </a:p>
        </p:txBody>
      </p:sp>
      <p:sp>
        <p:nvSpPr>
          <p:cNvPr id="14" name="TextBox 13">
            <a:extLst>
              <a:ext uri="{FF2B5EF4-FFF2-40B4-BE49-F238E27FC236}">
                <a16:creationId xmlns:a16="http://schemas.microsoft.com/office/drawing/2014/main" id="{E980A43A-2EDA-28F9-8B16-9870C4E9CCAA}"/>
              </a:ext>
            </a:extLst>
          </p:cNvPr>
          <p:cNvSpPr txBox="1"/>
          <p:nvPr/>
        </p:nvSpPr>
        <p:spPr>
          <a:xfrm>
            <a:off x="3579960" y="2874149"/>
            <a:ext cx="3017520" cy="1923604"/>
          </a:xfrm>
          <a:prstGeom prst="rect">
            <a:avLst/>
          </a:prstGeom>
          <a:noFill/>
        </p:spPr>
        <p:txBody>
          <a:bodyPr wrap="square" lIns="91440" tIns="45720" rIns="91440" bIns="45720" anchor="t">
            <a:spAutoFit/>
          </a:bodyPr>
          <a:lstStyle/>
          <a:p>
            <a:pPr>
              <a:lnSpc>
                <a:spcPct val="100000"/>
              </a:lnSpc>
              <a:spcBef>
                <a:spcPts val="0"/>
              </a:spcBef>
            </a:pPr>
            <a:r>
              <a:rPr lang="en-GB" sz="1700" b="0" dirty="0">
                <a:solidFill>
                  <a:schemeClr val="bg1"/>
                </a:solidFill>
                <a:latin typeface="Meta Offc Pro"/>
                <a:ea typeface="Calibri"/>
                <a:cs typeface="Times New Roman"/>
              </a:rPr>
              <a:t>Firstly, use slides </a:t>
            </a:r>
            <a:r>
              <a:rPr lang="en-GB" sz="1700" dirty="0">
                <a:solidFill>
                  <a:schemeClr val="bg1"/>
                </a:solidFill>
                <a:latin typeface="Meta Offc Pro"/>
                <a:ea typeface="Calibri"/>
                <a:cs typeface="Times New Roman"/>
              </a:rPr>
              <a:t>8-12</a:t>
            </a:r>
            <a:r>
              <a:rPr lang="en-GB" sz="1700" b="0" dirty="0">
                <a:solidFill>
                  <a:schemeClr val="bg1"/>
                </a:solidFill>
                <a:latin typeface="Meta Offc Pro"/>
                <a:ea typeface="Calibri"/>
                <a:cs typeface="Times New Roman"/>
              </a:rPr>
              <a:t> to show learners some statements about the ocean and ask them to share with their partner (or with the class) what they think about each statement.</a:t>
            </a:r>
            <a:endParaRPr lang="en-GB" sz="1700" b="0" dirty="0">
              <a:solidFill>
                <a:schemeClr val="bg1"/>
              </a:solidFill>
              <a:latin typeface="Meta Offc Pro"/>
              <a:ea typeface="Calibri" panose="020F0502020204030204" pitchFamily="34" charset="0"/>
              <a:cs typeface="Times New Roman" panose="02020603050405020304" pitchFamily="18" charset="0"/>
            </a:endParaRPr>
          </a:p>
        </p:txBody>
      </p:sp>
      <p:sp>
        <p:nvSpPr>
          <p:cNvPr id="16" name="TextBox 15">
            <a:extLst>
              <a:ext uri="{FF2B5EF4-FFF2-40B4-BE49-F238E27FC236}">
                <a16:creationId xmlns:a16="http://schemas.microsoft.com/office/drawing/2014/main" id="{5783D593-A083-0060-7EB6-55F46E6094F5}"/>
              </a:ext>
            </a:extLst>
          </p:cNvPr>
          <p:cNvSpPr txBox="1"/>
          <p:nvPr/>
        </p:nvSpPr>
        <p:spPr>
          <a:xfrm>
            <a:off x="6878488" y="2871527"/>
            <a:ext cx="4566259" cy="3493264"/>
          </a:xfrm>
          <a:prstGeom prst="rect">
            <a:avLst/>
          </a:prstGeom>
          <a:noFill/>
        </p:spPr>
        <p:txBody>
          <a:bodyPr wrap="square" lIns="91440" tIns="45720" rIns="91440" bIns="45720" anchor="t">
            <a:spAutoFit/>
          </a:bodyPr>
          <a:lstStyle/>
          <a:p>
            <a:r>
              <a:rPr lang="en-GB" sz="1700" b="0" dirty="0">
                <a:latin typeface="Meta Offc Pro"/>
                <a:ea typeface="Calibri"/>
                <a:cs typeface="Times New Roman"/>
              </a:rPr>
              <a:t>Then use slides </a:t>
            </a:r>
            <a:r>
              <a:rPr lang="en-GB" sz="1700" dirty="0">
                <a:latin typeface="Meta Offc Pro"/>
                <a:ea typeface="Calibri"/>
                <a:cs typeface="Times New Roman"/>
              </a:rPr>
              <a:t>13-15</a:t>
            </a:r>
            <a:r>
              <a:rPr lang="en-GB" sz="1700" b="0" dirty="0">
                <a:latin typeface="Meta Offc Pro"/>
                <a:ea typeface="Calibri"/>
                <a:cs typeface="Times New Roman"/>
              </a:rPr>
              <a:t> to ask learners to ‘stand where you believe’. This is a continuum line activity, where learners reflect on a question and can move from one side of the space to the other, depending on whether they want to answer yes or no – and how strongly they believe their response. Standing </a:t>
            </a:r>
            <a:r>
              <a:rPr lang="en-GB" sz="1700" dirty="0">
                <a:latin typeface="Meta Offc Pro"/>
                <a:ea typeface="Calibri"/>
                <a:cs typeface="Times New Roman"/>
              </a:rPr>
              <a:t>at one end of the continuum line </a:t>
            </a:r>
            <a:r>
              <a:rPr lang="en-GB" sz="1700" b="0" dirty="0">
                <a:latin typeface="Meta Offc Pro"/>
                <a:ea typeface="Calibri"/>
                <a:cs typeface="Times New Roman"/>
              </a:rPr>
              <a:t>would indicate a strong agreement or disagreement, whereas standing in the middle would indicate that a learner is not sure, or ambivalent about a statement. </a:t>
            </a:r>
            <a:endParaRPr lang="en-GB" sz="1700" b="0" dirty="0">
              <a:latin typeface="Meta Offc Pro"/>
              <a:ea typeface="Calibri" panose="020F0502020204030204" pitchFamily="34" charset="0"/>
              <a:cs typeface="Times New Roman" panose="02020603050405020304" pitchFamily="18" charset="0"/>
            </a:endParaRPr>
          </a:p>
          <a:p>
            <a:r>
              <a:rPr lang="en-GB" sz="1700" b="0" dirty="0">
                <a:latin typeface="Meta Offc Pro"/>
                <a:ea typeface="Calibri"/>
                <a:cs typeface="Times New Roman"/>
              </a:rPr>
              <a:t>Ask learners why they chose to stand on one side or in the middle.</a:t>
            </a:r>
            <a:r>
              <a:rPr lang="en-GB" sz="1700" dirty="0">
                <a:latin typeface="Meta Offc Pro"/>
                <a:ea typeface="Calibri"/>
                <a:cs typeface="Times New Roman"/>
              </a:rPr>
              <a:t> </a:t>
            </a:r>
            <a:endParaRPr lang="en-GB" sz="1700" b="0" dirty="0">
              <a:latin typeface="Meta Offc Pro" panose="020B0504030101020102" pitchFamily="34" charset="0"/>
              <a:ea typeface="Calibri" panose="020F0502020204030204" pitchFamily="34" charset="0"/>
            </a:endParaRPr>
          </a:p>
        </p:txBody>
      </p:sp>
      <p:sp>
        <p:nvSpPr>
          <p:cNvPr id="4" name="Oval 3">
            <a:extLst>
              <a:ext uri="{FF2B5EF4-FFF2-40B4-BE49-F238E27FC236}">
                <a16:creationId xmlns:a16="http://schemas.microsoft.com/office/drawing/2014/main" id="{5BAAC28E-0E4E-8FE8-37AA-C461A34B7BD1}"/>
              </a:ext>
            </a:extLst>
          </p:cNvPr>
          <p:cNvSpPr/>
          <p:nvPr/>
        </p:nvSpPr>
        <p:spPr>
          <a:xfrm>
            <a:off x="3690311" y="2066757"/>
            <a:ext cx="688258" cy="644463"/>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600" b="1">
                <a:solidFill>
                  <a:srgbClr val="005DAA"/>
                </a:solidFill>
                <a:latin typeface="Meta Offc Pro" panose="020B0504030101020102" pitchFamily="34" charset="0"/>
              </a:rPr>
              <a:t>1</a:t>
            </a:r>
          </a:p>
        </p:txBody>
      </p:sp>
      <p:sp>
        <p:nvSpPr>
          <p:cNvPr id="8" name="Oval 7">
            <a:extLst>
              <a:ext uri="{FF2B5EF4-FFF2-40B4-BE49-F238E27FC236}">
                <a16:creationId xmlns:a16="http://schemas.microsoft.com/office/drawing/2014/main" id="{FF0AF65B-4821-7E8E-56A1-5098AA444D90}"/>
              </a:ext>
            </a:extLst>
          </p:cNvPr>
          <p:cNvSpPr/>
          <p:nvPr/>
        </p:nvSpPr>
        <p:spPr>
          <a:xfrm>
            <a:off x="6992625" y="2066757"/>
            <a:ext cx="688258" cy="644463"/>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600" b="1">
                <a:solidFill>
                  <a:srgbClr val="005DAA"/>
                </a:solidFill>
                <a:latin typeface="Meta Offc Pro" panose="020B0504030101020102" pitchFamily="34" charset="0"/>
              </a:rPr>
              <a:t>2</a:t>
            </a:r>
          </a:p>
        </p:txBody>
      </p:sp>
    </p:spTree>
    <p:extLst>
      <p:ext uri="{BB962C8B-B14F-4D97-AF65-F5344CB8AC3E}">
        <p14:creationId xmlns:p14="http://schemas.microsoft.com/office/powerpoint/2010/main" val="247300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seaweed growing in the water&#10;&#10;Description automatically generated">
            <a:extLst>
              <a:ext uri="{FF2B5EF4-FFF2-40B4-BE49-F238E27FC236}">
                <a16:creationId xmlns:a16="http://schemas.microsoft.com/office/drawing/2014/main" id="{9C955CE3-B9D9-4103-3529-22D5F9673B2F}"/>
              </a:ext>
            </a:extLst>
          </p:cNvPr>
          <p:cNvPicPr>
            <a:picLocks noChangeAspect="1"/>
          </p:cNvPicPr>
          <p:nvPr/>
        </p:nvPicPr>
        <p:blipFill rotWithShape="1">
          <a:blip r:embed="rId2">
            <a:extLst>
              <a:ext uri="{28A0092B-C50C-407E-A947-70E740481C1C}">
                <a14:useLocalDpi xmlns:a14="http://schemas.microsoft.com/office/drawing/2010/main" val="0"/>
              </a:ext>
            </a:extLst>
          </a:blip>
          <a:srcRect t="4679" b="10946"/>
          <a:stretch/>
        </p:blipFill>
        <p:spPr>
          <a:xfrm>
            <a:off x="0" y="0"/>
            <a:ext cx="12192000" cy="6858000"/>
          </a:xfrm>
          <a:prstGeom prst="rect">
            <a:avLst/>
          </a:prstGeom>
        </p:spPr>
      </p:pic>
      <p:sp>
        <p:nvSpPr>
          <p:cNvPr id="8" name="TextBox 7">
            <a:extLst>
              <a:ext uri="{FF2B5EF4-FFF2-40B4-BE49-F238E27FC236}">
                <a16:creationId xmlns:a16="http://schemas.microsoft.com/office/drawing/2014/main" id="{CE4638C5-194E-C024-136E-C39335CA1007}"/>
              </a:ext>
            </a:extLst>
          </p:cNvPr>
          <p:cNvSpPr txBox="1"/>
          <p:nvPr/>
        </p:nvSpPr>
        <p:spPr>
          <a:xfrm>
            <a:off x="1366463" y="2372855"/>
            <a:ext cx="9688530" cy="1459951"/>
          </a:xfrm>
          <a:prstGeom prst="rect">
            <a:avLst/>
          </a:prstGeom>
          <a:solidFill>
            <a:srgbClr val="FFFFFF">
              <a:alpha val="50980"/>
            </a:srgbClr>
          </a:solidFill>
          <a:ln>
            <a:noFill/>
          </a:ln>
        </p:spPr>
        <p:txBody>
          <a:bodyPr wrap="square" rtlCol="0">
            <a:spAutoFit/>
          </a:bodyPr>
          <a:lstStyle/>
          <a:p>
            <a:pPr algn="ctr">
              <a:lnSpc>
                <a:spcPct val="107000"/>
              </a:lnSpc>
              <a:spcAft>
                <a:spcPts val="960"/>
              </a:spcAft>
            </a:pPr>
            <a:r>
              <a:rPr lang="en-US" sz="4320" b="1" kern="100">
                <a:latin typeface="Meta Offc Pro" panose="020B0504030101020102" pitchFamily="34" charset="0"/>
                <a:ea typeface="Calibri" panose="020F0502020204030204" pitchFamily="34" charset="0"/>
                <a:cs typeface="Times New Roman" panose="02020603050405020304" pitchFamily="18" charset="0"/>
              </a:rPr>
              <a:t>Half of the oxygen currently produced on Earth is generated by the ocean. </a:t>
            </a:r>
            <a:endParaRPr lang="en-GB" sz="4320" b="1" kern="100">
              <a:latin typeface="Meta Offc Pro" panose="020B0504030101020102" pitchFamily="34"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13D9E5B0-1A52-D8F3-1E86-0B2356EA1EA8}"/>
              </a:ext>
            </a:extLst>
          </p:cNvPr>
          <p:cNvSpPr txBox="1"/>
          <p:nvPr/>
        </p:nvSpPr>
        <p:spPr>
          <a:xfrm>
            <a:off x="6515297" y="6503541"/>
            <a:ext cx="5622534" cy="230832"/>
          </a:xfrm>
          <a:prstGeom prst="rect">
            <a:avLst/>
          </a:prstGeom>
          <a:noFill/>
        </p:spPr>
        <p:txBody>
          <a:bodyPr wrap="square">
            <a:spAutoFit/>
          </a:bodyPr>
          <a:lstStyle/>
          <a:p>
            <a:r>
              <a:rPr lang="en-US" sz="900">
                <a:solidFill>
                  <a:schemeClr val="bg1"/>
                </a:solidFill>
                <a:hlinkClick r:id="rId3">
                  <a:extLst>
                    <a:ext uri="{A12FA001-AC4F-418D-AE19-62706E023703}">
                      <ahyp:hlinkClr xmlns:ahyp="http://schemas.microsoft.com/office/drawing/2018/hyperlinkcolor" val="tx"/>
                    </a:ext>
                  </a:extLst>
                </a:hlinkClick>
              </a:rPr>
              <a:t>Source: Ocean Literacy commentary: “A myth on the fate of oceanic Oxygen” - Ocean Literacy Portal (unesco.org)</a:t>
            </a:r>
            <a:endParaRPr lang="en-GB" sz="900">
              <a:solidFill>
                <a:schemeClr val="bg1"/>
              </a:solidFill>
            </a:endParaRPr>
          </a:p>
        </p:txBody>
      </p:sp>
    </p:spTree>
    <p:extLst>
      <p:ext uri="{BB962C8B-B14F-4D97-AF65-F5344CB8AC3E}">
        <p14:creationId xmlns:p14="http://schemas.microsoft.com/office/powerpoint/2010/main" val="21897053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hool of fish swimming in the water&#10;&#10;Description automatically generated">
            <a:extLst>
              <a:ext uri="{FF2B5EF4-FFF2-40B4-BE49-F238E27FC236}">
                <a16:creationId xmlns:a16="http://schemas.microsoft.com/office/drawing/2014/main" id="{3243F2C2-D95B-4D88-0C51-3BD4259F03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0615" cy="6858000"/>
          </a:xfrm>
          <a:prstGeom prst="rect">
            <a:avLst/>
          </a:prstGeom>
        </p:spPr>
      </p:pic>
      <p:sp>
        <p:nvSpPr>
          <p:cNvPr id="8" name="TextBox 7">
            <a:extLst>
              <a:ext uri="{FF2B5EF4-FFF2-40B4-BE49-F238E27FC236}">
                <a16:creationId xmlns:a16="http://schemas.microsoft.com/office/drawing/2014/main" id="{CE4638C5-194E-C024-136E-C39335CA1007}"/>
              </a:ext>
            </a:extLst>
          </p:cNvPr>
          <p:cNvSpPr txBox="1"/>
          <p:nvPr/>
        </p:nvSpPr>
        <p:spPr>
          <a:xfrm>
            <a:off x="1843551" y="2440757"/>
            <a:ext cx="8872109" cy="1459951"/>
          </a:xfrm>
          <a:prstGeom prst="rect">
            <a:avLst/>
          </a:prstGeom>
          <a:solidFill>
            <a:srgbClr val="FFFFFF">
              <a:alpha val="34902"/>
            </a:srgbClr>
          </a:solidFill>
          <a:ln>
            <a:noFill/>
          </a:ln>
        </p:spPr>
        <p:txBody>
          <a:bodyPr wrap="square" rtlCol="0">
            <a:spAutoFit/>
          </a:bodyPr>
          <a:lstStyle/>
          <a:p>
            <a:pPr algn="ctr">
              <a:lnSpc>
                <a:spcPct val="107000"/>
              </a:lnSpc>
              <a:spcAft>
                <a:spcPts val="960"/>
              </a:spcAft>
            </a:pPr>
            <a:r>
              <a:rPr lang="en-GB" sz="4320" b="1" kern="100" dirty="0">
                <a:latin typeface="Meta Offc Pro" panose="020B0504030101020102" pitchFamily="34" charset="0"/>
                <a:ea typeface="Calibri" panose="020F0502020204030204" pitchFamily="34" charset="0"/>
                <a:cs typeface="Times New Roman" panose="02020603050405020304" pitchFamily="18" charset="0"/>
              </a:rPr>
              <a:t>The ocean absorbs a lot of the heat created by burning fossil fuels.</a:t>
            </a:r>
          </a:p>
        </p:txBody>
      </p:sp>
      <p:sp>
        <p:nvSpPr>
          <p:cNvPr id="14" name="TextBox 13">
            <a:extLst>
              <a:ext uri="{FF2B5EF4-FFF2-40B4-BE49-F238E27FC236}">
                <a16:creationId xmlns:a16="http://schemas.microsoft.com/office/drawing/2014/main" id="{ECA4EE80-8278-4A72-7C39-3757247CF7BF}"/>
              </a:ext>
            </a:extLst>
          </p:cNvPr>
          <p:cNvSpPr txBox="1"/>
          <p:nvPr/>
        </p:nvSpPr>
        <p:spPr>
          <a:xfrm>
            <a:off x="7590033" y="6470362"/>
            <a:ext cx="4245796" cy="230832"/>
          </a:xfrm>
          <a:prstGeom prst="rect">
            <a:avLst/>
          </a:prstGeom>
          <a:noFill/>
        </p:spPr>
        <p:txBody>
          <a:bodyPr wrap="square">
            <a:spAutoFit/>
          </a:bodyPr>
          <a:lstStyle/>
          <a:p>
            <a:r>
              <a:rPr lang="en-US" sz="900">
                <a:solidFill>
                  <a:schemeClr val="bg1"/>
                </a:solidFill>
                <a:hlinkClick r:id="rId3">
                  <a:extLst>
                    <a:ext uri="{A12FA001-AC4F-418D-AE19-62706E023703}">
                      <ahyp:hlinkClr xmlns:ahyp="http://schemas.microsoft.com/office/drawing/2018/hyperlinkcolor" val="tx"/>
                    </a:ext>
                  </a:extLst>
                </a:hlinkClick>
              </a:rPr>
              <a:t>Source: The ocean – the world’s greatest ally against climate change | United Nations</a:t>
            </a:r>
            <a:endParaRPr lang="en-GB" sz="900">
              <a:solidFill>
                <a:schemeClr val="bg1"/>
              </a:solidFill>
            </a:endParaRPr>
          </a:p>
        </p:txBody>
      </p:sp>
    </p:spTree>
    <p:extLst>
      <p:ext uri="{BB962C8B-B14F-4D97-AF65-F5344CB8AC3E}">
        <p14:creationId xmlns:p14="http://schemas.microsoft.com/office/powerpoint/2010/main" val="178783599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MSC">
      <a:majorFont>
        <a:latin typeface="Corbel"/>
        <a:ea typeface=""/>
        <a:cs typeface=""/>
      </a:majorFont>
      <a:minorFont>
        <a:latin typeface="Corbe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SC PowerPoint Template new images Sep23" id="{C34407AB-B992-4358-A377-A87940E0E95F}" vid="{11DE11E9-BFA0-4224-AB76-85C155182B0C}"/>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MSC">
      <a:majorFont>
        <a:latin typeface="Corbel"/>
        <a:ea typeface=""/>
        <a:cs typeface=""/>
      </a:majorFont>
      <a:minorFont>
        <a:latin typeface="Corbe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SC PowerPoint Template new images Sep23" id="{C34407AB-B992-4358-A377-A87940E0E95F}" vid="{9A5D1811-B5A9-4D5C-987C-B582F3D52828}"/>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mso-contentType ?>
<customXsn xmlns="http://schemas.microsoft.com/office/2006/metadata/customXsn">
  <xsnLocation/>
  <cached>True</cached>
  <openByDefault>True</openByDefault>
  <xsnScope/>
</customXsn>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ct:contentTypeSchema xmlns:ct="http://schemas.microsoft.com/office/2006/metadata/contentType" xmlns:ma="http://schemas.microsoft.com/office/2006/metadata/properties/metaAttributes" ct:_="" ma:_="" ma:contentTypeName="Communications Doc" ma:contentTypeID="0x0101002AD5970EF4B149489D0BD831B6EB1AEB00176318B08906DF4C8334B4E641161E9A" ma:contentTypeVersion="22" ma:contentTypeDescription="" ma:contentTypeScope="" ma:versionID="0a58c092fe65df8b66f3792f1d980ed8">
  <xsd:schema xmlns:xsd="http://www.w3.org/2001/XMLSchema" xmlns:xs="http://www.w3.org/2001/XMLSchema" xmlns:p="http://schemas.microsoft.com/office/2006/metadata/properties" xmlns:ns2="9c9492c6-bb4a-475a-9417-03fb6e02b546" xmlns:ns3="5bbba4aa-7fd4-4d2d-be8c-fd3573a739f9" targetNamespace="http://schemas.microsoft.com/office/2006/metadata/properties" ma:root="true" ma:fieldsID="ed24eb0be75be7a5a90e759a22f7e8a0" ns2:_="" ns3:_="">
    <xsd:import namespace="9c9492c6-bb4a-475a-9417-03fb6e02b546"/>
    <xsd:import namespace="5bbba4aa-7fd4-4d2d-be8c-fd3573a739f9"/>
    <xsd:element name="properties">
      <xsd:complexType>
        <xsd:sequence>
          <xsd:element name="documentManagement">
            <xsd:complexType>
              <xsd:all>
                <xsd:element ref="ns2:k44fcbc574854ccb9248bec1c00fb633" minOccurs="0"/>
                <xsd:element ref="ns2:TaxCatchAll" minOccurs="0"/>
                <xsd:element ref="ns2:TaxCatchAllLabel" minOccurs="0"/>
                <xsd:element ref="ns2:l2db22adec59450794293e3c73300228" minOccurs="0"/>
                <xsd:element ref="ns2:f0ef42d053c04332b825d29467cc0e6f" minOccurs="0"/>
                <xsd:element ref="ns2:Doc_x0020_Owner" minOccurs="0"/>
                <xsd:element ref="ns2:acce28d4ce3646ca8ebb0e6b41effd38" minOccurs="0"/>
                <xsd:element ref="ns2:c5ada89c62d049f9a1e7de27156b03da" minOccurs="0"/>
                <xsd:element ref="ns2:bf0f640b02e341d5849b56bea45b7917" minOccurs="0"/>
                <xsd:element ref="ns2:ma75b997b1c4450da0064dc456725d84" minOccurs="0"/>
                <xsd:element ref="ns2:f61c9782cdca4365a2215df77f92e42b" minOccurs="0"/>
                <xsd:element ref="ns2:ec86dd37edf24aef8aab39061a9a3044" minOccurs="0"/>
                <xsd:element ref="ns2:n709ddb032704d1e98942b66fc93be3c" minOccurs="0"/>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DateTaken" minOccurs="0"/>
                <xsd:element ref="ns2:_dlc_DocId" minOccurs="0"/>
                <xsd:element ref="ns2:_dlc_DocIdUrl" minOccurs="0"/>
                <xsd:element ref="ns2:_dlc_DocIdPersistId" minOccurs="0"/>
                <xsd:element ref="ns3:MediaServiceAutoTags" minOccurs="0"/>
                <xsd:element ref="ns3:MediaServiceOCR" minOccurs="0"/>
                <xsd:element ref="ns3:MediaServiceAutoKeyPoints" minOccurs="0"/>
                <xsd:element ref="ns3:MediaServiceKeyPoints" minOccurs="0"/>
                <xsd:element ref="ns3:MediaServiceGenerationTime" minOccurs="0"/>
                <xsd:element ref="ns3:MediaServiceEventHashCode" minOccurs="0"/>
                <xsd:element ref="ns3:MediaServiceLocation" minOccurs="0"/>
                <xsd:element ref="ns3:MediaLengthInSeconds" minOccurs="0"/>
                <xsd:element ref="ns3:lcf76f155ced4ddcb4097134ff3c332f"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c9492c6-bb4a-475a-9417-03fb6e02b546" elementFormDefault="qualified">
    <xsd:import namespace="http://schemas.microsoft.com/office/2006/documentManagement/types"/>
    <xsd:import namespace="http://schemas.microsoft.com/office/infopath/2007/PartnerControls"/>
    <xsd:element name="k44fcbc574854ccb9248bec1c00fb633" ma:index="8" nillable="true" ma:taxonomy="true" ma:internalName="k44fcbc574854ccb9248bec1c00fb633" ma:taxonomyFieldName="Comms_x0020_Area" ma:displayName="Comms Area" ma:default="" ma:fieldId="{444fcbc5-7485-4ccb-9248-bec1c00fb633}" ma:sspId="1b199611-8856-41f6-9a1b-e76f78ab8edd" ma:termSetId="85788c37-05ad-437d-949d-31a475f99286" ma:anchorId="00000000-0000-0000-0000-000000000000" ma:open="false" ma:isKeyword="false">
      <xsd:complexType>
        <xsd:sequence>
          <xsd:element ref="pc:Terms" minOccurs="0" maxOccurs="1"/>
        </xsd:sequence>
      </xsd:complexType>
    </xsd:element>
    <xsd:element name="TaxCatchAll" ma:index="9" nillable="true" ma:displayName="Taxonomy Catch All Column" ma:description="" ma:hidden="true" ma:list="{daf1a40f-4dae-4703-838f-2b7de3af4b29}" ma:internalName="TaxCatchAll" ma:showField="CatchAllData" ma:web="9c9492c6-bb4a-475a-9417-03fb6e02b546">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description="" ma:hidden="true" ma:list="{daf1a40f-4dae-4703-838f-2b7de3af4b29}" ma:internalName="TaxCatchAllLabel" ma:readOnly="true" ma:showField="CatchAllDataLabel" ma:web="9c9492c6-bb4a-475a-9417-03fb6e02b546">
      <xsd:complexType>
        <xsd:complexContent>
          <xsd:extension base="dms:MultiChoiceLookup">
            <xsd:sequence>
              <xsd:element name="Value" type="dms:Lookup" maxOccurs="unbounded" minOccurs="0" nillable="true"/>
            </xsd:sequence>
          </xsd:extension>
        </xsd:complexContent>
      </xsd:complexType>
    </xsd:element>
    <xsd:element name="l2db22adec59450794293e3c73300228" ma:index="12" nillable="true" ma:taxonomy="true" ma:internalName="l2db22adec59450794293e3c73300228" ma:taxonomyFieldName="Project_x0020_Name" ma:displayName="Project Name" ma:indexed="true" ma:default="" ma:fieldId="{52db22ad-ec59-4507-9429-3e3c73300228}" ma:sspId="1b199611-8856-41f6-9a1b-e76f78ab8edd" ma:termSetId="78d3568b-a953-434c-a8c6-8ee8b71f229c" ma:anchorId="00000000-0000-0000-0000-000000000000" ma:open="true" ma:isKeyword="false">
      <xsd:complexType>
        <xsd:sequence>
          <xsd:element ref="pc:Terms" minOccurs="0" maxOccurs="1"/>
        </xsd:sequence>
      </xsd:complexType>
    </xsd:element>
    <xsd:element name="f0ef42d053c04332b825d29467cc0e6f" ma:index="14" nillable="true" ma:taxonomy="true" ma:internalName="f0ef42d053c04332b825d29467cc0e6f" ma:taxonomyFieldName="Doc_x0020_Type" ma:displayName="Doc Type" ma:default="" ma:fieldId="{f0ef42d0-53c0-4332-b825-d29467cc0e6f}" ma:sspId="1b199611-8856-41f6-9a1b-e76f78ab8edd" ma:termSetId="4f176891-ce53-4b8d-b4cc-8b28d60f16bb" ma:anchorId="00000000-0000-0000-0000-000000000000" ma:open="false" ma:isKeyword="false">
      <xsd:complexType>
        <xsd:sequence>
          <xsd:element ref="pc:Terms" minOccurs="0" maxOccurs="1"/>
        </xsd:sequence>
      </xsd:complexType>
    </xsd:element>
    <xsd:element name="Doc_x0020_Owner" ma:index="16" nillable="true" ma:displayName="Doc Owner" ma:list="UserInfo" ma:SharePointGroup="0" ma:internalName="Doc_x0020_Owner"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acce28d4ce3646ca8ebb0e6b41effd38" ma:index="17" nillable="true" ma:taxonomy="true" ma:internalName="acce28d4ce3646ca8ebb0e6b41effd38" ma:taxonomyFieldName="Partner" ma:displayName="Partner" ma:default="" ma:fieldId="{acce28d4-ce36-46ca-8ebb-0e6b41effd38}" ma:sspId="1b199611-8856-41f6-9a1b-e76f78ab8edd" ma:termSetId="82733025-d987-40dc-ad8a-a6e1858e2c4d" ma:anchorId="00000000-0000-0000-0000-000000000000" ma:open="true" ma:isKeyword="false">
      <xsd:complexType>
        <xsd:sequence>
          <xsd:element ref="pc:Terms" minOccurs="0" maxOccurs="1"/>
        </xsd:sequence>
      </xsd:complexType>
    </xsd:element>
    <xsd:element name="c5ada89c62d049f9a1e7de27156b03da" ma:index="19" nillable="true" ma:taxonomy="true" ma:internalName="c5ada89c62d049f9a1e7de27156b03da" ma:taxonomyFieldName="Q_x0020_Month" ma:displayName="Q Month" ma:default="" ma:fieldId="{c5ada89c-62d0-49f9-a1e7-de27156b03da}" ma:sspId="1b199611-8856-41f6-9a1b-e76f78ab8edd" ma:termSetId="eaf8b6cd-11d0-4dd5-9765-312225d9e8ac" ma:anchorId="00000000-0000-0000-0000-000000000000" ma:open="false" ma:isKeyword="false">
      <xsd:complexType>
        <xsd:sequence>
          <xsd:element ref="pc:Terms" minOccurs="0" maxOccurs="1"/>
        </xsd:sequence>
      </xsd:complexType>
    </xsd:element>
    <xsd:element name="bf0f640b02e341d5849b56bea45b7917" ma:index="21" nillable="true" ma:taxonomy="true" ma:internalName="bf0f640b02e341d5849b56bea45b7917" ma:taxonomyFieldName="Year" ma:displayName="Year" ma:default="443;#2020|b11602db-1afd-4925-86ec-bf366800bb70" ma:fieldId="{bf0f640b-02e3-41d5-849b-56bea45b7917}" ma:sspId="1b199611-8856-41f6-9a1b-e76f78ab8edd" ma:termSetId="6be83c71-220e-4ddd-aa98-c0925378c16d" ma:anchorId="00000000-0000-0000-0000-000000000000" ma:open="false" ma:isKeyword="false">
      <xsd:complexType>
        <xsd:sequence>
          <xsd:element ref="pc:Terms" minOccurs="0" maxOccurs="1"/>
        </xsd:sequence>
      </xsd:complexType>
    </xsd:element>
    <xsd:element name="ma75b997b1c4450da0064dc456725d84" ma:index="23" nillable="true" ma:taxonomy="true" ma:internalName="ma75b997b1c4450da0064dc456725d84" ma:taxonomyFieldName="Language_x0020_MSC" ma:displayName="Language MSC" ma:default="7;#English|d234cd68-e97e-499c-8971-e23c35e62b29" ma:fieldId="{6a75b997-b1c4-450d-a006-4dc456725d84}" ma:sspId="1b199611-8856-41f6-9a1b-e76f78ab8edd" ma:termSetId="a59a575a-dd31-4993-a793-03b45980e30b" ma:anchorId="00000000-0000-0000-0000-000000000000" ma:open="false" ma:isKeyword="false">
      <xsd:complexType>
        <xsd:sequence>
          <xsd:element ref="pc:Terms" minOccurs="0" maxOccurs="1"/>
        </xsd:sequence>
      </xsd:complexType>
    </xsd:element>
    <xsd:element name="f61c9782cdca4365a2215df77f92e42b" ma:index="25" nillable="true" ma:taxonomy="true" ma:internalName="f61c9782cdca4365a2215df77f92e42b" ma:taxonomyFieldName="Location_x0020_MSC" ma:displayName="Location MSC" ma:default="8;#Global|884f2976-6ea8-46b7-bd2e-687efde62a06" ma:fieldId="{f61c9782-cdca-4365-a221-5df77f92e42b}" ma:sspId="1b199611-8856-41f6-9a1b-e76f78ab8edd" ma:termSetId="6fed0f4b-0e9b-4910-a0d8-a7f1207b9516" ma:anchorId="00000000-0000-0000-0000-000000000000" ma:open="false" ma:isKeyword="false">
      <xsd:complexType>
        <xsd:sequence>
          <xsd:element ref="pc:Terms" minOccurs="0" maxOccurs="1"/>
        </xsd:sequence>
      </xsd:complexType>
    </xsd:element>
    <xsd:element name="ec86dd37edf24aef8aab39061a9a3044" ma:index="27" nillable="true" ma:taxonomy="true" ma:internalName="ec86dd37edf24aef8aab39061a9a3044" ma:taxonomyFieldName="Fishery_x0020_Name" ma:displayName="Fishery Name" ma:default="" ma:fieldId="{ec86dd37-edf2-4aef-8aab-39061a9a3044}" ma:sspId="1b199611-8856-41f6-9a1b-e76f78ab8edd" ma:termSetId="ff2920d3-9c71-4cbf-8ad6-accc15d5f7bf" ma:anchorId="00000000-0000-0000-0000-000000000000" ma:open="false" ma:isKeyword="false">
      <xsd:complexType>
        <xsd:sequence>
          <xsd:element ref="pc:Terms" minOccurs="0" maxOccurs="1"/>
        </xsd:sequence>
      </xsd:complexType>
    </xsd:element>
    <xsd:element name="n709ddb032704d1e98942b66fc93be3c" ma:index="29" nillable="true" ma:taxonomy="true" ma:internalName="n709ddb032704d1e98942b66fc93be3c" ma:taxonomyFieldName="Species" ma:displayName="Species" ma:default="" ma:fieldId="{7709ddb0-3270-4d1e-9894-2b66fc93be3c}" ma:sspId="1b199611-8856-41f6-9a1b-e76f78ab8edd" ma:termSetId="c9e0e43b-5428-42fa-a44a-b0c4a14cc1a1" ma:anchorId="00000000-0000-0000-0000-000000000000" ma:open="false" ma:isKeyword="false">
      <xsd:complexType>
        <xsd:sequence>
          <xsd:element ref="pc:Terms" minOccurs="0" maxOccurs="1"/>
        </xsd:sequence>
      </xsd:complexType>
    </xsd:element>
    <xsd:element name="SharedWithUsers" ma:index="31"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32" nillable="true" ma:displayName="Shared With Details" ma:description="" ma:internalName="SharedWithDetails" ma:readOnly="true">
      <xsd:simpleType>
        <xsd:restriction base="dms:Note">
          <xsd:maxLength value="255"/>
        </xsd:restriction>
      </xsd:simpleType>
    </xsd:element>
    <xsd:element name="LastSharedByUser" ma:index="33" nillable="true" ma:displayName="Last Shared By User" ma:description="" ma:internalName="LastSharedByUser" ma:readOnly="true">
      <xsd:simpleType>
        <xsd:restriction base="dms:Note">
          <xsd:maxLength value="255"/>
        </xsd:restriction>
      </xsd:simpleType>
    </xsd:element>
    <xsd:element name="LastSharedByTime" ma:index="34" nillable="true" ma:displayName="Last Shared By Time" ma:description="" ma:internalName="LastSharedByTime" ma:readOnly="true">
      <xsd:simpleType>
        <xsd:restriction base="dms:DateTime"/>
      </xsd:simpleType>
    </xsd:element>
    <xsd:element name="_dlc_DocId" ma:index="38" nillable="true" ma:displayName="Document ID Value" ma:description="The value of the document ID assigned to this item." ma:indexed="true" ma:internalName="_dlc_DocId" ma:readOnly="true">
      <xsd:simpleType>
        <xsd:restriction base="dms:Text"/>
      </xsd:simpleType>
    </xsd:element>
    <xsd:element name="_dlc_DocIdUrl" ma:index="3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4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5bbba4aa-7fd4-4d2d-be8c-fd3573a739f9" elementFormDefault="qualified">
    <xsd:import namespace="http://schemas.microsoft.com/office/2006/documentManagement/types"/>
    <xsd:import namespace="http://schemas.microsoft.com/office/infopath/2007/PartnerControls"/>
    <xsd:element name="MediaServiceMetadata" ma:index="35" nillable="true" ma:displayName="MediaServiceMetadata" ma:description="" ma:hidden="true" ma:internalName="MediaServiceMetadata" ma:readOnly="true">
      <xsd:simpleType>
        <xsd:restriction base="dms:Note"/>
      </xsd:simpleType>
    </xsd:element>
    <xsd:element name="MediaServiceFastMetadata" ma:index="36" nillable="true" ma:displayName="MediaServiceFastMetadata" ma:description="" ma:hidden="true" ma:internalName="MediaServiceFastMetadata" ma:readOnly="true">
      <xsd:simpleType>
        <xsd:restriction base="dms:Note"/>
      </xsd:simpleType>
    </xsd:element>
    <xsd:element name="MediaServiceDateTaken" ma:index="37" nillable="true" ma:displayName="MediaServiceDateTaken" ma:hidden="true" ma:internalName="MediaServiceDateTaken" ma:readOnly="true">
      <xsd:simpleType>
        <xsd:restriction base="dms:Text"/>
      </xsd:simpleType>
    </xsd:element>
    <xsd:element name="MediaServiceAutoTags" ma:index="41" nillable="true" ma:displayName="MediaServiceAutoTags" ma:internalName="MediaServiceAutoTags" ma:readOnly="true">
      <xsd:simpleType>
        <xsd:restriction base="dms:Text"/>
      </xsd:simpleType>
    </xsd:element>
    <xsd:element name="MediaServiceOCR" ma:index="42" nillable="true" ma:displayName="MediaServiceOCR" ma:internalName="MediaServiceOCR" ma:readOnly="true">
      <xsd:simpleType>
        <xsd:restriction base="dms:Note">
          <xsd:maxLength value="255"/>
        </xsd:restriction>
      </xsd:simpleType>
    </xsd:element>
    <xsd:element name="MediaServiceAutoKeyPoints" ma:index="43" nillable="true" ma:displayName="MediaServiceAutoKeyPoints" ma:hidden="true" ma:internalName="MediaServiceAutoKeyPoints" ma:readOnly="true">
      <xsd:simpleType>
        <xsd:restriction base="dms:Note"/>
      </xsd:simpleType>
    </xsd:element>
    <xsd:element name="MediaServiceKeyPoints" ma:index="44" nillable="true" ma:displayName="KeyPoints" ma:internalName="MediaServiceKeyPoints" ma:readOnly="true">
      <xsd:simpleType>
        <xsd:restriction base="dms:Note">
          <xsd:maxLength value="255"/>
        </xsd:restriction>
      </xsd:simpleType>
    </xsd:element>
    <xsd:element name="MediaServiceGenerationTime" ma:index="45" nillable="true" ma:displayName="MediaServiceGenerationTime" ma:hidden="true" ma:internalName="MediaServiceGenerationTime" ma:readOnly="true">
      <xsd:simpleType>
        <xsd:restriction base="dms:Text"/>
      </xsd:simpleType>
    </xsd:element>
    <xsd:element name="MediaServiceEventHashCode" ma:index="46" nillable="true" ma:displayName="MediaServiceEventHashCode" ma:hidden="true" ma:internalName="MediaServiceEventHashCode" ma:readOnly="true">
      <xsd:simpleType>
        <xsd:restriction base="dms:Text"/>
      </xsd:simpleType>
    </xsd:element>
    <xsd:element name="MediaServiceLocation" ma:index="47" nillable="true" ma:displayName="Location" ma:internalName="MediaServiceLocation" ma:readOnly="true">
      <xsd:simpleType>
        <xsd:restriction base="dms:Text"/>
      </xsd:simpleType>
    </xsd:element>
    <xsd:element name="MediaLengthInSeconds" ma:index="48" nillable="true" ma:displayName="Length (seconds)" ma:internalName="MediaLengthInSeconds" ma:readOnly="true">
      <xsd:simpleType>
        <xsd:restriction base="dms:Unknown"/>
      </xsd:simpleType>
    </xsd:element>
    <xsd:element name="lcf76f155ced4ddcb4097134ff3c332f" ma:index="50" nillable="true" ma:taxonomy="true" ma:internalName="lcf76f155ced4ddcb4097134ff3c332f" ma:taxonomyFieldName="MediaServiceImageTags" ma:displayName="Image Tags" ma:readOnly="false" ma:fieldId="{5cf76f15-5ced-4ddc-b409-7134ff3c332f}" ma:taxonomyMulti="true" ma:sspId="1b199611-8856-41f6-9a1b-e76f78ab8ed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51" nillable="true" ma:displayName="MediaServiceObjectDetectorVersions" ma:hidden="true" ma:indexed="true" ma:internalName="MediaServiceObjectDetectorVersions" ma:readOnly="true">
      <xsd:simpleType>
        <xsd:restriction base="dms:Text"/>
      </xsd:simpleType>
    </xsd:element>
    <xsd:element name="MediaServiceSearchProperties" ma:index="52"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5.xml><?xml version="1.0" encoding="utf-8"?>
<p:properties xmlns:p="http://schemas.microsoft.com/office/2006/metadata/properties" xmlns:xsi="http://www.w3.org/2001/XMLSchema-instance" xmlns:pc="http://schemas.microsoft.com/office/infopath/2007/PartnerControls">
  <documentManagement>
    <TaxCatchAll xmlns="9c9492c6-bb4a-475a-9417-03fb6e02b546">
      <Value>8</Value>
      <Value>156</Value>
      <Value>666</Value>
      <Value>7</Value>
    </TaxCatchAll>
    <n709ddb032704d1e98942b66fc93be3c xmlns="9c9492c6-bb4a-475a-9417-03fb6e02b546">
      <Terms xmlns="http://schemas.microsoft.com/office/infopath/2007/PartnerControls"/>
    </n709ddb032704d1e98942b66fc93be3c>
    <k44fcbc574854ccb9248bec1c00fb633 xmlns="9c9492c6-bb4a-475a-9417-03fb6e02b546">
      <Terms xmlns="http://schemas.microsoft.com/office/infopath/2007/PartnerControls">
        <TermInfo xmlns="http://schemas.microsoft.com/office/infopath/2007/PartnerControls">
          <TermName xmlns="http://schemas.microsoft.com/office/infopath/2007/PartnerControls">Marketing</TermName>
          <TermId xmlns="http://schemas.microsoft.com/office/infopath/2007/PartnerControls">887c40ab-14aa-4273-aea0-6b9469c12fcb</TermId>
        </TermInfo>
      </Terms>
    </k44fcbc574854ccb9248bec1c00fb633>
    <f0ef42d053c04332b825d29467cc0e6f xmlns="9c9492c6-bb4a-475a-9417-03fb6e02b546">
      <Terms xmlns="http://schemas.microsoft.com/office/infopath/2007/PartnerControls"/>
    </f0ef42d053c04332b825d29467cc0e6f>
    <Doc_x0020_Owner xmlns="9c9492c6-bb4a-475a-9417-03fb6e02b546">
      <UserInfo>
        <DisplayName/>
        <AccountId xsi:nil="true"/>
        <AccountType/>
      </UserInfo>
    </Doc_x0020_Owner>
    <bf0f640b02e341d5849b56bea45b7917 xmlns="9c9492c6-bb4a-475a-9417-03fb6e02b546">
      <Terms xmlns="http://schemas.microsoft.com/office/infopath/2007/PartnerControls">
        <TermInfo xmlns="http://schemas.microsoft.com/office/infopath/2007/PartnerControls">
          <TermName xmlns="http://schemas.microsoft.com/office/infopath/2007/PartnerControls">2023</TermName>
          <TermId xmlns="http://schemas.microsoft.com/office/infopath/2007/PartnerControls">1e615caa-4aa2-4679-83fd-7e97eb317f97</TermId>
        </TermInfo>
      </Terms>
    </bf0f640b02e341d5849b56bea45b7917>
    <acce28d4ce3646ca8ebb0e6b41effd38 xmlns="9c9492c6-bb4a-475a-9417-03fb6e02b546">
      <Terms xmlns="http://schemas.microsoft.com/office/infopath/2007/PartnerControls"/>
    </acce28d4ce3646ca8ebb0e6b41effd38>
    <ma75b997b1c4450da0064dc456725d84 xmlns="9c9492c6-bb4a-475a-9417-03fb6e02b546">
      <Terms xmlns="http://schemas.microsoft.com/office/infopath/2007/PartnerControls">
        <TermInfo xmlns="http://schemas.microsoft.com/office/infopath/2007/PartnerControls">
          <TermName xmlns="http://schemas.microsoft.com/office/infopath/2007/PartnerControls">English</TermName>
          <TermId xmlns="http://schemas.microsoft.com/office/infopath/2007/PartnerControls">d234cd68-e97e-499c-8971-e23c35e62b29</TermId>
        </TermInfo>
      </Terms>
    </ma75b997b1c4450da0064dc456725d84>
    <f61c9782cdca4365a2215df77f92e42b xmlns="9c9492c6-bb4a-475a-9417-03fb6e02b546">
      <Terms xmlns="http://schemas.microsoft.com/office/infopath/2007/PartnerControls">
        <TermInfo xmlns="http://schemas.microsoft.com/office/infopath/2007/PartnerControls">
          <TermName xmlns="http://schemas.microsoft.com/office/infopath/2007/PartnerControls">Global</TermName>
          <TermId xmlns="http://schemas.microsoft.com/office/infopath/2007/PartnerControls">884f2976-6ea8-46b7-bd2e-687efde62a06</TermId>
        </TermInfo>
      </Terms>
    </f61c9782cdca4365a2215df77f92e42b>
    <l2db22adec59450794293e3c73300228 xmlns="9c9492c6-bb4a-475a-9417-03fb6e02b546">
      <Terms xmlns="http://schemas.microsoft.com/office/infopath/2007/PartnerControls"/>
    </l2db22adec59450794293e3c73300228>
    <c5ada89c62d049f9a1e7de27156b03da xmlns="9c9492c6-bb4a-475a-9417-03fb6e02b546">
      <Terms xmlns="http://schemas.microsoft.com/office/infopath/2007/PartnerControls"/>
    </c5ada89c62d049f9a1e7de27156b03da>
    <ec86dd37edf24aef8aab39061a9a3044 xmlns="9c9492c6-bb4a-475a-9417-03fb6e02b546">
      <Terms xmlns="http://schemas.microsoft.com/office/infopath/2007/PartnerControls"/>
    </ec86dd37edf24aef8aab39061a9a3044>
    <_dlc_DocId xmlns="9c9492c6-bb4a-475a-9417-03fb6e02b546">MSCCOMMS-1021691859-11373</_dlc_DocId>
    <_dlc_DocIdUrl xmlns="9c9492c6-bb4a-475a-9417-03fb6e02b546">
      <Url>https://marinestewardshipcouncil.sharepoint.com/sites/Communications/_layouts/15/DocIdRedir.aspx?ID=MSCCOMMS-1021691859-11373</Url>
      <Description>MSCCOMMS-1021691859-11373</Description>
    </_dlc_DocIdUrl>
    <SharedWithUsers xmlns="9c9492c6-bb4a-475a-9417-03fb6e02b546">
      <UserInfo>
        <DisplayName>Sarah Hambly</DisplayName>
        <AccountId>3903</AccountId>
        <AccountType/>
      </UserInfo>
      <UserInfo>
        <DisplayName>Nicolas Guichoux</DisplayName>
        <AccountId>58</AccountId>
        <AccountType/>
      </UserInfo>
      <UserInfo>
        <DisplayName>Susannah Henty</DisplayName>
        <AccountId>3870</AccountId>
        <AccountType/>
      </UserInfo>
      <UserInfo>
        <DisplayName>Sarah Grainger</DisplayName>
        <AccountId>4738</AccountId>
        <AccountType/>
      </UserInfo>
      <UserInfo>
        <DisplayName>Stephanie Shepherd</DisplayName>
        <AccountId>1003</AccountId>
        <AccountType/>
      </UserInfo>
      <UserInfo>
        <DisplayName>Richard Stobart</DisplayName>
        <AccountId>15</AccountId>
        <AccountType/>
      </UserInfo>
      <UserInfo>
        <DisplayName>Catia Meira</DisplayName>
        <AccountId>63</AccountId>
        <AccountType/>
      </UserInfo>
      <UserInfo>
        <DisplayName>Ritu Singh</DisplayName>
        <AccountId>2416</AccountId>
        <AccountType/>
      </UserInfo>
      <UserInfo>
        <DisplayName>Ismail Mahmood</DisplayName>
        <AccountId>4166</AccountId>
        <AccountType/>
      </UserInfo>
      <UserInfo>
        <DisplayName>Kate Jones</DisplayName>
        <AccountId>296</AccountId>
        <AccountType/>
      </UserInfo>
      <UserInfo>
        <DisplayName>Parminder Bahra</DisplayName>
        <AccountId>1091</AccountId>
        <AccountType/>
      </UserInfo>
      <UserInfo>
        <DisplayName>Nandi Mkushi</DisplayName>
        <AccountId>3338</AccountId>
        <AccountType/>
      </UserInfo>
      <UserInfo>
        <DisplayName>Gao Rui</DisplayName>
        <AccountId>190</AccountId>
        <AccountType/>
      </UserInfo>
      <UserInfo>
        <DisplayName>Roxane Dollet</DisplayName>
        <AccountId>4323</AccountId>
        <AccountType/>
      </UserInfo>
      <UserInfo>
        <DisplayName>Ishbel Matheson</DisplayName>
        <AccountId>804</AccountId>
        <AccountType/>
      </UserInfo>
      <UserInfo>
        <DisplayName>Lee Rickler</DisplayName>
        <AccountId>3612</AccountId>
        <AccountType/>
      </UserInfo>
      <UserInfo>
        <DisplayName>Adrian Augustine</DisplayName>
        <AccountId>3701</AccountId>
        <AccountType/>
      </UserInfo>
      <UserInfo>
        <DisplayName>Louise Valentin</DisplayName>
        <AccountId>441</AccountId>
        <AccountType/>
      </UserInfo>
      <UserInfo>
        <DisplayName>Marta Chouza</DisplayName>
        <AccountId>3467</AccountId>
        <AccountType/>
      </UserInfo>
      <UserInfo>
        <DisplayName>Rachel Leahy</DisplayName>
        <AccountId>1069</AccountId>
        <AccountType/>
      </UserInfo>
      <UserInfo>
        <DisplayName>Gerlinde Geltinger</DisplayName>
        <AccountId>61</AccountId>
        <AccountType/>
      </UserInfo>
      <UserInfo>
        <DisplayName>Isabell Fischer</DisplayName>
        <AccountId>3619</AccountId>
        <AccountType/>
      </UserInfo>
      <UserInfo>
        <DisplayName>Luiza Haas</DisplayName>
        <AccountId>4414</AccountId>
        <AccountType/>
      </UserInfo>
      <UserInfo>
        <DisplayName>Asun Talavera</DisplayName>
        <AccountId>683</AccountId>
        <AccountType/>
      </UserInfo>
      <UserInfo>
        <DisplayName>Vivian Hopf</DisplayName>
        <AccountId>4842</AccountId>
        <AccountType/>
      </UserInfo>
      <UserInfo>
        <DisplayName>Valentina Prati</DisplayName>
        <AccountId>858</AccountId>
        <AccountType/>
      </UserInfo>
      <UserInfo>
        <DisplayName>Benjamin Anderson</DisplayName>
        <AccountId>4415</AccountId>
        <AccountType/>
      </UserInfo>
      <UserInfo>
        <DisplayName>Sylvia Gascon Cherrier</DisplayName>
        <AccountId>3860</AccountId>
        <AccountType/>
      </UserInfo>
      <UserInfo>
        <DisplayName>Nick Wyke</DisplayName>
        <AccountId>2800</AccountId>
        <AccountType/>
      </UserInfo>
      <UserInfo>
        <DisplayName>Anne Petiteau</DisplayName>
        <AccountId>4664</AccountId>
        <AccountType/>
      </UserInfo>
      <UserInfo>
        <DisplayName>Kim Rydeheim</DisplayName>
        <AccountId>2291</AccountId>
        <AccountType/>
      </UserInfo>
      <UserInfo>
        <DisplayName>Andrew Bowman</DisplayName>
        <AccountId>16</AccountId>
        <AccountType/>
      </UserInfo>
      <UserInfo>
        <DisplayName>Jennifer Andrade</DisplayName>
        <AccountId>3568</AccountId>
        <AccountType/>
      </UserInfo>
      <UserInfo>
        <DisplayName>Karen Attwood</DisplayName>
        <AccountId>790</AccountId>
        <AccountType/>
      </UserInfo>
      <UserInfo>
        <DisplayName>Usmawati Anggita</DisplayName>
        <AccountId>1084</AccountId>
        <AccountType/>
      </UserInfo>
      <UserInfo>
        <DisplayName>Laura Corbilla</DisplayName>
        <AccountId>305</AccountId>
        <AccountType/>
      </UserInfo>
      <UserInfo>
        <DisplayName>Jackie Marks</DisplayName>
        <AccountId>399</AccountId>
        <AccountType/>
      </UserInfo>
      <UserInfo>
        <DisplayName>Jennifer Reeves</DisplayName>
        <AccountId>2551</AccountId>
        <AccountType/>
      </UserInfo>
      <UserInfo>
        <DisplayName>Celine Rouzaud</DisplayName>
        <AccountId>79</AccountId>
        <AccountType/>
      </UserInfo>
      <UserInfo>
        <DisplayName>Iris Nuijten</DisplayName>
        <AccountId>2524</AccountId>
        <AccountType/>
      </UserInfo>
      <UserInfo>
        <DisplayName>Nadeche Moulakis</DisplayName>
        <AccountId>3405</AccountId>
        <AccountType/>
      </UserInfo>
      <UserInfo>
        <DisplayName>Paola Zagami</DisplayName>
        <AccountId>860</AccountId>
        <AccountType/>
      </UserInfo>
      <UserInfo>
        <DisplayName>Louanne Mostert</DisplayName>
        <AccountId>832</AccountId>
        <AccountType/>
      </UserInfo>
      <UserInfo>
        <DisplayName>Kristen Stevens</DisplayName>
        <AccountId>246</AccountId>
        <AccountType/>
      </UserInfo>
      <UserInfo>
        <DisplayName>Yuko Suzuki</DisplayName>
        <AccountId>907</AccountId>
        <AccountType/>
      </UserInfo>
      <UserInfo>
        <DisplayName>Carl Dahlman</DisplayName>
        <AccountId>621</AccountId>
        <AccountType/>
      </UserInfo>
      <UserInfo>
        <DisplayName>Eloise Craven-Todd</DisplayName>
        <AccountId>2816</AccountId>
        <AccountType/>
      </UserInfo>
      <UserInfo>
        <DisplayName>Emily Wyatt</DisplayName>
        <AccountId>213</AccountId>
        <AccountType/>
      </UserInfo>
      <UserInfo>
        <DisplayName>Joe Turrent</DisplayName>
        <AccountId>805</AccountId>
        <AccountType/>
      </UserInfo>
      <UserInfo>
        <DisplayName>Francesca Spruiell</DisplayName>
        <AccountId>4312</AccountId>
        <AccountType/>
      </UserInfo>
      <UserInfo>
        <DisplayName>Pia Tuxen</DisplayName>
        <AccountId>4767</AccountId>
        <AccountType/>
      </UserInfo>
      <UserInfo>
        <DisplayName>Inday Ford</DisplayName>
        <AccountId>4264</AccountId>
        <AccountType/>
      </UserInfo>
      <UserInfo>
        <DisplayName>Anisia Shepeleva</DisplayName>
        <AccountId>136</AccountId>
        <AccountType/>
      </UserInfo>
      <UserInfo>
        <DisplayName>Alene Wilton</DisplayName>
        <AccountId>64</AccountId>
        <AccountType/>
      </UserInfo>
      <UserInfo>
        <DisplayName>Miranda Love</DisplayName>
        <AccountId>2781</AccountId>
        <AccountType/>
      </UserInfo>
      <UserInfo>
        <DisplayName>Andrea Harmsen</DisplayName>
        <AccountId>125</AccountId>
        <AccountType/>
      </UserInfo>
      <UserInfo>
        <DisplayName>Lauren Winter</DisplayName>
        <AccountId>3130</AccountId>
        <AccountType/>
      </UserInfo>
      <UserInfo>
        <DisplayName>Leila Sao Paulo</DisplayName>
        <AccountId>4826</AccountId>
        <AccountType/>
      </UserInfo>
      <UserInfo>
        <DisplayName>Joanna Ornoch</DisplayName>
        <AccountId>452</AccountId>
        <AccountType/>
      </UserInfo>
      <UserInfo>
        <DisplayName>Kasia Skawinska</DisplayName>
        <AccountId>952</AccountId>
        <AccountType/>
      </UserInfo>
      <UserInfo>
        <DisplayName>Alex Webb</DisplayName>
        <AccountId>17</AccountId>
        <AccountType/>
      </UserInfo>
      <UserInfo>
        <DisplayName>Ayumi Uede</DisplayName>
        <AccountId>224</AccountId>
        <AccountType/>
      </UserInfo>
      <UserInfo>
        <DisplayName>Alexander Worziger</DisplayName>
        <AccountId>2533</AccountId>
        <AccountType/>
      </UserInfo>
      <UserInfo>
        <DisplayName>Morten Fristrup</DisplayName>
        <AccountId>84</AccountId>
        <AccountType/>
      </UserInfo>
      <UserInfo>
        <DisplayName>Johanna Vepsa</DisplayName>
        <AccountId>506</AccountId>
        <AccountType/>
      </UserInfo>
      <UserInfo>
        <DisplayName>Joey Goh</DisplayName>
        <AccountId>414</AccountId>
        <AccountType/>
      </UserInfo>
      <UserInfo>
        <DisplayName>Caitlin Beatty</DisplayName>
        <AccountId>600</AccountId>
        <AccountType/>
      </UserInfo>
      <UserInfo>
        <DisplayName>Andrea Talamantes</DisplayName>
        <AccountId>738</AccountId>
        <AccountType/>
      </UserInfo>
      <UserInfo>
        <DisplayName>Michael Hegenauer</DisplayName>
        <AccountId>675</AccountId>
        <AccountType/>
      </UserInfo>
      <UserInfo>
        <DisplayName>Hyunji Park</DisplayName>
        <AccountId>377</AccountId>
        <AccountType/>
      </UserInfo>
      <UserInfo>
        <DisplayName>An Yan</DisplayName>
        <AccountId>178</AccountId>
        <AccountType/>
      </UserInfo>
      <UserInfo>
        <DisplayName>Paola Guglielmo</DisplayName>
        <AccountId>3893</AccountId>
        <AccountType/>
      </UserInfo>
      <UserInfo>
        <DisplayName>Fabienne Van Den Broecke</DisplayName>
        <AccountId>4927</AccountId>
        <AccountType/>
      </UserInfo>
      <UserInfo>
        <DisplayName>Rika Milne</DisplayName>
        <AccountId>3725</AccountId>
        <AccountType/>
      </UserInfo>
      <UserInfo>
        <DisplayName>Perya Short</DisplayName>
        <AccountId>1499</AccountId>
        <AccountType/>
      </UserInfo>
      <UserInfo>
        <DisplayName>Alexis Farr</DisplayName>
        <AccountId>707</AccountId>
        <AccountType/>
      </UserInfo>
    </SharedWithUsers>
    <lcf76f155ced4ddcb4097134ff3c332f xmlns="5bbba4aa-7fd4-4d2d-be8c-fd3573a739f9">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8DCE39ED-F97E-4B90-A287-0A62B3C65070}">
  <ds:schemaRefs>
    <ds:schemaRef ds:uri="http://schemas.microsoft.com/office/2006/metadata/customXsn"/>
  </ds:schemaRefs>
</ds:datastoreItem>
</file>

<file path=customXml/itemProps2.xml><?xml version="1.0" encoding="utf-8"?>
<ds:datastoreItem xmlns:ds="http://schemas.openxmlformats.org/officeDocument/2006/customXml" ds:itemID="{480FAD81-0F9A-4BCD-BD58-128AEA8E881E}">
  <ds:schemaRefs>
    <ds:schemaRef ds:uri="http://schemas.microsoft.com/sharepoint/events"/>
  </ds:schemaRefs>
</ds:datastoreItem>
</file>

<file path=customXml/itemProps3.xml><?xml version="1.0" encoding="utf-8"?>
<ds:datastoreItem xmlns:ds="http://schemas.openxmlformats.org/officeDocument/2006/customXml" ds:itemID="{A6832676-8398-498D-BDE7-5AC69AED5A83}">
  <ds:schemaRefs>
    <ds:schemaRef ds:uri="http://schemas.microsoft.com/sharepoint/v3/contenttype/forms"/>
  </ds:schemaRefs>
</ds:datastoreItem>
</file>

<file path=customXml/itemProps4.xml><?xml version="1.0" encoding="utf-8"?>
<ds:datastoreItem xmlns:ds="http://schemas.openxmlformats.org/officeDocument/2006/customXml" ds:itemID="{CF2A3263-70EE-4870-BB21-430E41228D50}">
  <ds:schemaRefs>
    <ds:schemaRef ds:uri="5bbba4aa-7fd4-4d2d-be8c-fd3573a739f9"/>
    <ds:schemaRef ds:uri="9c9492c6-bb4a-475a-9417-03fb6e02b54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5.xml><?xml version="1.0" encoding="utf-8"?>
<ds:datastoreItem xmlns:ds="http://schemas.openxmlformats.org/officeDocument/2006/customXml" ds:itemID="{EF524B90-2027-4336-A4CC-EC1EFF9658B9}">
  <ds:schemaRefs>
    <ds:schemaRef ds:uri="http://schemas.openxmlformats.org/package/2006/metadata/core-properties"/>
    <ds:schemaRef ds:uri="http://www.w3.org/XML/1998/namespace"/>
    <ds:schemaRef ds:uri="http://schemas.microsoft.com/office/2006/documentManagement/types"/>
    <ds:schemaRef ds:uri="9c9492c6-bb4a-475a-9417-03fb6e02b546"/>
    <ds:schemaRef ds:uri="http://purl.org/dc/terms/"/>
    <ds:schemaRef ds:uri="http://schemas.microsoft.com/office/2006/metadata/properties"/>
    <ds:schemaRef ds:uri="http://purl.org/dc/dcmitype/"/>
    <ds:schemaRef ds:uri="http://purl.org/dc/elements/1.1/"/>
    <ds:schemaRef ds:uri="http://schemas.microsoft.com/office/infopath/2007/PartnerControls"/>
    <ds:schemaRef ds:uri="5bbba4aa-7fd4-4d2d-be8c-fd3573a739f9"/>
  </ds:schemaRefs>
</ds:datastoreItem>
</file>

<file path=docProps/app.xml><?xml version="1.0" encoding="utf-8"?>
<Properties xmlns="http://schemas.openxmlformats.org/officeDocument/2006/extended-properties" xmlns:vt="http://schemas.openxmlformats.org/officeDocument/2006/docPropsVTypes">
  <Template>MSC PowerPoint Template</Template>
  <TotalTime>1</TotalTime>
  <Words>5398</Words>
  <Application>Microsoft Office PowerPoint</Application>
  <PresentationFormat>Widescreen</PresentationFormat>
  <Paragraphs>364</Paragraphs>
  <Slides>28</Slides>
  <Notes>2</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28</vt:i4>
      </vt:variant>
    </vt:vector>
  </HeadingPairs>
  <TitlesOfParts>
    <vt:vector size="36" baseType="lpstr">
      <vt:lpstr>Aptos</vt:lpstr>
      <vt:lpstr>Arial</vt:lpstr>
      <vt:lpstr>Calibri</vt:lpstr>
      <vt:lpstr>Local Brewery Five</vt:lpstr>
      <vt:lpstr>Meta Offc Pro</vt:lpstr>
      <vt:lpstr>Symbol</vt:lpstr>
      <vt:lpstr>Office Theme</vt:lpstr>
      <vt:lpstr>1_Office Theme</vt:lpstr>
      <vt:lpstr>PowerPoint Presentation</vt:lpstr>
      <vt:lpstr>Celebrate World Ocean Day 2024</vt:lpstr>
      <vt:lpstr>The activity  </vt:lpstr>
      <vt:lpstr>Learning outcomes </vt:lpstr>
      <vt:lpstr>Activity background information</vt:lpstr>
      <vt:lpstr>Adapting the activities (for teachers) </vt:lpstr>
      <vt:lpstr>Activity plan: Starter </vt:lpstr>
      <vt:lpstr>PowerPoint Presentation</vt:lpstr>
      <vt:lpstr>PowerPoint Presentation</vt:lpstr>
      <vt:lpstr>PowerPoint Presentation</vt:lpstr>
      <vt:lpstr>PowerPoint Presentation</vt:lpstr>
      <vt:lpstr>PowerPoint Presentation</vt:lpstr>
      <vt:lpstr>Stand where you believe </vt:lpstr>
      <vt:lpstr>Stand where you believe </vt:lpstr>
      <vt:lpstr>Stand where you believe </vt:lpstr>
      <vt:lpstr>Activity plan: Main activity </vt:lpstr>
      <vt:lpstr>The Big Ocean Mystery:  Can we keep eating fish, and still  have enough fish in the ocean?  </vt:lpstr>
      <vt:lpstr>Instructions for students </vt:lpstr>
      <vt:lpstr>PowerPoint Presentation</vt:lpstr>
      <vt:lpstr>PowerPoint Presentation</vt:lpstr>
      <vt:lpstr>PowerPoint Presentation</vt:lpstr>
      <vt:lpstr>Key questions</vt:lpstr>
      <vt:lpstr>Key terms </vt:lpstr>
      <vt:lpstr>Key terms </vt:lpstr>
      <vt:lpstr>Key terms </vt:lpstr>
      <vt:lpstr>Key terms </vt:lpstr>
      <vt:lpstr> </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Catia Meira</dc:creator>
  <cp:lastModifiedBy>Catia Meira</cp:lastModifiedBy>
  <cp:revision>1</cp:revision>
  <cp:lastPrinted>1601-01-01T00:00:00Z</cp:lastPrinted>
  <dcterms:created xsi:type="dcterms:W3CDTF">2024-04-24T13:11:38Z</dcterms:created>
  <dcterms:modified xsi:type="dcterms:W3CDTF">2024-05-27T10:34:00Z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0x0101002AD5970EF4B149489D0BD831B6EB1AEB00176318B08906DF4C8334B4E641161E9A</vt:lpwstr>
  </property>
  <property fmtid="{D5CDD505-2E9C-101B-9397-08002B2CF9AE}" pid="3" name="MediaServiceImageTags">
    <vt:lpwstr/>
  </property>
  <property fmtid="{D5CDD505-2E9C-101B-9397-08002B2CF9AE}" pid="4" name="Q_x0020_Month">
    <vt:lpwstr/>
  </property>
  <property fmtid="{D5CDD505-2E9C-101B-9397-08002B2CF9AE}" pid="5" name="Language MSC">
    <vt:lpwstr>7;#English|d234cd68-e97e-499c-8971-e23c35e62b29</vt:lpwstr>
  </property>
  <property fmtid="{D5CDD505-2E9C-101B-9397-08002B2CF9AE}" pid="6" name="Fishery_x0020_Name">
    <vt:lpwstr/>
  </property>
  <property fmtid="{D5CDD505-2E9C-101B-9397-08002B2CF9AE}" pid="7" name="Species">
    <vt:lpwstr/>
  </property>
  <property fmtid="{D5CDD505-2E9C-101B-9397-08002B2CF9AE}" pid="8" name="Comms Area">
    <vt:lpwstr>156;#Marketing|887c40ab-14aa-4273-aea0-6b9469c12fcb</vt:lpwstr>
  </property>
  <property fmtid="{D5CDD505-2E9C-101B-9397-08002B2CF9AE}" pid="9" name="Partner">
    <vt:lpwstr/>
  </property>
  <property fmtid="{D5CDD505-2E9C-101B-9397-08002B2CF9AE}" pid="10" name="Year">
    <vt:lpwstr>666;#2023|1e615caa-4aa2-4679-83fd-7e97eb317f97</vt:lpwstr>
  </property>
  <property fmtid="{D5CDD505-2E9C-101B-9397-08002B2CF9AE}" pid="11" name="Location MSC">
    <vt:lpwstr>8;#Global|884f2976-6ea8-46b7-bd2e-687efde62a06</vt:lpwstr>
  </property>
  <property fmtid="{D5CDD505-2E9C-101B-9397-08002B2CF9AE}" pid="12" name="Doc_x0020_Type">
    <vt:lpwstr/>
  </property>
  <property fmtid="{D5CDD505-2E9C-101B-9397-08002B2CF9AE}" pid="13" name="Project_x0020_Name">
    <vt:lpwstr/>
  </property>
  <property fmtid="{D5CDD505-2E9C-101B-9397-08002B2CF9AE}" pid="14" name="Q Month">
    <vt:lpwstr/>
  </property>
  <property fmtid="{D5CDD505-2E9C-101B-9397-08002B2CF9AE}" pid="15" name="Fishery Name">
    <vt:lpwstr/>
  </property>
  <property fmtid="{D5CDD505-2E9C-101B-9397-08002B2CF9AE}" pid="16" name="Doc Type">
    <vt:lpwstr/>
  </property>
  <property fmtid="{D5CDD505-2E9C-101B-9397-08002B2CF9AE}" pid="17" name="Project Name">
    <vt:lpwstr/>
  </property>
  <property fmtid="{D5CDD505-2E9C-101B-9397-08002B2CF9AE}" pid="18" name="_dlc_DocIdItemGuid">
    <vt:lpwstr>4410f62f-1b00-4913-8b1c-4d0901c00980</vt:lpwstr>
  </property>
</Properties>
</file>