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 id="2147483654" r:id="rId7"/>
  </p:sldMasterIdLst>
  <p:notesMasterIdLst>
    <p:notesMasterId r:id="rId31"/>
  </p:notesMasterIdLst>
  <p:sldIdLst>
    <p:sldId id="274" r:id="rId8"/>
    <p:sldId id="273" r:id="rId9"/>
    <p:sldId id="329" r:id="rId10"/>
    <p:sldId id="331" r:id="rId11"/>
    <p:sldId id="357" r:id="rId12"/>
    <p:sldId id="323" r:id="rId13"/>
    <p:sldId id="308" r:id="rId14"/>
    <p:sldId id="332" r:id="rId15"/>
    <p:sldId id="333" r:id="rId16"/>
    <p:sldId id="335" r:id="rId17"/>
    <p:sldId id="354" r:id="rId18"/>
    <p:sldId id="355" r:id="rId19"/>
    <p:sldId id="356" r:id="rId20"/>
    <p:sldId id="339" r:id="rId21"/>
    <p:sldId id="340" r:id="rId22"/>
    <p:sldId id="341" r:id="rId23"/>
    <p:sldId id="342" r:id="rId24"/>
    <p:sldId id="358" r:id="rId25"/>
    <p:sldId id="344" r:id="rId26"/>
    <p:sldId id="345" r:id="rId27"/>
    <p:sldId id="346" r:id="rId28"/>
    <p:sldId id="351" r:id="rId29"/>
    <p:sldId id="27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A928801-7ED9-B98C-D697-E0AF7521CE20}" name="Kate Jones" initials="KJ" userId="S::kate.jones@msc.org::bb419e65-2a9b-4ecb-a5de-84269def9d9f" providerId="AD"/>
  <p188:author id="{B6172203-82AC-D422-906F-A6AB980D1BFE}" name="Catia Meira" initials="CM" userId="S::catia.meira@msc.org::369491bb-0df2-41d3-8643-fbb8e9a2963f" providerId="AD"/>
  <p188:author id="{B8C72F24-9ABC-73D7-2B89-496CA0DD71AC}" name="Kate Jones" initials="KJ" userId="Kate Jones" providerId="None"/>
  <p188:author id="{A3D18D73-387E-8F39-99F8-ED27F9364EEB}" name="Ishbel Matheson" initials="IM" userId="S::Ishbel.Matheson@msc.org::80484d0e-018f-4e19-899f-d8cfe8328546" providerId="AD"/>
  <p188:author id="{44772681-558F-0F4D-6565-2D921E2DCB51}" name="Ritu Singh" initials="RS" userId="S::ritu.singh@msc.org::4f575d0d-c14d-4ae1-a013-6ad916c92d7d" providerId="AD"/>
  <p188:author id="{62B61FC7-C33D-8779-5B8E-B2BCC401B793}" name="Ishbel Matheson" initials="IM" userId="S::ishbel.matheson@msc.org::80484d0e-018f-4e19-899f-d8cfe8328546" providerId="AD"/>
  <p188:author id="{5E9F24E5-074D-750A-C387-C6DDE5C22BEA}" name="Parminder Bahra" initials="PB" userId="S::Parminder.Bahra@msc.org::a9e703f5-8b48-4395-be02-58409e92ce17" providerId="AD"/>
  <p188:author id="{9ECCC2E5-415C-EC4D-6DB4-48839D51C3E1}" name="Ritu Singh" initials="RS" userId="S::Ritu.Singh@msc.org::4f575d0d-c14d-4ae1-a013-6ad916c92d7d" providerId="AD"/>
  <p188:author id="{AB5AE1FE-5AFF-240D-66C4-2CE266014521}" name="Richard Stobart" initials="" userId="S::richard.stobart@msc.org::655f6adc-cbbb-49a2-9904-2a9a8680865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E79"/>
    <a:srgbClr val="0561AC"/>
    <a:srgbClr val="009AC6"/>
    <a:srgbClr val="EA26C5"/>
    <a:srgbClr val="005DAA"/>
    <a:srgbClr val="98E2F2"/>
    <a:srgbClr val="1965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33694A-C6B5-2285-DD18-2816F19CD286}" v="119" dt="2024-05-29T13:20:31.708"/>
    <p1510:client id="{B6B7FA65-FE4F-4D89-B28A-65AD3EE0BD49}" v="679" dt="2024-05-30T09:04:44.074"/>
  </p1510:revLst>
</p1510:revInfo>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theme" Target="theme/theme1.xml"/><Relationship Id="rId7" Type="http://schemas.openxmlformats.org/officeDocument/2006/relationships/slideMaster" Target="slideMasters/slideMaster2.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microsoft.com/office/2016/11/relationships/changesInfo" Target="changesInfos/changesInfo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hard Stobart" userId="655f6adc-cbbb-49a2-9904-2a9a86808654" providerId="ADAL" clId="{B6B7FA65-FE4F-4D89-B28A-65AD3EE0BD49}"/>
    <pc:docChg chg="undo custSel modSld">
      <pc:chgData name="Richard Stobart" userId="655f6adc-cbbb-49a2-9904-2a9a86808654" providerId="ADAL" clId="{B6B7FA65-FE4F-4D89-B28A-65AD3EE0BD49}" dt="2024-05-30T09:04:35.187" v="677" actId="20577"/>
      <pc:docMkLst>
        <pc:docMk/>
      </pc:docMkLst>
      <pc:sldChg chg="addSp modSp mod delCm">
        <pc:chgData name="Richard Stobart" userId="655f6adc-cbbb-49a2-9904-2a9a86808654" providerId="ADAL" clId="{B6B7FA65-FE4F-4D89-B28A-65AD3EE0BD49}" dt="2024-05-30T09:04:35.187" v="677" actId="20577"/>
        <pc:sldMkLst>
          <pc:docMk/>
          <pc:sldMk cId="1735859023" sldId="342"/>
        </pc:sldMkLst>
        <pc:spChg chg="mod">
          <ac:chgData name="Richard Stobart" userId="655f6adc-cbbb-49a2-9904-2a9a86808654" providerId="ADAL" clId="{B6B7FA65-FE4F-4D89-B28A-65AD3EE0BD49}" dt="2024-05-30T09:04:35.187" v="677" actId="20577"/>
          <ac:spMkLst>
            <pc:docMk/>
            <pc:sldMk cId="1735859023" sldId="342"/>
            <ac:spMk id="3" creationId="{0ABF254F-E3A7-B315-920D-BE129E4F9C63}"/>
          </ac:spMkLst>
        </pc:spChg>
        <pc:spChg chg="mod">
          <ac:chgData name="Richard Stobart" userId="655f6adc-cbbb-49a2-9904-2a9a86808654" providerId="ADAL" clId="{B6B7FA65-FE4F-4D89-B28A-65AD3EE0BD49}" dt="2024-05-30T08:57:07.079" v="451" actId="20577"/>
          <ac:spMkLst>
            <pc:docMk/>
            <pc:sldMk cId="1735859023" sldId="342"/>
            <ac:spMk id="4" creationId="{B4240D38-95CA-09B5-A3B1-86CA2391683A}"/>
          </ac:spMkLst>
        </pc:spChg>
        <pc:spChg chg="mod">
          <ac:chgData name="Richard Stobart" userId="655f6adc-cbbb-49a2-9904-2a9a86808654" providerId="ADAL" clId="{B6B7FA65-FE4F-4D89-B28A-65AD3EE0BD49}" dt="2024-05-30T08:53:26.955" v="346" actId="14100"/>
          <ac:spMkLst>
            <pc:docMk/>
            <pc:sldMk cId="1735859023" sldId="342"/>
            <ac:spMk id="9" creationId="{3EDAC5D4-5CEB-28E9-C26A-9925E555F2BB}"/>
          </ac:spMkLst>
        </pc:spChg>
        <pc:spChg chg="mod">
          <ac:chgData name="Richard Stobart" userId="655f6adc-cbbb-49a2-9904-2a9a86808654" providerId="ADAL" clId="{B6B7FA65-FE4F-4D89-B28A-65AD3EE0BD49}" dt="2024-05-30T08:56:02.876" v="396" actId="1076"/>
          <ac:spMkLst>
            <pc:docMk/>
            <pc:sldMk cId="1735859023" sldId="342"/>
            <ac:spMk id="13" creationId="{2507DBBE-EB62-5F2C-3618-243D490E99A9}"/>
          </ac:spMkLst>
        </pc:spChg>
        <pc:spChg chg="mod">
          <ac:chgData name="Richard Stobart" userId="655f6adc-cbbb-49a2-9904-2a9a86808654" providerId="ADAL" clId="{B6B7FA65-FE4F-4D89-B28A-65AD3EE0BD49}" dt="2024-05-30T08:56:41.909" v="412" actId="20577"/>
          <ac:spMkLst>
            <pc:docMk/>
            <pc:sldMk cId="1735859023" sldId="342"/>
            <ac:spMk id="16" creationId="{02E175F7-01B9-F3AA-8A6C-D2DED5BA1558}"/>
          </ac:spMkLst>
        </pc:spChg>
        <pc:picChg chg="mod">
          <ac:chgData name="Richard Stobart" userId="655f6adc-cbbb-49a2-9904-2a9a86808654" providerId="ADAL" clId="{B6B7FA65-FE4F-4D89-B28A-65AD3EE0BD49}" dt="2024-05-30T08:56:02.876" v="396" actId="1076"/>
          <ac:picMkLst>
            <pc:docMk/>
            <pc:sldMk cId="1735859023" sldId="342"/>
            <ac:picMk id="6" creationId="{3AF8CBC8-73ED-BD89-C67F-2179289A1A93}"/>
          </ac:picMkLst>
        </pc:picChg>
        <pc:picChg chg="add mod">
          <ac:chgData name="Richard Stobart" userId="655f6adc-cbbb-49a2-9904-2a9a86808654" providerId="ADAL" clId="{B6B7FA65-FE4F-4D89-B28A-65AD3EE0BD49}" dt="2024-05-30T08:56:10.411" v="398" actId="1076"/>
          <ac:picMkLst>
            <pc:docMk/>
            <pc:sldMk cId="1735859023" sldId="342"/>
            <ac:picMk id="10" creationId="{F9ED7443-2B07-2DEB-AD7F-E2B134FD79B1}"/>
          </ac:picMkLst>
        </pc:picChg>
        <pc:extLst>
          <p:ext xmlns:p="http://schemas.openxmlformats.org/presentationml/2006/main" uri="{D6D511B9-2390-475A-947B-AFAB55BFBCF1}">
            <pc226:cmChg xmlns:pc226="http://schemas.microsoft.com/office/powerpoint/2022/06/main/command" chg="del">
              <pc226:chgData name="Richard Stobart" userId="655f6adc-cbbb-49a2-9904-2a9a86808654" providerId="ADAL" clId="{B6B7FA65-FE4F-4D89-B28A-65AD3EE0BD49}" dt="2024-05-30T09:01:55.092" v="503"/>
              <pc2:cmMkLst xmlns:pc2="http://schemas.microsoft.com/office/powerpoint/2019/9/main/command">
                <pc:docMk/>
                <pc:sldMk cId="1735859023" sldId="342"/>
                <pc2:cmMk id="{DF49B31C-5AA9-4AFF-BE81-CBE2273A3527}"/>
              </pc2:cmMkLst>
            </pc226:cmChg>
          </p:ext>
        </pc:extLst>
      </pc:sldChg>
      <pc:sldChg chg="modSp mod">
        <pc:chgData name="Richard Stobart" userId="655f6adc-cbbb-49a2-9904-2a9a86808654" providerId="ADAL" clId="{B6B7FA65-FE4F-4D89-B28A-65AD3EE0BD49}" dt="2024-05-30T08:51:57.124" v="330" actId="20577"/>
        <pc:sldMkLst>
          <pc:docMk/>
          <pc:sldMk cId="1491430130" sldId="357"/>
        </pc:sldMkLst>
        <pc:spChg chg="mod">
          <ac:chgData name="Richard Stobart" userId="655f6adc-cbbb-49a2-9904-2a9a86808654" providerId="ADAL" clId="{B6B7FA65-FE4F-4D89-B28A-65AD3EE0BD49}" dt="2024-05-30T08:51:57.124" v="330" actId="20577"/>
          <ac:spMkLst>
            <pc:docMk/>
            <pc:sldMk cId="1491430130" sldId="357"/>
            <ac:spMk id="5" creationId="{30E05E9C-33E5-357F-6EFB-BA79C830EA89}"/>
          </ac:spMkLst>
        </pc:spChg>
      </pc:sldChg>
      <pc:sldChg chg="modSp mod">
        <pc:chgData name="Richard Stobart" userId="655f6adc-cbbb-49a2-9904-2a9a86808654" providerId="ADAL" clId="{B6B7FA65-FE4F-4D89-B28A-65AD3EE0BD49}" dt="2024-05-30T09:00:54.685" v="502" actId="20577"/>
        <pc:sldMkLst>
          <pc:docMk/>
          <pc:sldMk cId="3510263580" sldId="358"/>
        </pc:sldMkLst>
        <pc:spChg chg="mod">
          <ac:chgData name="Richard Stobart" userId="655f6adc-cbbb-49a2-9904-2a9a86808654" providerId="ADAL" clId="{B6B7FA65-FE4F-4D89-B28A-65AD3EE0BD49}" dt="2024-05-30T09:00:26.862" v="501" actId="20577"/>
          <ac:spMkLst>
            <pc:docMk/>
            <pc:sldMk cId="3510263580" sldId="358"/>
            <ac:spMk id="3" creationId="{74B9BEA3-A6F3-DBF0-84D7-485C70794013}"/>
          </ac:spMkLst>
        </pc:spChg>
        <pc:spChg chg="mod">
          <ac:chgData name="Richard Stobart" userId="655f6adc-cbbb-49a2-9904-2a9a86808654" providerId="ADAL" clId="{B6B7FA65-FE4F-4D89-B28A-65AD3EE0BD49}" dt="2024-05-30T09:00:54.685" v="502" actId="20577"/>
          <ac:spMkLst>
            <pc:docMk/>
            <pc:sldMk cId="3510263580" sldId="358"/>
            <ac:spMk id="4" creationId="{508BF806-7BCE-CA1B-A38B-F342873519DE}"/>
          </ac:spMkLst>
        </pc:spChg>
        <pc:spChg chg="mod">
          <ac:chgData name="Richard Stobart" userId="655f6adc-cbbb-49a2-9904-2a9a86808654" providerId="ADAL" clId="{B6B7FA65-FE4F-4D89-B28A-65AD3EE0BD49}" dt="2024-05-30T08:59:49.592" v="497" actId="20577"/>
          <ac:spMkLst>
            <pc:docMk/>
            <pc:sldMk cId="3510263580" sldId="358"/>
            <ac:spMk id="17" creationId="{281E39DF-0211-B9B2-33C5-0399B60A05AF}"/>
          </ac:spMkLst>
        </pc:spChg>
        <pc:cxnChg chg="mod">
          <ac:chgData name="Richard Stobart" userId="655f6adc-cbbb-49a2-9904-2a9a86808654" providerId="ADAL" clId="{B6B7FA65-FE4F-4D89-B28A-65AD3EE0BD49}" dt="2024-05-30T08:59:07.903" v="486" actId="1076"/>
          <ac:cxnSpMkLst>
            <pc:docMk/>
            <pc:sldMk cId="3510263580" sldId="358"/>
            <ac:cxnSpMk id="5" creationId="{76AFD55E-3974-B5C8-E2B8-8D56369CFF3C}"/>
          </ac:cxnSpMkLst>
        </pc:cxnChg>
      </pc:sldChg>
    </pc:docChg>
  </pc:docChgLst>
  <pc:docChgLst>
    <pc:chgData name="Ritu Singh" userId="S::ritu.singh@msc.org::4f575d0d-c14d-4ae1-a013-6ad916c92d7d" providerId="AD" clId="Web-{1233694A-C6B5-2285-DD18-2816F19CD286}"/>
    <pc:docChg chg="modSld">
      <pc:chgData name="Ritu Singh" userId="S::ritu.singh@msc.org::4f575d0d-c14d-4ae1-a013-6ad916c92d7d" providerId="AD" clId="Web-{1233694A-C6B5-2285-DD18-2816F19CD286}" dt="2024-05-29T13:20:31.708" v="63" actId="20577"/>
      <pc:docMkLst>
        <pc:docMk/>
      </pc:docMkLst>
      <pc:sldChg chg="modSp">
        <pc:chgData name="Ritu Singh" userId="S::ritu.singh@msc.org::4f575d0d-c14d-4ae1-a013-6ad916c92d7d" providerId="AD" clId="Web-{1233694A-C6B5-2285-DD18-2816F19CD286}" dt="2024-05-29T13:07:59.173" v="8" actId="20577"/>
        <pc:sldMkLst>
          <pc:docMk/>
          <pc:sldMk cId="1491430130" sldId="357"/>
        </pc:sldMkLst>
        <pc:spChg chg="mod">
          <ac:chgData name="Ritu Singh" userId="S::ritu.singh@msc.org::4f575d0d-c14d-4ae1-a013-6ad916c92d7d" providerId="AD" clId="Web-{1233694A-C6B5-2285-DD18-2816F19CD286}" dt="2024-05-29T13:07:59.173" v="8" actId="20577"/>
          <ac:spMkLst>
            <pc:docMk/>
            <pc:sldMk cId="1491430130" sldId="357"/>
            <ac:spMk id="5" creationId="{30E05E9C-33E5-357F-6EFB-BA79C830EA89}"/>
          </ac:spMkLst>
        </pc:spChg>
      </pc:sldChg>
      <pc:sldChg chg="modSp">
        <pc:chgData name="Ritu Singh" userId="S::ritu.singh@msc.org::4f575d0d-c14d-4ae1-a013-6ad916c92d7d" providerId="AD" clId="Web-{1233694A-C6B5-2285-DD18-2816F19CD286}" dt="2024-05-29T13:20:31.708" v="63" actId="20577"/>
        <pc:sldMkLst>
          <pc:docMk/>
          <pc:sldMk cId="3510263580" sldId="358"/>
        </pc:sldMkLst>
        <pc:spChg chg="mod">
          <ac:chgData name="Ritu Singh" userId="S::ritu.singh@msc.org::4f575d0d-c14d-4ae1-a013-6ad916c92d7d" providerId="AD" clId="Web-{1233694A-C6B5-2285-DD18-2816F19CD286}" dt="2024-05-29T13:20:31.708" v="63" actId="20577"/>
          <ac:spMkLst>
            <pc:docMk/>
            <pc:sldMk cId="3510263580" sldId="358"/>
            <ac:spMk id="3" creationId="{74B9BEA3-A6F3-DBF0-84D7-485C70794013}"/>
          </ac:spMkLst>
        </pc:spChg>
      </pc:sldChg>
    </pc:docChg>
  </pc:docChgLst>
  <pc:docChgLst>
    <pc:chgData name="Catia Meira" userId="369491bb-0df2-41d3-8643-fbb8e9a2963f" providerId="ADAL" clId="{A104E579-212B-4154-BDE0-083320DBB0B5}"/>
    <pc:docChg chg="delSld modSld">
      <pc:chgData name="Catia Meira" userId="369491bb-0df2-41d3-8643-fbb8e9a2963f" providerId="ADAL" clId="{A104E579-212B-4154-BDE0-083320DBB0B5}" dt="2024-05-30T10:20:31.368" v="2" actId="20577"/>
      <pc:docMkLst>
        <pc:docMk/>
      </pc:docMkLst>
      <pc:sldChg chg="modSp mod">
        <pc:chgData name="Catia Meira" userId="369491bb-0df2-41d3-8643-fbb8e9a2963f" providerId="ADAL" clId="{A104E579-212B-4154-BDE0-083320DBB0B5}" dt="2024-05-30T10:20:31.368" v="2" actId="20577"/>
        <pc:sldMkLst>
          <pc:docMk/>
          <pc:sldMk cId="302518833" sldId="351"/>
        </pc:sldMkLst>
        <pc:spChg chg="mod">
          <ac:chgData name="Catia Meira" userId="369491bb-0df2-41d3-8643-fbb8e9a2963f" providerId="ADAL" clId="{A104E579-212B-4154-BDE0-083320DBB0B5}" dt="2024-05-30T10:20:31.368" v="2" actId="20577"/>
          <ac:spMkLst>
            <pc:docMk/>
            <pc:sldMk cId="302518833" sldId="351"/>
            <ac:spMk id="2" creationId="{DEEEEEA0-09FB-496A-AA10-90E7993195F0}"/>
          </ac:spMkLst>
        </pc:spChg>
      </pc:sldChg>
      <pc:sldChg chg="del">
        <pc:chgData name="Catia Meira" userId="369491bb-0df2-41d3-8643-fbb8e9a2963f" providerId="ADAL" clId="{A104E579-212B-4154-BDE0-083320DBB0B5}" dt="2024-05-30T10:20:24.744" v="0" actId="47"/>
        <pc:sldMkLst>
          <pc:docMk/>
          <pc:sldMk cId="1940767586" sldId="352"/>
        </pc:sldMkLst>
      </pc:sldChg>
      <pc:sldMasterChg chg="delSldLayout">
        <pc:chgData name="Catia Meira" userId="369491bb-0df2-41d3-8643-fbb8e9a2963f" providerId="ADAL" clId="{A104E579-212B-4154-BDE0-083320DBB0B5}" dt="2024-05-30T10:20:24.744" v="0" actId="47"/>
        <pc:sldMasterMkLst>
          <pc:docMk/>
          <pc:sldMasterMk cId="1661091044" sldId="2147483654"/>
        </pc:sldMasterMkLst>
        <pc:sldLayoutChg chg="del">
          <pc:chgData name="Catia Meira" userId="369491bb-0df2-41d3-8643-fbb8e9a2963f" providerId="ADAL" clId="{A104E579-212B-4154-BDE0-083320DBB0B5}" dt="2024-05-30T10:20:24.744" v="0" actId="47"/>
          <pc:sldLayoutMkLst>
            <pc:docMk/>
            <pc:sldMasterMk cId="1661091044" sldId="2147483654"/>
            <pc:sldLayoutMk cId="3998128477" sldId="2147483676"/>
          </pc:sldLayoutMkLst>
        </pc:sldLayoutChg>
      </pc:sldMasterChg>
    </pc:docChg>
  </pc:docChgLst>
  <pc:docChgLst>
    <pc:chgData name="Catia Meira" userId="369491bb-0df2-41d3-8643-fbb8e9a2963f" providerId="ADAL" clId="{FD9A574D-FD06-41C0-950F-2464BD0869EA}"/>
    <pc:docChg chg="undo custSel modSld">
      <pc:chgData name="Catia Meira" userId="369491bb-0df2-41d3-8643-fbb8e9a2963f" providerId="ADAL" clId="{FD9A574D-FD06-41C0-950F-2464BD0869EA}" dt="2024-05-24T13:53:13.408" v="24" actId="1076"/>
      <pc:docMkLst>
        <pc:docMk/>
      </pc:docMkLst>
      <pc:sldChg chg="addSp delSp modSp mod">
        <pc:chgData name="Catia Meira" userId="369491bb-0df2-41d3-8643-fbb8e9a2963f" providerId="ADAL" clId="{FD9A574D-FD06-41C0-950F-2464BD0869EA}" dt="2024-05-24T13:53:13.408" v="24" actId="1076"/>
        <pc:sldMkLst>
          <pc:docMk/>
          <pc:sldMk cId="2735303150" sldId="274"/>
        </pc:sldMkLst>
        <pc:picChg chg="add mod">
          <ac:chgData name="Catia Meira" userId="369491bb-0df2-41d3-8643-fbb8e9a2963f" providerId="ADAL" clId="{FD9A574D-FD06-41C0-950F-2464BD0869EA}" dt="2024-05-24T13:53:13.408" v="24" actId="1076"/>
          <ac:picMkLst>
            <pc:docMk/>
            <pc:sldMk cId="2735303150" sldId="274"/>
            <ac:picMk id="3" creationId="{3FF34393-8E13-2297-1782-1E6D77E6FADC}"/>
          </ac:picMkLst>
        </pc:picChg>
        <pc:picChg chg="del">
          <ac:chgData name="Catia Meira" userId="369491bb-0df2-41d3-8643-fbb8e9a2963f" providerId="ADAL" clId="{FD9A574D-FD06-41C0-950F-2464BD0869EA}" dt="2024-05-24T13:53:02.058" v="20" actId="478"/>
          <ac:picMkLst>
            <pc:docMk/>
            <pc:sldMk cId="2735303150" sldId="274"/>
            <ac:picMk id="15" creationId="{E43DBBD7-D3E5-390D-C7F8-73B1891DB971}"/>
          </ac:picMkLst>
        </pc:picChg>
      </pc:sldChg>
      <pc:sldChg chg="delSp modSp mod">
        <pc:chgData name="Catia Meira" userId="369491bb-0df2-41d3-8643-fbb8e9a2963f" providerId="ADAL" clId="{FD9A574D-FD06-41C0-950F-2464BD0869EA}" dt="2024-05-24T13:50:25.351" v="19" actId="20577"/>
        <pc:sldMkLst>
          <pc:docMk/>
          <pc:sldMk cId="1940767586" sldId="352"/>
        </pc:sldMkLst>
        <pc:spChg chg="del">
          <ac:chgData name="Catia Meira" userId="369491bb-0df2-41d3-8643-fbb8e9a2963f" providerId="ADAL" clId="{FD9A574D-FD06-41C0-950F-2464BD0869EA}" dt="2024-05-24T13:43:14.238" v="12" actId="478"/>
          <ac:spMkLst>
            <pc:docMk/>
            <pc:sldMk cId="1940767586" sldId="352"/>
            <ac:spMk id="2" creationId="{D1AFE1DE-0CCB-DBD9-A0E5-5FF16179C47B}"/>
          </ac:spMkLst>
        </pc:spChg>
        <pc:spChg chg="del">
          <ac:chgData name="Catia Meira" userId="369491bb-0df2-41d3-8643-fbb8e9a2963f" providerId="ADAL" clId="{FD9A574D-FD06-41C0-950F-2464BD0869EA}" dt="2024-05-24T13:43:13.059" v="11" actId="478"/>
          <ac:spMkLst>
            <pc:docMk/>
            <pc:sldMk cId="1940767586" sldId="352"/>
            <ac:spMk id="3" creationId="{D5067923-4FE6-2C54-0FB7-D400AA3D4F95}"/>
          </ac:spMkLst>
        </pc:spChg>
        <pc:spChg chg="mod">
          <ac:chgData name="Catia Meira" userId="369491bb-0df2-41d3-8643-fbb8e9a2963f" providerId="ADAL" clId="{FD9A574D-FD06-41C0-950F-2464BD0869EA}" dt="2024-05-24T13:50:25.351" v="19" actId="20577"/>
          <ac:spMkLst>
            <pc:docMk/>
            <pc:sldMk cId="1940767586" sldId="352"/>
            <ac:spMk id="9" creationId="{6761AE10-3468-4723-8CD1-0EB35F6CF895}"/>
          </ac:spMkLst>
        </pc:spChg>
      </pc:sldChg>
    </pc:docChg>
  </pc:docChgLst>
  <pc:docChgLst>
    <pc:chgData name="Kate Jones" userId="S::kate.jones@msc.org::bb419e65-2a9b-4ecb-a5de-84269def9d9f" providerId="AD" clId="Web-{FEB9DEDD-B1BD-EED4-9E09-C7269B7574BA}"/>
    <pc:docChg chg="modSld">
      <pc:chgData name="Kate Jones" userId="S::kate.jones@msc.org::bb419e65-2a9b-4ecb-a5de-84269def9d9f" providerId="AD" clId="Web-{FEB9DEDD-B1BD-EED4-9E09-C7269B7574BA}" dt="2024-05-24T14:11:50.127" v="68" actId="14100"/>
      <pc:docMkLst>
        <pc:docMk/>
      </pc:docMkLst>
      <pc:sldChg chg="modSp">
        <pc:chgData name="Kate Jones" userId="S::kate.jones@msc.org::bb419e65-2a9b-4ecb-a5de-84269def9d9f" providerId="AD" clId="Web-{FEB9DEDD-B1BD-EED4-9E09-C7269B7574BA}" dt="2024-05-24T14:11:50.127" v="68" actId="14100"/>
        <pc:sldMkLst>
          <pc:docMk/>
          <pc:sldMk cId="1735859023" sldId="342"/>
        </pc:sldMkLst>
        <pc:spChg chg="mod">
          <ac:chgData name="Kate Jones" userId="S::kate.jones@msc.org::bb419e65-2a9b-4ecb-a5de-84269def9d9f" providerId="AD" clId="Web-{FEB9DEDD-B1BD-EED4-9E09-C7269B7574BA}" dt="2024-05-24T14:11:42.580" v="66" actId="1076"/>
          <ac:spMkLst>
            <pc:docMk/>
            <pc:sldMk cId="1735859023" sldId="342"/>
            <ac:spMk id="9" creationId="{3EDAC5D4-5CEB-28E9-C26A-9925E555F2BB}"/>
          </ac:spMkLst>
        </pc:spChg>
        <pc:spChg chg="mod">
          <ac:chgData name="Kate Jones" userId="S::kate.jones@msc.org::bb419e65-2a9b-4ecb-a5de-84269def9d9f" providerId="AD" clId="Web-{FEB9DEDD-B1BD-EED4-9E09-C7269B7574BA}" dt="2024-05-24T14:11:50.127" v="68" actId="14100"/>
          <ac:spMkLst>
            <pc:docMk/>
            <pc:sldMk cId="1735859023" sldId="342"/>
            <ac:spMk id="16" creationId="{02E175F7-01B9-F3AA-8A6C-D2DED5BA1558}"/>
          </ac:spMkLst>
        </pc:spChg>
      </pc:sldChg>
      <pc:sldChg chg="modSp">
        <pc:chgData name="Kate Jones" userId="S::kate.jones@msc.org::bb419e65-2a9b-4ecb-a5de-84269def9d9f" providerId="AD" clId="Web-{FEB9DEDD-B1BD-EED4-9E09-C7269B7574BA}" dt="2024-05-24T14:09:52.120" v="57" actId="20577"/>
        <pc:sldMkLst>
          <pc:docMk/>
          <pc:sldMk cId="1098217625" sldId="354"/>
        </pc:sldMkLst>
        <pc:spChg chg="mod">
          <ac:chgData name="Kate Jones" userId="S::kate.jones@msc.org::bb419e65-2a9b-4ecb-a5de-84269def9d9f" providerId="AD" clId="Web-{FEB9DEDD-B1BD-EED4-9E09-C7269B7574BA}" dt="2024-05-24T14:09:52.120" v="57" actId="20577"/>
          <ac:spMkLst>
            <pc:docMk/>
            <pc:sldMk cId="1098217625" sldId="354"/>
            <ac:spMk id="6" creationId="{B05B3679-3E68-E12C-B927-4B9D912546CA}"/>
          </ac:spMkLst>
        </pc:spChg>
      </pc:sldChg>
    </pc:docChg>
  </pc:docChgLst>
  <pc:docChgLst>
    <pc:chgData name="Catia Meira" userId="369491bb-0df2-41d3-8643-fbb8e9a2963f" providerId="ADAL" clId="{13E21329-4C56-47AD-A787-E3A2A246E067}"/>
    <pc:docChg chg="undo redo custSel addSld delSld modSld sldOrd">
      <pc:chgData name="Catia Meira" userId="369491bb-0df2-41d3-8643-fbb8e9a2963f" providerId="ADAL" clId="{13E21329-4C56-47AD-A787-E3A2A246E067}" dt="2024-05-30T10:16:32.394" v="2233" actId="20577"/>
      <pc:docMkLst>
        <pc:docMk/>
      </pc:docMkLst>
      <pc:sldChg chg="modSp del mod">
        <pc:chgData name="Catia Meira" userId="369491bb-0df2-41d3-8643-fbb8e9a2963f" providerId="ADAL" clId="{13E21329-4C56-47AD-A787-E3A2A246E067}" dt="2024-05-29T09:01:45.167" v="836" actId="47"/>
        <pc:sldMkLst>
          <pc:docMk/>
          <pc:sldMk cId="2956108088" sldId="306"/>
        </pc:sldMkLst>
        <pc:spChg chg="mod">
          <ac:chgData name="Catia Meira" userId="369491bb-0df2-41d3-8643-fbb8e9a2963f" providerId="ADAL" clId="{13E21329-4C56-47AD-A787-E3A2A246E067}" dt="2024-05-29T09:00:46.797" v="822" actId="21"/>
          <ac:spMkLst>
            <pc:docMk/>
            <pc:sldMk cId="2956108088" sldId="306"/>
            <ac:spMk id="5" creationId="{30E05E9C-33E5-357F-6EFB-BA79C830EA89}"/>
          </ac:spMkLst>
        </pc:spChg>
      </pc:sldChg>
      <pc:sldChg chg="modSp mod">
        <pc:chgData name="Catia Meira" userId="369491bb-0df2-41d3-8643-fbb8e9a2963f" providerId="ADAL" clId="{13E21329-4C56-47AD-A787-E3A2A246E067}" dt="2024-05-29T11:35:44.652" v="2167" actId="1035"/>
        <pc:sldMkLst>
          <pc:docMk/>
          <pc:sldMk cId="4000846097" sldId="323"/>
        </pc:sldMkLst>
        <pc:spChg chg="mod">
          <ac:chgData name="Catia Meira" userId="369491bb-0df2-41d3-8643-fbb8e9a2963f" providerId="ADAL" clId="{13E21329-4C56-47AD-A787-E3A2A246E067}" dt="2024-05-29T11:35:44.652" v="2167" actId="1035"/>
          <ac:spMkLst>
            <pc:docMk/>
            <pc:sldMk cId="4000846097" sldId="323"/>
            <ac:spMk id="4" creationId="{670DDFC9-7A21-310F-596D-FE16DF76245F}"/>
          </ac:spMkLst>
        </pc:spChg>
      </pc:sldChg>
      <pc:sldChg chg="addSp delSp modSp mod">
        <pc:chgData name="Catia Meira" userId="369491bb-0df2-41d3-8643-fbb8e9a2963f" providerId="ADAL" clId="{13E21329-4C56-47AD-A787-E3A2A246E067}" dt="2024-05-29T09:38:42.319" v="2083"/>
        <pc:sldMkLst>
          <pc:docMk/>
          <pc:sldMk cId="2948671877" sldId="340"/>
        </pc:sldMkLst>
        <pc:picChg chg="del">
          <ac:chgData name="Catia Meira" userId="369491bb-0df2-41d3-8643-fbb8e9a2963f" providerId="ADAL" clId="{13E21329-4C56-47AD-A787-E3A2A246E067}" dt="2024-05-29T09:38:41.660" v="2082" actId="478"/>
          <ac:picMkLst>
            <pc:docMk/>
            <pc:sldMk cId="2948671877" sldId="340"/>
            <ac:picMk id="3" creationId="{18C6871D-09EA-775A-B4F1-69BD1F350E37}"/>
          </ac:picMkLst>
        </pc:picChg>
        <pc:picChg chg="add mod">
          <ac:chgData name="Catia Meira" userId="369491bb-0df2-41d3-8643-fbb8e9a2963f" providerId="ADAL" clId="{13E21329-4C56-47AD-A787-E3A2A246E067}" dt="2024-05-29T09:38:42.319" v="2083"/>
          <ac:picMkLst>
            <pc:docMk/>
            <pc:sldMk cId="2948671877" sldId="340"/>
            <ac:picMk id="4" creationId="{1E9D2B5D-C51B-EF03-DBF4-152DDCB13F20}"/>
          </ac:picMkLst>
        </pc:picChg>
      </pc:sldChg>
      <pc:sldChg chg="addSp delSp modSp mod">
        <pc:chgData name="Catia Meira" userId="369491bb-0df2-41d3-8643-fbb8e9a2963f" providerId="ADAL" clId="{13E21329-4C56-47AD-A787-E3A2A246E067}" dt="2024-05-29T09:38:48.066" v="2085"/>
        <pc:sldMkLst>
          <pc:docMk/>
          <pc:sldMk cId="1204806043" sldId="341"/>
        </pc:sldMkLst>
        <pc:spChg chg="mod">
          <ac:chgData name="Catia Meira" userId="369491bb-0df2-41d3-8643-fbb8e9a2963f" providerId="ADAL" clId="{13E21329-4C56-47AD-A787-E3A2A246E067}" dt="2024-05-29T09:03:42.785" v="879" actId="20577"/>
          <ac:spMkLst>
            <pc:docMk/>
            <pc:sldMk cId="1204806043" sldId="341"/>
            <ac:spMk id="4" creationId="{5DBE8080-A3A5-E5AB-9DCA-0A75F4CF814E}"/>
          </ac:spMkLst>
        </pc:spChg>
        <pc:picChg chg="del">
          <ac:chgData name="Catia Meira" userId="369491bb-0df2-41d3-8643-fbb8e9a2963f" providerId="ADAL" clId="{13E21329-4C56-47AD-A787-E3A2A246E067}" dt="2024-05-29T09:38:37.143" v="2080" actId="478"/>
          <ac:picMkLst>
            <pc:docMk/>
            <pc:sldMk cId="1204806043" sldId="341"/>
            <ac:picMk id="6" creationId="{A1A4516A-48B1-12AA-FC00-6D2E85EF59C3}"/>
          </ac:picMkLst>
        </pc:picChg>
        <pc:picChg chg="add del mod">
          <ac:chgData name="Catia Meira" userId="369491bb-0df2-41d3-8643-fbb8e9a2963f" providerId="ADAL" clId="{13E21329-4C56-47AD-A787-E3A2A246E067}" dt="2024-05-29T09:38:47.487" v="2084" actId="478"/>
          <ac:picMkLst>
            <pc:docMk/>
            <pc:sldMk cId="1204806043" sldId="341"/>
            <ac:picMk id="7" creationId="{B1A790EF-1439-ABE1-2701-498A8D395FED}"/>
          </ac:picMkLst>
        </pc:picChg>
        <pc:picChg chg="add mod">
          <ac:chgData name="Catia Meira" userId="369491bb-0df2-41d3-8643-fbb8e9a2963f" providerId="ADAL" clId="{13E21329-4C56-47AD-A787-E3A2A246E067}" dt="2024-05-29T09:38:48.066" v="2085"/>
          <ac:picMkLst>
            <pc:docMk/>
            <pc:sldMk cId="1204806043" sldId="341"/>
            <ac:picMk id="8" creationId="{E33350AB-CA8E-3C28-8656-AA27014858BE}"/>
          </ac:picMkLst>
        </pc:picChg>
      </pc:sldChg>
      <pc:sldChg chg="del mod modShow">
        <pc:chgData name="Catia Meira" userId="369491bb-0df2-41d3-8643-fbb8e9a2963f" providerId="ADAL" clId="{13E21329-4C56-47AD-A787-E3A2A246E067}" dt="2024-05-29T13:45:48.309" v="2225" actId="47"/>
        <pc:sldMkLst>
          <pc:docMk/>
          <pc:sldMk cId="4217753682" sldId="343"/>
        </pc:sldMkLst>
      </pc:sldChg>
      <pc:sldChg chg="modSp mod">
        <pc:chgData name="Catia Meira" userId="369491bb-0df2-41d3-8643-fbb8e9a2963f" providerId="ADAL" clId="{13E21329-4C56-47AD-A787-E3A2A246E067}" dt="2024-05-29T09:47:05.345" v="2089" actId="20577"/>
        <pc:sldMkLst>
          <pc:docMk/>
          <pc:sldMk cId="1098217625" sldId="354"/>
        </pc:sldMkLst>
        <pc:spChg chg="mod">
          <ac:chgData name="Catia Meira" userId="369491bb-0df2-41d3-8643-fbb8e9a2963f" providerId="ADAL" clId="{13E21329-4C56-47AD-A787-E3A2A246E067}" dt="2024-05-29T09:47:05.345" v="2089" actId="20577"/>
          <ac:spMkLst>
            <pc:docMk/>
            <pc:sldMk cId="1098217625" sldId="354"/>
            <ac:spMk id="6" creationId="{B05B3679-3E68-E12C-B927-4B9D912546CA}"/>
          </ac:spMkLst>
        </pc:spChg>
      </pc:sldChg>
      <pc:sldChg chg="modSp add mod">
        <pc:chgData name="Catia Meira" userId="369491bb-0df2-41d3-8643-fbb8e9a2963f" providerId="ADAL" clId="{13E21329-4C56-47AD-A787-E3A2A246E067}" dt="2024-05-30T10:14:22.600" v="2232" actId="5793"/>
        <pc:sldMkLst>
          <pc:docMk/>
          <pc:sldMk cId="1491430130" sldId="357"/>
        </pc:sldMkLst>
        <pc:spChg chg="mod">
          <ac:chgData name="Catia Meira" userId="369491bb-0df2-41d3-8643-fbb8e9a2963f" providerId="ADAL" clId="{13E21329-4C56-47AD-A787-E3A2A246E067}" dt="2024-05-30T10:14:22.600" v="2232" actId="5793"/>
          <ac:spMkLst>
            <pc:docMk/>
            <pc:sldMk cId="1491430130" sldId="357"/>
            <ac:spMk id="5" creationId="{30E05E9C-33E5-357F-6EFB-BA79C830EA89}"/>
          </ac:spMkLst>
        </pc:spChg>
        <pc:picChg chg="mod modCrop">
          <ac:chgData name="Catia Meira" userId="369491bb-0df2-41d3-8643-fbb8e9a2963f" providerId="ADAL" clId="{13E21329-4C56-47AD-A787-E3A2A246E067}" dt="2024-05-29T09:48:34.027" v="2164" actId="1076"/>
          <ac:picMkLst>
            <pc:docMk/>
            <pc:sldMk cId="1491430130" sldId="357"/>
            <ac:picMk id="11" creationId="{4ECD8298-09AC-6ED7-5886-E7D494AA11AA}"/>
          </ac:picMkLst>
        </pc:picChg>
      </pc:sldChg>
      <pc:sldChg chg="addSp delSp modSp add mod ord">
        <pc:chgData name="Catia Meira" userId="369491bb-0df2-41d3-8643-fbb8e9a2963f" providerId="ADAL" clId="{13E21329-4C56-47AD-A787-E3A2A246E067}" dt="2024-05-30T10:16:32.394" v="2233" actId="20577"/>
        <pc:sldMkLst>
          <pc:docMk/>
          <pc:sldMk cId="3510263580" sldId="358"/>
        </pc:sldMkLst>
        <pc:spChg chg="mod">
          <ac:chgData name="Catia Meira" userId="369491bb-0df2-41d3-8643-fbb8e9a2963f" providerId="ADAL" clId="{13E21329-4C56-47AD-A787-E3A2A246E067}" dt="2024-05-30T10:16:32.394" v="2233" actId="20577"/>
          <ac:spMkLst>
            <pc:docMk/>
            <pc:sldMk cId="3510263580" sldId="358"/>
            <ac:spMk id="3" creationId="{74B9BEA3-A6F3-DBF0-84D7-485C70794013}"/>
          </ac:spMkLst>
        </pc:spChg>
        <pc:spChg chg="mod">
          <ac:chgData name="Catia Meira" userId="369491bb-0df2-41d3-8643-fbb8e9a2963f" providerId="ADAL" clId="{13E21329-4C56-47AD-A787-E3A2A246E067}" dt="2024-05-30T10:00:00.079" v="2228" actId="14100"/>
          <ac:spMkLst>
            <pc:docMk/>
            <pc:sldMk cId="3510263580" sldId="358"/>
            <ac:spMk id="4" creationId="{508BF806-7BCE-CA1B-A38B-F342873519DE}"/>
          </ac:spMkLst>
        </pc:spChg>
        <pc:spChg chg="add del mod">
          <ac:chgData name="Catia Meira" userId="369491bb-0df2-41d3-8643-fbb8e9a2963f" providerId="ADAL" clId="{13E21329-4C56-47AD-A787-E3A2A246E067}" dt="2024-05-29T09:34:02.072" v="2044" actId="478"/>
          <ac:spMkLst>
            <pc:docMk/>
            <pc:sldMk cId="3510263580" sldId="358"/>
            <ac:spMk id="10" creationId="{215EA7AF-3606-DBA3-4540-2001B0BBC0EE}"/>
          </ac:spMkLst>
        </pc:spChg>
        <pc:spChg chg="add mod">
          <ac:chgData name="Catia Meira" userId="369491bb-0df2-41d3-8643-fbb8e9a2963f" providerId="ADAL" clId="{13E21329-4C56-47AD-A787-E3A2A246E067}" dt="2024-05-29T09:37:33.440" v="2075" actId="1076"/>
          <ac:spMkLst>
            <pc:docMk/>
            <pc:sldMk cId="3510263580" sldId="358"/>
            <ac:spMk id="17" creationId="{281E39DF-0211-B9B2-33C5-0399B60A05AF}"/>
          </ac:spMkLst>
        </pc:spChg>
        <pc:spChg chg="del">
          <ac:chgData name="Catia Meira" userId="369491bb-0df2-41d3-8643-fbb8e9a2963f" providerId="ADAL" clId="{13E21329-4C56-47AD-A787-E3A2A246E067}" dt="2024-05-29T09:05:06.783" v="886" actId="478"/>
          <ac:spMkLst>
            <pc:docMk/>
            <pc:sldMk cId="3510263580" sldId="358"/>
            <ac:spMk id="20" creationId="{917600F2-984A-9CE5-A8BC-D19CFEC05358}"/>
          </ac:spMkLst>
        </pc:spChg>
        <pc:spChg chg="del">
          <ac:chgData name="Catia Meira" userId="369491bb-0df2-41d3-8643-fbb8e9a2963f" providerId="ADAL" clId="{13E21329-4C56-47AD-A787-E3A2A246E067}" dt="2024-05-29T09:04:51.708" v="882" actId="478"/>
          <ac:spMkLst>
            <pc:docMk/>
            <pc:sldMk cId="3510263580" sldId="358"/>
            <ac:spMk id="22" creationId="{9EF62D65-4436-F285-6F0A-1C5AC3C9588F}"/>
          </ac:spMkLst>
        </pc:spChg>
        <pc:spChg chg="del">
          <ac:chgData name="Catia Meira" userId="369491bb-0df2-41d3-8643-fbb8e9a2963f" providerId="ADAL" clId="{13E21329-4C56-47AD-A787-E3A2A246E067}" dt="2024-05-29T09:05:08.266" v="887" actId="478"/>
          <ac:spMkLst>
            <pc:docMk/>
            <pc:sldMk cId="3510263580" sldId="358"/>
            <ac:spMk id="23" creationId="{7025D714-D206-3D31-9602-84AFAD4F399B}"/>
          </ac:spMkLst>
        </pc:spChg>
        <pc:picChg chg="del mod modCrop">
          <ac:chgData name="Catia Meira" userId="369491bb-0df2-41d3-8643-fbb8e9a2963f" providerId="ADAL" clId="{13E21329-4C56-47AD-A787-E3A2A246E067}" dt="2024-05-29T09:35:32.013" v="2047" actId="478"/>
          <ac:picMkLst>
            <pc:docMk/>
            <pc:sldMk cId="3510263580" sldId="358"/>
            <ac:picMk id="6" creationId="{9A338F26-9D74-984C-7AA6-EFD61E74DD88}"/>
          </ac:picMkLst>
        </pc:picChg>
        <pc:picChg chg="del mod">
          <ac:chgData name="Catia Meira" userId="369491bb-0df2-41d3-8643-fbb8e9a2963f" providerId="ADAL" clId="{13E21329-4C56-47AD-A787-E3A2A246E067}" dt="2024-05-29T09:05:09.656" v="888" actId="478"/>
          <ac:picMkLst>
            <pc:docMk/>
            <pc:sldMk cId="3510263580" sldId="358"/>
            <ac:picMk id="7" creationId="{A2B3B55E-9E9F-A502-FB72-4A70A46D0CF8}"/>
          </ac:picMkLst>
        </pc:picChg>
        <pc:picChg chg="del">
          <ac:chgData name="Catia Meira" userId="369491bb-0df2-41d3-8643-fbb8e9a2963f" providerId="ADAL" clId="{13E21329-4C56-47AD-A787-E3A2A246E067}" dt="2024-05-29T09:04:48.870" v="881" actId="478"/>
          <ac:picMkLst>
            <pc:docMk/>
            <pc:sldMk cId="3510263580" sldId="358"/>
            <ac:picMk id="9" creationId="{FD479FBA-595D-5685-2558-016887BBD8EF}"/>
          </ac:picMkLst>
        </pc:picChg>
        <pc:picChg chg="add mod modCrop">
          <ac:chgData name="Catia Meira" userId="369491bb-0df2-41d3-8643-fbb8e9a2963f" providerId="ADAL" clId="{13E21329-4C56-47AD-A787-E3A2A246E067}" dt="2024-05-29T09:35:55.925" v="2054" actId="14100"/>
          <ac:picMkLst>
            <pc:docMk/>
            <pc:sldMk cId="3510263580" sldId="358"/>
            <ac:picMk id="12" creationId="{A2F01729-0541-B724-2BB1-A800C5958019}"/>
          </ac:picMkLst>
        </pc:picChg>
        <pc:picChg chg="mod">
          <ac:chgData name="Catia Meira" userId="369491bb-0df2-41d3-8643-fbb8e9a2963f" providerId="ADAL" clId="{13E21329-4C56-47AD-A787-E3A2A246E067}" dt="2024-05-29T09:08:35.860" v="1070" actId="1076"/>
          <ac:picMkLst>
            <pc:docMk/>
            <pc:sldMk cId="3510263580" sldId="358"/>
            <ac:picMk id="13" creationId="{47008028-C698-E592-F489-F5DD39FABBCC}"/>
          </ac:picMkLst>
        </pc:picChg>
        <pc:picChg chg="add mod">
          <ac:chgData name="Catia Meira" userId="369491bb-0df2-41d3-8643-fbb8e9a2963f" providerId="ADAL" clId="{13E21329-4C56-47AD-A787-E3A2A246E067}" dt="2024-05-29T09:35:41.021" v="2049" actId="14100"/>
          <ac:picMkLst>
            <pc:docMk/>
            <pc:sldMk cId="3510263580" sldId="358"/>
            <ac:picMk id="15" creationId="{F737B61A-4F66-7822-CC08-1159A3DD15CF}"/>
          </ac:picMkLst>
        </pc:picChg>
        <pc:picChg chg="add mod">
          <ac:chgData name="Catia Meira" userId="369491bb-0df2-41d3-8643-fbb8e9a2963f" providerId="ADAL" clId="{13E21329-4C56-47AD-A787-E3A2A246E067}" dt="2024-05-29T09:37:29.972" v="2074" actId="1076"/>
          <ac:picMkLst>
            <pc:docMk/>
            <pc:sldMk cId="3510263580" sldId="358"/>
            <ac:picMk id="18" creationId="{764AF73C-D998-D30F-3B9C-7EAC52E30A67}"/>
          </ac:picMkLst>
        </pc:picChg>
        <pc:picChg chg="mod">
          <ac:chgData name="Catia Meira" userId="369491bb-0df2-41d3-8643-fbb8e9a2963f" providerId="ADAL" clId="{13E21329-4C56-47AD-A787-E3A2A246E067}" dt="2024-05-29T09:38:32.238" v="2079" actId="14100"/>
          <ac:picMkLst>
            <pc:docMk/>
            <pc:sldMk cId="3510263580" sldId="358"/>
            <ac:picMk id="19" creationId="{7FC364AB-507A-09B5-78CC-3535DE6D5405}"/>
          </ac:picMkLst>
        </pc:picChg>
        <pc:picChg chg="del">
          <ac:chgData name="Catia Meira" userId="369491bb-0df2-41d3-8643-fbb8e9a2963f" providerId="ADAL" clId="{13E21329-4C56-47AD-A787-E3A2A246E067}" dt="2024-05-29T09:05:05.336" v="885" actId="478"/>
          <ac:picMkLst>
            <pc:docMk/>
            <pc:sldMk cId="3510263580" sldId="358"/>
            <ac:picMk id="21" creationId="{01605795-F888-C538-C693-EA0156A62D3F}"/>
          </ac:picMkLst>
        </pc:picChg>
        <pc:cxnChg chg="mod">
          <ac:chgData name="Catia Meira" userId="369491bb-0df2-41d3-8643-fbb8e9a2963f" providerId="ADAL" clId="{13E21329-4C56-47AD-A787-E3A2A246E067}" dt="2024-05-29T09:18:34.067" v="1569" actId="1076"/>
          <ac:cxnSpMkLst>
            <pc:docMk/>
            <pc:sldMk cId="3510263580" sldId="358"/>
            <ac:cxnSpMk id="5" creationId="{76AFD55E-3974-B5C8-E2B8-8D56369CFF3C}"/>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C3075D-4C08-4E61-98EC-173ED3870A22}" type="datetimeFigureOut">
              <a:rPr lang="en-GB" smtClean="0"/>
              <a:t>30/05/2024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035E49-82A4-4AF5-BFAB-1FF0663733DA}" type="slidenum">
              <a:rPr lang="en-GB" smtClean="0"/>
              <a:t>‹#›</a:t>
            </a:fld>
            <a:endParaRPr lang="en-GB"/>
          </a:p>
        </p:txBody>
      </p:sp>
    </p:spTree>
    <p:extLst>
      <p:ext uri="{BB962C8B-B14F-4D97-AF65-F5344CB8AC3E}">
        <p14:creationId xmlns:p14="http://schemas.microsoft.com/office/powerpoint/2010/main" val="3530595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a:solidFill>
                  <a:srgbClr val="000000"/>
                </a:solidFill>
                <a:effectLst/>
                <a:highlight>
                  <a:srgbClr val="F5F5F5"/>
                </a:highlight>
                <a:latin typeface="Calibri" panose="020F0502020204030204" pitchFamily="34" charset="0"/>
              </a:rPr>
              <a:t>Graphics created by </a:t>
            </a:r>
            <a:r>
              <a:rPr lang="en-GB" b="0" i="0" u="none" strike="noStrike" err="1">
                <a:solidFill>
                  <a:srgbClr val="000000"/>
                </a:solidFill>
                <a:effectLst/>
                <a:highlight>
                  <a:srgbClr val="F5F5F5"/>
                </a:highlight>
                <a:latin typeface="Calibri" panose="020F0502020204030204" pitchFamily="34" charset="0"/>
              </a:rPr>
              <a:t>Llisole</a:t>
            </a:r>
            <a:r>
              <a:rPr lang="en-GB" b="0" i="0" u="none" strike="noStrike">
                <a:solidFill>
                  <a:srgbClr val="000000"/>
                </a:solidFill>
                <a:effectLst/>
                <a:highlight>
                  <a:srgbClr val="F5F5F5"/>
                </a:highlight>
                <a:latin typeface="Calibri" panose="020F0502020204030204" pitchFamily="34" charset="0"/>
              </a:rPr>
              <a:t>, Mat fine, </a:t>
            </a:r>
            <a:r>
              <a:rPr lang="en-GB" b="0" i="0" u="none" strike="noStrike" err="1">
                <a:solidFill>
                  <a:srgbClr val="000000"/>
                </a:solidFill>
                <a:effectLst/>
                <a:highlight>
                  <a:srgbClr val="F5F5F5"/>
                </a:highlight>
                <a:latin typeface="Calibri" panose="020F0502020204030204" pitchFamily="34" charset="0"/>
              </a:rPr>
              <a:t>parkjisun</a:t>
            </a:r>
            <a:r>
              <a:rPr lang="en-GB" b="0" i="0" u="none" strike="noStrike">
                <a:solidFill>
                  <a:srgbClr val="000000"/>
                </a:solidFill>
                <a:effectLst/>
                <a:highlight>
                  <a:srgbClr val="F5F5F5"/>
                </a:highlight>
                <a:latin typeface="Calibri" panose="020F0502020204030204" pitchFamily="34" charset="0"/>
              </a:rPr>
              <a:t>, Till </a:t>
            </a:r>
            <a:r>
              <a:rPr lang="en-GB" b="0" i="0" u="none" strike="noStrike" err="1">
                <a:solidFill>
                  <a:srgbClr val="000000"/>
                </a:solidFill>
                <a:effectLst/>
                <a:highlight>
                  <a:srgbClr val="F5F5F5"/>
                </a:highlight>
                <a:latin typeface="Calibri" panose="020F0502020204030204" pitchFamily="34" charset="0"/>
              </a:rPr>
              <a:t>Teenck</a:t>
            </a:r>
            <a:r>
              <a:rPr lang="en-GB" b="0" i="0" u="none" strike="noStrike">
                <a:solidFill>
                  <a:srgbClr val="000000"/>
                </a:solidFill>
                <a:effectLst/>
                <a:highlight>
                  <a:srgbClr val="F5F5F5"/>
                </a:highlight>
                <a:latin typeface="Calibri" panose="020F0502020204030204" pitchFamily="34" charset="0"/>
              </a:rPr>
              <a:t> and Yogi </a:t>
            </a:r>
            <a:r>
              <a:rPr lang="en-GB" b="0" i="0" u="none" strike="noStrike" err="1">
                <a:solidFill>
                  <a:srgbClr val="000000"/>
                </a:solidFill>
                <a:effectLst/>
                <a:highlight>
                  <a:srgbClr val="F5F5F5"/>
                </a:highlight>
                <a:latin typeface="Calibri" panose="020F0502020204030204" pitchFamily="34" charset="0"/>
              </a:rPr>
              <a:t>Aprelliyanto</a:t>
            </a:r>
            <a:r>
              <a:rPr lang="en-GB" b="0" i="0" u="none" strike="noStrike">
                <a:solidFill>
                  <a:srgbClr val="000000"/>
                </a:solidFill>
                <a:effectLst/>
                <a:highlight>
                  <a:srgbClr val="F5F5F5"/>
                </a:highlight>
                <a:latin typeface="Calibri" panose="020F0502020204030204" pitchFamily="34" charset="0"/>
              </a:rPr>
              <a:t>, </a:t>
            </a:r>
            <a:r>
              <a:rPr lang="en-GB" b="0" i="0" u="none" strike="noStrike">
                <a:solidFill>
                  <a:srgbClr val="FFFFFF"/>
                </a:solidFill>
                <a:effectLst/>
                <a:highlight>
                  <a:srgbClr val="121520"/>
                </a:highlight>
                <a:latin typeface="ArbeitMedium"/>
              </a:rPr>
              <a:t>Edy </a:t>
            </a:r>
            <a:r>
              <a:rPr lang="en-GB" b="0" i="0" u="none" strike="noStrike" err="1">
                <a:solidFill>
                  <a:srgbClr val="FFFFFF"/>
                </a:solidFill>
                <a:effectLst/>
                <a:highlight>
                  <a:srgbClr val="121520"/>
                </a:highlight>
                <a:latin typeface="ArbeitMedium"/>
              </a:rPr>
              <a:t>Subiyanto</a:t>
            </a:r>
            <a:r>
              <a:rPr lang="en-GB" b="0" i="0" u="none" strike="noStrike">
                <a:solidFill>
                  <a:srgbClr val="FFFFFF"/>
                </a:solidFill>
                <a:effectLst/>
                <a:highlight>
                  <a:srgbClr val="121520"/>
                </a:highlight>
                <a:latin typeface="ArbeitMedium"/>
              </a:rPr>
              <a:t>, SBTS, Lutfi </a:t>
            </a:r>
            <a:r>
              <a:rPr lang="en-GB" b="0" i="0" u="none" strike="noStrike" err="1">
                <a:solidFill>
                  <a:srgbClr val="FFFFFF"/>
                </a:solidFill>
                <a:effectLst/>
                <a:highlight>
                  <a:srgbClr val="121520"/>
                </a:highlight>
                <a:latin typeface="ArbeitMedium"/>
              </a:rPr>
              <a:t>Gani</a:t>
            </a:r>
            <a:r>
              <a:rPr lang="en-GB" b="0" i="0" u="none" strike="noStrike">
                <a:solidFill>
                  <a:srgbClr val="FFFFFF"/>
                </a:solidFill>
                <a:effectLst/>
                <a:highlight>
                  <a:srgbClr val="121520"/>
                </a:highlight>
                <a:latin typeface="ArbeitMedium"/>
              </a:rPr>
              <a:t> al </a:t>
            </a:r>
            <a:r>
              <a:rPr lang="en-GB" b="0" i="0" u="none" strike="noStrike" err="1">
                <a:solidFill>
                  <a:srgbClr val="FFFFFF"/>
                </a:solidFill>
                <a:effectLst/>
                <a:highlight>
                  <a:srgbClr val="121520"/>
                </a:highlight>
                <a:latin typeface="ArbeitMedium"/>
              </a:rPr>
              <a:t>Achmad</a:t>
            </a:r>
            <a:r>
              <a:rPr lang="en-GB" b="0" i="0" u="none" strike="noStrike">
                <a:solidFill>
                  <a:srgbClr val="FFFFFF"/>
                </a:solidFill>
                <a:effectLst/>
                <a:highlight>
                  <a:srgbClr val="121520"/>
                </a:highlight>
                <a:latin typeface="ArbeitMedium"/>
              </a:rPr>
              <a:t>, </a:t>
            </a:r>
            <a:r>
              <a:rPr lang="en-GB" b="0" i="0" u="none" strike="noStrike" err="1">
                <a:solidFill>
                  <a:srgbClr val="FFFFFF"/>
                </a:solidFill>
                <a:effectLst/>
                <a:highlight>
                  <a:srgbClr val="121520"/>
                </a:highlight>
                <a:latin typeface="ArbeitMedium"/>
              </a:rPr>
              <a:t>ilCactusBlu</a:t>
            </a:r>
            <a:r>
              <a:rPr lang="en-GB" b="0" i="0" u="none" strike="noStrike">
                <a:solidFill>
                  <a:srgbClr val="000000"/>
                </a:solidFill>
                <a:effectLst/>
                <a:highlight>
                  <a:srgbClr val="F5F5F5"/>
                </a:highlight>
                <a:latin typeface="Calibri" panose="020F0502020204030204" pitchFamily="34" charset="0"/>
              </a:rPr>
              <a:t> from the Noun Project</a:t>
            </a:r>
            <a:endParaRPr lang="en-US"/>
          </a:p>
        </p:txBody>
      </p:sp>
      <p:sp>
        <p:nvSpPr>
          <p:cNvPr id="4" name="Slide Number Placeholder 3"/>
          <p:cNvSpPr>
            <a:spLocks noGrp="1"/>
          </p:cNvSpPr>
          <p:nvPr>
            <p:ph type="sldNum" sz="quarter" idx="5"/>
          </p:nvPr>
        </p:nvSpPr>
        <p:spPr/>
        <p:txBody>
          <a:bodyPr/>
          <a:lstStyle/>
          <a:p>
            <a:fld id="{CE035E49-82A4-4AF5-BFAB-1FF0663733DA}" type="slidenum">
              <a:rPr lang="en-GB" smtClean="0"/>
              <a:t>8</a:t>
            </a:fld>
            <a:endParaRPr lang="en-GB"/>
          </a:p>
        </p:txBody>
      </p:sp>
    </p:spTree>
    <p:extLst>
      <p:ext uri="{BB962C8B-B14F-4D97-AF65-F5344CB8AC3E}">
        <p14:creationId xmlns:p14="http://schemas.microsoft.com/office/powerpoint/2010/main" val="3980483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b="0" i="0" u="none" strike="noStrike">
                <a:solidFill>
                  <a:srgbClr val="000000"/>
                </a:solidFill>
                <a:effectLst/>
                <a:highlight>
                  <a:srgbClr val="F5F5F5"/>
                </a:highlight>
                <a:latin typeface="Calibri" panose="020F0502020204030204" pitchFamily="34" charset="0"/>
              </a:rPr>
              <a:t>https://www.antarctica.gov.au/about-antarctica/animals/flying-birds/black-browed-albatross/</a:t>
            </a:r>
            <a:r>
              <a:rPr lang="en-US" b="0" i="0">
                <a:solidFill>
                  <a:srgbClr val="444444"/>
                </a:solidFill>
                <a:effectLst/>
                <a:highlight>
                  <a:srgbClr val="F5F5F5"/>
                </a:highlight>
                <a:latin typeface="Calibri" panose="020F0502020204030204" pitchFamily="34" charset="0"/>
              </a:rPr>
              <a:t>​</a:t>
            </a:r>
          </a:p>
          <a:p>
            <a:pPr algn="l" rtl="0" fontAlgn="base"/>
            <a:r>
              <a:rPr lang="en-GB" b="0" i="0" u="none" strike="noStrike">
                <a:solidFill>
                  <a:srgbClr val="000000"/>
                </a:solidFill>
                <a:effectLst/>
                <a:highlight>
                  <a:srgbClr val="F5F5F5"/>
                </a:highlight>
                <a:latin typeface="Calibri" panose="020F0502020204030204" pitchFamily="34" charset="0"/>
              </a:rPr>
              <a:t>https://www.msc.org/media-centre/press-releases/press-release/sustainable-hake-fishery-brings-long-term-economic-and-environmental-benefits-to-south-Africa</a:t>
            </a:r>
            <a:endParaRPr lang="en-US" b="0" i="0">
              <a:solidFill>
                <a:srgbClr val="444444"/>
              </a:solidFill>
              <a:effectLst/>
              <a:highlight>
                <a:srgbClr val="F5F5F5"/>
              </a:highligh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CE035E49-82A4-4AF5-BFAB-1FF0663733DA}" type="slidenum">
              <a:rPr lang="en-GB" smtClean="0"/>
              <a:t>15</a:t>
            </a:fld>
            <a:endParaRPr lang="en-GB"/>
          </a:p>
        </p:txBody>
      </p:sp>
    </p:spTree>
    <p:extLst>
      <p:ext uri="{BB962C8B-B14F-4D97-AF65-F5344CB8AC3E}">
        <p14:creationId xmlns:p14="http://schemas.microsoft.com/office/powerpoint/2010/main" val="4166855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b="0" i="0" u="none" strike="noStrike">
                <a:solidFill>
                  <a:srgbClr val="000000"/>
                </a:solidFill>
                <a:effectLst/>
                <a:highlight>
                  <a:srgbClr val="F5F5F5"/>
                </a:highlight>
                <a:latin typeface="Montserrat" panose="00000500000000000000" pitchFamily="2" charset="0"/>
              </a:rPr>
              <a:t>©Bryson Burns</a:t>
            </a:r>
            <a:r>
              <a:rPr lang="en-US" b="0" i="0">
                <a:solidFill>
                  <a:srgbClr val="444444"/>
                </a:solidFill>
                <a:effectLst/>
                <a:highlight>
                  <a:srgbClr val="F5F5F5"/>
                </a:highlight>
                <a:latin typeface="Montserrat" panose="00000500000000000000" pitchFamily="2" charset="0"/>
              </a:rPr>
              <a:t>​</a:t>
            </a:r>
            <a:endParaRPr lang="en-US" b="0" i="0">
              <a:solidFill>
                <a:srgbClr val="444444"/>
              </a:solidFill>
              <a:effectLst/>
              <a:highlight>
                <a:srgbClr val="F5F5F5"/>
              </a:highlight>
              <a:latin typeface="Calibri" panose="020F0502020204030204" pitchFamily="34" charset="0"/>
            </a:endParaRPr>
          </a:p>
          <a:p>
            <a:pPr algn="l" rtl="0" fontAlgn="base"/>
            <a:r>
              <a:rPr lang="en-GB" b="0" i="0" u="none" strike="noStrike">
                <a:solidFill>
                  <a:srgbClr val="000000"/>
                </a:solidFill>
                <a:effectLst/>
                <a:highlight>
                  <a:srgbClr val="F5F5F5"/>
                </a:highlight>
                <a:latin typeface="Calibri" panose="020F0502020204030204" pitchFamily="34" charset="0"/>
              </a:rPr>
              <a:t>https://www.msc.org/what-we-are-doing/our-collective-impact/fisheries-improving/pink-shrimp-fishery-uses-led-lights-on-nets</a:t>
            </a:r>
            <a:endParaRPr lang="en-US" b="0" i="0">
              <a:solidFill>
                <a:srgbClr val="444444"/>
              </a:solidFill>
              <a:effectLst/>
              <a:highlight>
                <a:srgbClr val="F5F5F5"/>
              </a:highligh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CE035E49-82A4-4AF5-BFAB-1FF0663733DA}" type="slidenum">
              <a:rPr lang="en-GB" smtClean="0"/>
              <a:t>16</a:t>
            </a:fld>
            <a:endParaRPr lang="en-GB"/>
          </a:p>
        </p:txBody>
      </p:sp>
    </p:spTree>
    <p:extLst>
      <p:ext uri="{BB962C8B-B14F-4D97-AF65-F5344CB8AC3E}">
        <p14:creationId xmlns:p14="http://schemas.microsoft.com/office/powerpoint/2010/main" val="2113758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b="0" i="0" u="none" strike="noStrike">
                <a:solidFill>
                  <a:srgbClr val="000000"/>
                </a:solidFill>
                <a:effectLst/>
                <a:highlight>
                  <a:srgbClr val="F5F5F5"/>
                </a:highlight>
                <a:latin typeface="Calibri" panose="020F0502020204030204" pitchFamily="34" charset="0"/>
              </a:rPr>
              <a:t>@Nick </a:t>
            </a:r>
            <a:r>
              <a:rPr lang="en-GB" b="0" i="0" u="none" strike="noStrike" err="1">
                <a:solidFill>
                  <a:srgbClr val="000000"/>
                </a:solidFill>
                <a:effectLst/>
                <a:highlight>
                  <a:srgbClr val="F5F5F5"/>
                </a:highlight>
                <a:latin typeface="Calibri" panose="020F0502020204030204" pitchFamily="34" charset="0"/>
              </a:rPr>
              <a:t>Cragenza</a:t>
            </a:r>
            <a:r>
              <a:rPr lang="en-GB" b="0" i="0" u="none" strike="noStrike">
                <a:solidFill>
                  <a:srgbClr val="000000"/>
                </a:solidFill>
                <a:effectLst/>
                <a:highlight>
                  <a:srgbClr val="F5F5F5"/>
                </a:highlight>
                <a:latin typeface="Calibri" panose="020F0502020204030204" pitchFamily="34" charset="0"/>
              </a:rPr>
              <a:t>; ©</a:t>
            </a:r>
            <a:r>
              <a:rPr lang="en-GB" b="0" i="0" u="none" strike="noStrike" err="1">
                <a:solidFill>
                  <a:srgbClr val="000000"/>
                </a:solidFill>
                <a:effectLst/>
                <a:highlight>
                  <a:srgbClr val="F5F5F5"/>
                </a:highlight>
                <a:latin typeface="Calibri" panose="020F0502020204030204" pitchFamily="34" charset="0"/>
              </a:rPr>
              <a:t>Fisktek</a:t>
            </a:r>
            <a:r>
              <a:rPr lang="en-GB" b="0" i="0" u="none" strike="noStrike">
                <a:solidFill>
                  <a:srgbClr val="000000"/>
                </a:solidFill>
                <a:effectLst/>
                <a:highlight>
                  <a:srgbClr val="F5F5F5"/>
                </a:highlight>
                <a:latin typeface="Calibri" panose="020F0502020204030204" pitchFamily="34" charset="0"/>
              </a:rPr>
              <a:t> Marine, ©Ruth Williams</a:t>
            </a:r>
            <a:r>
              <a:rPr lang="en-US" b="0" i="0">
                <a:solidFill>
                  <a:srgbClr val="444444"/>
                </a:solidFill>
                <a:effectLst/>
                <a:highlight>
                  <a:srgbClr val="F5F5F5"/>
                </a:highlight>
                <a:latin typeface="Calibri" panose="020F0502020204030204" pitchFamily="34" charset="0"/>
              </a:rPr>
              <a:t>​</a:t>
            </a:r>
          </a:p>
          <a:p>
            <a:pPr algn="l" rtl="0" fontAlgn="base"/>
            <a:r>
              <a:rPr lang="en-GB" b="0" i="0" u="none" strike="noStrike">
                <a:solidFill>
                  <a:srgbClr val="000000"/>
                </a:solidFill>
                <a:effectLst/>
                <a:highlight>
                  <a:srgbClr val="F5F5F5"/>
                </a:highlight>
                <a:latin typeface="Calibri" panose="020F0502020204030204" pitchFamily="34" charset="0"/>
              </a:rPr>
              <a:t>https://www.msc.org/media-centre/news-opinion/news/2021/05/20/fishery-innovations-that-drive-ocean-biodiversity-research</a:t>
            </a:r>
            <a:endParaRPr lang="en-US" b="0" i="0">
              <a:solidFill>
                <a:srgbClr val="444444"/>
              </a:solidFill>
              <a:effectLst/>
              <a:highlight>
                <a:srgbClr val="F5F5F5"/>
              </a:highligh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CE035E49-82A4-4AF5-BFAB-1FF0663733DA}" type="slidenum">
              <a:rPr lang="en-GB" smtClean="0"/>
              <a:t>17</a:t>
            </a:fld>
            <a:endParaRPr lang="en-GB"/>
          </a:p>
        </p:txBody>
      </p:sp>
    </p:spTree>
    <p:extLst>
      <p:ext uri="{BB962C8B-B14F-4D97-AF65-F5344CB8AC3E}">
        <p14:creationId xmlns:p14="http://schemas.microsoft.com/office/powerpoint/2010/main" val="434332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b="0" i="0" u="none" strike="noStrike" dirty="0">
                <a:solidFill>
                  <a:srgbClr val="000000"/>
                </a:solidFill>
                <a:effectLst/>
                <a:highlight>
                  <a:srgbClr val="F5F5F5"/>
                </a:highlight>
                <a:latin typeface="Montserrat" panose="00000500000000000000" pitchFamily="2" charset="0"/>
              </a:rPr>
              <a:t>©iStock/</a:t>
            </a:r>
            <a:r>
              <a:rPr lang="en-GB" b="0" i="0" u="none" strike="noStrike" dirty="0" err="1">
                <a:solidFill>
                  <a:srgbClr val="000000"/>
                </a:solidFill>
                <a:effectLst/>
                <a:highlight>
                  <a:srgbClr val="F5F5F5"/>
                </a:highlight>
                <a:latin typeface="Montserrat" panose="00000500000000000000" pitchFamily="2" charset="0"/>
              </a:rPr>
              <a:t>naturediver</a:t>
            </a:r>
            <a:r>
              <a:rPr lang="en-GB" b="0" i="0" dirty="0">
                <a:solidFill>
                  <a:srgbClr val="444444"/>
                </a:solidFill>
                <a:effectLst/>
                <a:highlight>
                  <a:srgbClr val="F5F5F5"/>
                </a:highlight>
                <a:latin typeface="Montserrat" panose="00000500000000000000" pitchFamily="2" charset="0"/>
              </a:rPr>
              <a:t>​</a:t>
            </a:r>
            <a:endParaRPr lang="en-GB" b="0" i="0" dirty="0">
              <a:solidFill>
                <a:srgbClr val="444444"/>
              </a:solidFill>
              <a:effectLst/>
              <a:highlight>
                <a:srgbClr val="F5F5F5"/>
              </a:highlight>
              <a:latin typeface="Calibri" panose="020F0502020204030204" pitchFamily="34" charset="0"/>
            </a:endParaRPr>
          </a:p>
          <a:p>
            <a:pPr algn="l" rtl="0" fontAlgn="base"/>
            <a:r>
              <a:rPr lang="en-GB" b="0" i="0" u="none" strike="noStrike" dirty="0">
                <a:solidFill>
                  <a:srgbClr val="000000"/>
                </a:solidFill>
                <a:effectLst/>
                <a:highlight>
                  <a:srgbClr val="F5F5F5"/>
                </a:highlight>
                <a:latin typeface="Montserrat" panose="00000500000000000000" pitchFamily="2" charset="0"/>
              </a:rPr>
              <a:t>©ZSL</a:t>
            </a:r>
            <a:r>
              <a:rPr lang="en-US" b="0" i="0" dirty="0">
                <a:solidFill>
                  <a:srgbClr val="444444"/>
                </a:solidFill>
                <a:effectLst/>
                <a:highlight>
                  <a:srgbClr val="F5F5F5"/>
                </a:highlight>
                <a:latin typeface="Montserrat" panose="00000500000000000000" pitchFamily="2" charset="0"/>
              </a:rPr>
              <a:t>​</a:t>
            </a:r>
            <a:endParaRPr lang="en-US" b="0" i="0" dirty="0">
              <a:solidFill>
                <a:srgbClr val="444444"/>
              </a:solidFill>
              <a:effectLst/>
              <a:highlight>
                <a:srgbClr val="F5F5F5"/>
              </a:highlight>
              <a:latin typeface="Calibri" panose="020F0502020204030204" pitchFamily="34" charset="0"/>
            </a:endParaRPr>
          </a:p>
          <a:p>
            <a:pPr algn="l" rtl="0" fontAlgn="base"/>
            <a:r>
              <a:rPr lang="en-GB" b="0" i="0" u="none" strike="noStrike" dirty="0">
                <a:solidFill>
                  <a:srgbClr val="000000"/>
                </a:solidFill>
                <a:effectLst/>
                <a:highlight>
                  <a:srgbClr val="F5F5F5"/>
                </a:highlight>
                <a:latin typeface="Calibri" panose="020F0502020204030204" pitchFamily="34" charset="0"/>
              </a:rPr>
              <a:t>https://www.msc.org/what-we-are-doing/our-collective-impact/ocean-stewardship-fund/impact-projects/analysing-trawling-impacts-vulnerable-habitats-greenland-2022</a:t>
            </a:r>
            <a:endParaRPr lang="en-US" b="0" i="0" dirty="0">
              <a:solidFill>
                <a:srgbClr val="444444"/>
              </a:solidFill>
              <a:effectLst/>
              <a:highlight>
                <a:srgbClr val="F5F5F5"/>
              </a:highlight>
              <a:latin typeface="Calibri" panose="020F0502020204030204" pitchFamily="34" charset="0"/>
            </a:endParaRPr>
          </a:p>
          <a:p>
            <a:r>
              <a:rPr lang="en-US" dirty="0"/>
              <a:t>https://www.msc.org/what-we-are-doing/our-collective-impact/ocean-stewardship-fund/impact-projects/mapping-seabed-floors-ZSL</a:t>
            </a:r>
          </a:p>
        </p:txBody>
      </p:sp>
      <p:sp>
        <p:nvSpPr>
          <p:cNvPr id="4" name="Slide Number Placeholder 3"/>
          <p:cNvSpPr>
            <a:spLocks noGrp="1"/>
          </p:cNvSpPr>
          <p:nvPr>
            <p:ph type="sldNum" sz="quarter" idx="5"/>
          </p:nvPr>
        </p:nvSpPr>
        <p:spPr/>
        <p:txBody>
          <a:bodyPr/>
          <a:lstStyle/>
          <a:p>
            <a:fld id="{CE035E49-82A4-4AF5-BFAB-1FF0663733DA}" type="slidenum">
              <a:rPr lang="en-GB" smtClean="0"/>
              <a:t>18</a:t>
            </a:fld>
            <a:endParaRPr lang="en-GB"/>
          </a:p>
        </p:txBody>
      </p:sp>
    </p:spTree>
    <p:extLst>
      <p:ext uri="{BB962C8B-B14F-4D97-AF65-F5344CB8AC3E}">
        <p14:creationId xmlns:p14="http://schemas.microsoft.com/office/powerpoint/2010/main" val="20439782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549671-9633-DB01-1D89-94CF33906C3A}"/>
              </a:ext>
            </a:extLst>
          </p:cNvPr>
          <p:cNvSpPr/>
          <p:nvPr userDrawn="1"/>
        </p:nvSpPr>
        <p:spPr>
          <a:xfrm>
            <a:off x="818699" y="659608"/>
            <a:ext cx="10553240" cy="5533645"/>
          </a:xfrm>
          <a:prstGeom prst="rect">
            <a:avLst/>
          </a:prstGeom>
          <a:solidFill>
            <a:srgbClr val="203864">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4B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4E37F4C-D3D9-E536-3292-ABC17F45CBFB}"/>
              </a:ext>
            </a:extLst>
          </p:cNvPr>
          <p:cNvSpPr>
            <a:spLocks noGrp="1"/>
          </p:cNvSpPr>
          <p:nvPr>
            <p:ph type="ctrTitle" hasCustomPrompt="1"/>
          </p:nvPr>
        </p:nvSpPr>
        <p:spPr>
          <a:xfrm>
            <a:off x="1524000" y="3695178"/>
            <a:ext cx="9144000" cy="946520"/>
          </a:xfrm>
        </p:spPr>
        <p:txBody>
          <a:bodyPr anchor="b"/>
          <a:lstStyle>
            <a:lvl1pPr algn="ctr">
              <a:defRPr sz="6000" b="1">
                <a:solidFill>
                  <a:schemeClr val="bg1"/>
                </a:solidFill>
                <a:latin typeface="Meta Offc Pro" panose="020B0504030101020102" pitchFamily="34" charset="0"/>
              </a:defRPr>
            </a:lvl1pPr>
          </a:lstStyle>
          <a:p>
            <a:r>
              <a:rPr lang="en-US"/>
              <a:t>Click to edit Title</a:t>
            </a:r>
            <a:endParaRPr lang="en-GB"/>
          </a:p>
        </p:txBody>
      </p:sp>
      <p:sp>
        <p:nvSpPr>
          <p:cNvPr id="3" name="Subtitle 2">
            <a:extLst>
              <a:ext uri="{FF2B5EF4-FFF2-40B4-BE49-F238E27FC236}">
                <a16:creationId xmlns:a16="http://schemas.microsoft.com/office/drawing/2014/main" id="{093DB20E-8486-EE31-3AB7-5C7C6F843748}"/>
              </a:ext>
            </a:extLst>
          </p:cNvPr>
          <p:cNvSpPr>
            <a:spLocks noGrp="1"/>
          </p:cNvSpPr>
          <p:nvPr>
            <p:ph type="subTitle" idx="1" hasCustomPrompt="1"/>
          </p:nvPr>
        </p:nvSpPr>
        <p:spPr>
          <a:xfrm>
            <a:off x="1524000" y="4641698"/>
            <a:ext cx="9144000" cy="544077"/>
          </a:xfrm>
        </p:spPr>
        <p:txBody>
          <a:bodyPr/>
          <a:lstStyle>
            <a:lvl1pPr marL="0" indent="0" algn="ctr">
              <a:buNone/>
              <a:defRPr sz="2400" b="0">
                <a:solidFill>
                  <a:schemeClr val="bg1"/>
                </a:solidFill>
                <a:latin typeface="Meta Offc Pro" panose="020B050403010102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endParaRPr lang="en-GB"/>
          </a:p>
        </p:txBody>
      </p:sp>
      <p:pic>
        <p:nvPicPr>
          <p:cNvPr id="9" name="Picture 8" descr="Logo&#10;&#10;Description automatically generated">
            <a:extLst>
              <a:ext uri="{FF2B5EF4-FFF2-40B4-BE49-F238E27FC236}">
                <a16:creationId xmlns:a16="http://schemas.microsoft.com/office/drawing/2014/main" id="{CAB34B88-3B46-50B8-58E5-4623EBFCF28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39571" y="1460350"/>
            <a:ext cx="1511496" cy="1082434"/>
          </a:xfrm>
          <a:prstGeom prst="rect">
            <a:avLst/>
          </a:prstGeom>
        </p:spPr>
      </p:pic>
    </p:spTree>
    <p:extLst>
      <p:ext uri="{BB962C8B-B14F-4D97-AF65-F5344CB8AC3E}">
        <p14:creationId xmlns:p14="http://schemas.microsoft.com/office/powerpoint/2010/main" val="1777503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1B1C4-BB32-D1A5-7BF0-43B8B8499DBA}"/>
              </a:ext>
            </a:extLst>
          </p:cNvPr>
          <p:cNvSpPr>
            <a:spLocks noGrp="1"/>
          </p:cNvSpPr>
          <p:nvPr>
            <p:ph type="title" hasCustomPrompt="1"/>
          </p:nvPr>
        </p:nvSpPr>
        <p:spPr>
          <a:xfrm>
            <a:off x="-1" y="574469"/>
            <a:ext cx="4860099" cy="947540"/>
          </a:xfrm>
        </p:spPr>
        <p:txBody>
          <a:bodyPr/>
          <a:lstStyle>
            <a:lvl1pPr>
              <a:defRPr>
                <a:latin typeface="Meta Offc Pro" panose="020B0504030101020102" pitchFamily="34" charset="0"/>
              </a:defRPr>
            </a:lvl1pPr>
          </a:lstStyle>
          <a:p>
            <a:r>
              <a:rPr lang="en-US"/>
              <a:t>Click to edit title</a:t>
            </a:r>
            <a:endParaRPr lang="en-GB"/>
          </a:p>
        </p:txBody>
      </p:sp>
      <p:sp>
        <p:nvSpPr>
          <p:cNvPr id="3" name="Content Placeholder 2">
            <a:extLst>
              <a:ext uri="{FF2B5EF4-FFF2-40B4-BE49-F238E27FC236}">
                <a16:creationId xmlns:a16="http://schemas.microsoft.com/office/drawing/2014/main" id="{2FE51E93-08D4-4778-86FD-60D589874109}"/>
              </a:ext>
            </a:extLst>
          </p:cNvPr>
          <p:cNvSpPr>
            <a:spLocks noGrp="1"/>
          </p:cNvSpPr>
          <p:nvPr>
            <p:ph sz="half" idx="1"/>
          </p:nvPr>
        </p:nvSpPr>
        <p:spPr>
          <a:xfrm>
            <a:off x="412314" y="1809924"/>
            <a:ext cx="534548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420734A-628F-AC18-B4FB-FE5A94631D9A}"/>
              </a:ext>
            </a:extLst>
          </p:cNvPr>
          <p:cNvSpPr>
            <a:spLocks noGrp="1"/>
          </p:cNvSpPr>
          <p:nvPr>
            <p:ph sz="half" idx="2"/>
          </p:nvPr>
        </p:nvSpPr>
        <p:spPr>
          <a:xfrm>
            <a:off x="6096000" y="1809924"/>
            <a:ext cx="534548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568357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787F9-326D-BBF2-9882-FBC1EAB4F5C5}"/>
              </a:ext>
            </a:extLst>
          </p:cNvPr>
          <p:cNvSpPr>
            <a:spLocks noGrp="1"/>
          </p:cNvSpPr>
          <p:nvPr>
            <p:ph type="title" hasCustomPrompt="1"/>
          </p:nvPr>
        </p:nvSpPr>
        <p:spPr>
          <a:xfrm>
            <a:off x="-1" y="574469"/>
            <a:ext cx="4860099" cy="947540"/>
          </a:xfrm>
        </p:spPr>
        <p:txBody>
          <a:bodyPr/>
          <a:lstStyle/>
          <a:p>
            <a:r>
              <a:rPr lang="en-US"/>
              <a:t>Click to edit title</a:t>
            </a:r>
            <a:endParaRPr lang="en-GB"/>
          </a:p>
        </p:txBody>
      </p:sp>
      <p:sp>
        <p:nvSpPr>
          <p:cNvPr id="3" name="Content Placeholder 2">
            <a:extLst>
              <a:ext uri="{FF2B5EF4-FFF2-40B4-BE49-F238E27FC236}">
                <a16:creationId xmlns:a16="http://schemas.microsoft.com/office/drawing/2014/main" id="{CFF73FF1-F572-EA43-14C8-183357B2F695}"/>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6644803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F57615E-B153-CA18-5C08-8CE116112894}"/>
              </a:ext>
            </a:extLst>
          </p:cNvPr>
          <p:cNvSpPr/>
          <p:nvPr userDrawn="1"/>
        </p:nvSpPr>
        <p:spPr>
          <a:xfrm>
            <a:off x="400833" y="1825625"/>
            <a:ext cx="11279931" cy="4707110"/>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5787F9-326D-BBF2-9882-FBC1EAB4F5C5}"/>
              </a:ext>
            </a:extLst>
          </p:cNvPr>
          <p:cNvSpPr>
            <a:spLocks noGrp="1"/>
          </p:cNvSpPr>
          <p:nvPr>
            <p:ph type="title" hasCustomPrompt="1"/>
          </p:nvPr>
        </p:nvSpPr>
        <p:spPr>
          <a:xfrm>
            <a:off x="-1" y="574469"/>
            <a:ext cx="4860099" cy="947540"/>
          </a:xfrm>
        </p:spPr>
        <p:txBody>
          <a:bodyPr/>
          <a:lstStyle/>
          <a:p>
            <a:r>
              <a:rPr lang="en-US"/>
              <a:t>Click to edit title</a:t>
            </a:r>
            <a:endParaRPr lang="en-GB"/>
          </a:p>
        </p:txBody>
      </p:sp>
      <p:sp>
        <p:nvSpPr>
          <p:cNvPr id="3" name="Content Placeholder 2">
            <a:extLst>
              <a:ext uri="{FF2B5EF4-FFF2-40B4-BE49-F238E27FC236}">
                <a16:creationId xmlns:a16="http://schemas.microsoft.com/office/drawing/2014/main" id="{CFF73FF1-F572-EA43-14C8-183357B2F695}"/>
              </a:ext>
            </a:extLst>
          </p:cNvPr>
          <p:cNvSpPr>
            <a:spLocks noGrp="1"/>
          </p:cNvSpPr>
          <p:nvPr>
            <p:ph idx="1"/>
          </p:nvPr>
        </p:nvSpPr>
        <p:spPr>
          <a:xfrm>
            <a:off x="400833" y="2029215"/>
            <a:ext cx="10952967" cy="41477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57345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F57615E-B153-CA18-5C08-8CE116112894}"/>
              </a:ext>
            </a:extLst>
          </p:cNvPr>
          <p:cNvSpPr/>
          <p:nvPr userDrawn="1"/>
        </p:nvSpPr>
        <p:spPr>
          <a:xfrm>
            <a:off x="400833" y="1825625"/>
            <a:ext cx="11279931" cy="4707110"/>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5787F9-326D-BBF2-9882-FBC1EAB4F5C5}"/>
              </a:ext>
            </a:extLst>
          </p:cNvPr>
          <p:cNvSpPr>
            <a:spLocks noGrp="1"/>
          </p:cNvSpPr>
          <p:nvPr>
            <p:ph type="title" hasCustomPrompt="1"/>
          </p:nvPr>
        </p:nvSpPr>
        <p:spPr>
          <a:xfrm>
            <a:off x="-1" y="574469"/>
            <a:ext cx="4860099" cy="947540"/>
          </a:xfrm>
        </p:spPr>
        <p:txBody>
          <a:bodyPr/>
          <a:lstStyle/>
          <a:p>
            <a:r>
              <a:rPr lang="en-US"/>
              <a:t>Click to edit title</a:t>
            </a:r>
            <a:endParaRPr lang="en-GB"/>
          </a:p>
        </p:txBody>
      </p:sp>
      <p:sp>
        <p:nvSpPr>
          <p:cNvPr id="3" name="Content Placeholder 2">
            <a:extLst>
              <a:ext uri="{FF2B5EF4-FFF2-40B4-BE49-F238E27FC236}">
                <a16:creationId xmlns:a16="http://schemas.microsoft.com/office/drawing/2014/main" id="{CFF73FF1-F572-EA43-14C8-183357B2F695}"/>
              </a:ext>
            </a:extLst>
          </p:cNvPr>
          <p:cNvSpPr>
            <a:spLocks noGrp="1"/>
          </p:cNvSpPr>
          <p:nvPr>
            <p:ph idx="1"/>
          </p:nvPr>
        </p:nvSpPr>
        <p:spPr>
          <a:xfrm>
            <a:off x="400833" y="2029215"/>
            <a:ext cx="10952967" cy="41477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945619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056204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SC Text slide white - single text box">
    <p:bg>
      <p:bgPr>
        <a:solidFill>
          <a:schemeClr val="bg1"/>
        </a:solidFill>
        <a:effectLst/>
      </p:bgPr>
    </p:bg>
    <p:spTree>
      <p:nvGrpSpPr>
        <p:cNvPr id="1" name=""/>
        <p:cNvGrpSpPr/>
        <p:nvPr/>
      </p:nvGrpSpPr>
      <p:grpSpPr>
        <a:xfrm>
          <a:off x="0" y="0"/>
          <a:ext cx="0" cy="0"/>
          <a:chOff x="0" y="0"/>
          <a:chExt cx="0" cy="0"/>
        </a:xfrm>
      </p:grpSpPr>
      <p:sp>
        <p:nvSpPr>
          <p:cNvPr id="19" name="Content Placeholder 7"/>
          <p:cNvSpPr>
            <a:spLocks noGrp="1"/>
          </p:cNvSpPr>
          <p:nvPr>
            <p:ph sz="quarter" idx="13" hasCustomPrompt="1"/>
          </p:nvPr>
        </p:nvSpPr>
        <p:spPr>
          <a:xfrm>
            <a:off x="376313" y="1514475"/>
            <a:ext cx="10856128" cy="4950883"/>
          </a:xfrm>
          <a:prstGeom prst="rect">
            <a:avLst/>
          </a:prstGeom>
        </p:spPr>
        <p:txBody>
          <a:bodyPr lIns="0" tIns="0" rIns="0" bIns="0">
            <a:noAutofit/>
          </a:bodyPr>
          <a:lstStyle>
            <a:lvl1pPr marL="0" indent="0">
              <a:spcBef>
                <a:spcPts val="1200"/>
              </a:spcBef>
              <a:buNone/>
              <a:defRPr lang="en-GB" sz="3600" b="1" kern="1200" dirty="0">
                <a:solidFill>
                  <a:srgbClr val="215895"/>
                </a:solidFill>
                <a:latin typeface="Meta Offc Pro" panose="020B0504030101020102" pitchFamily="34" charset="0"/>
                <a:ea typeface="Meta Offc Pro" panose="020B0504030101020102" pitchFamily="34" charset="0"/>
                <a:cs typeface="Arial" panose="020B0604020202020204" pitchFamily="34" charset="0"/>
              </a:defRPr>
            </a:lvl1pPr>
            <a:lvl2pPr marL="0" indent="0">
              <a:spcBef>
                <a:spcPts val="1200"/>
              </a:spcBef>
              <a:buNone/>
              <a:defRPr sz="2800">
                <a:solidFill>
                  <a:srgbClr val="215895"/>
                </a:solidFill>
                <a:latin typeface="Meta Offc Pro" panose="020B0504030101020102" pitchFamily="34" charset="0"/>
              </a:defRPr>
            </a:lvl2pPr>
            <a:lvl3pPr marL="187200" indent="-187200">
              <a:spcBef>
                <a:spcPts val="1200"/>
              </a:spcBef>
              <a:buClr>
                <a:schemeClr val="tx2"/>
              </a:buClr>
              <a:defRPr sz="240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00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1800">
                <a:solidFill>
                  <a:srgbClr val="215895"/>
                </a:solidFill>
                <a:latin typeface="Meta Offc Pro" panose="020B0504030101020102"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Title 1">
            <a:extLst>
              <a:ext uri="{FF2B5EF4-FFF2-40B4-BE49-F238E27FC236}">
                <a16:creationId xmlns:a16="http://schemas.microsoft.com/office/drawing/2014/main" id="{F6CBA6B9-B9FE-4DD9-87D2-FD3BA4EA2B6D}"/>
              </a:ext>
            </a:extLst>
          </p:cNvPr>
          <p:cNvSpPr>
            <a:spLocks noGrp="1"/>
          </p:cNvSpPr>
          <p:nvPr>
            <p:ph type="title" hasCustomPrompt="1"/>
          </p:nvPr>
        </p:nvSpPr>
        <p:spPr>
          <a:xfrm>
            <a:off x="0" y="405202"/>
            <a:ext cx="4884901" cy="857140"/>
          </a:xfrm>
          <a:prstGeom prst="rect">
            <a:avLst/>
          </a:prstGeom>
          <a:solidFill>
            <a:srgbClr val="215895"/>
          </a:solidFill>
        </p:spPr>
        <p:txBody>
          <a:bodyPr wrap="none" lIns="360000" tIns="144000" rIns="360000" bIns="0" anchor="ctr">
            <a:spAutoFit/>
          </a:bodyPr>
          <a:lstStyle>
            <a:lvl1pPr algn="l">
              <a:defRPr sz="5000">
                <a:solidFill>
                  <a:schemeClr val="bg1"/>
                </a:solidFill>
                <a:latin typeface="Local Brewery Five" panose="02000506000000020004" pitchFamily="50" charset="0"/>
              </a:defRPr>
            </a:lvl1pPr>
          </a:lstStyle>
          <a:p>
            <a:r>
              <a:rPr lang="en-US"/>
              <a:t>Click to edit title</a:t>
            </a:r>
            <a:endParaRPr lang="en-GB"/>
          </a:p>
        </p:txBody>
      </p:sp>
      <p:pic>
        <p:nvPicPr>
          <p:cNvPr id="3" name="Picture 2" descr="A picture containing drawing&#10;&#10;Description automatically generated">
            <a:extLst>
              <a:ext uri="{FF2B5EF4-FFF2-40B4-BE49-F238E27FC236}">
                <a16:creationId xmlns:a16="http://schemas.microsoft.com/office/drawing/2014/main" id="{4BD5614E-0719-4883-AADB-202BD3CAA53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698267" y="452638"/>
            <a:ext cx="1064419" cy="762267"/>
          </a:xfrm>
          <a:prstGeom prst="rect">
            <a:avLst/>
          </a:prstGeom>
        </p:spPr>
      </p:pic>
    </p:spTree>
    <p:extLst>
      <p:ext uri="{BB962C8B-B14F-4D97-AF65-F5344CB8AC3E}">
        <p14:creationId xmlns:p14="http://schemas.microsoft.com/office/powerpoint/2010/main" val="8555033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MSC Title Slide">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586136-9920-4A74-AC1F-885122C21126}"/>
              </a:ext>
            </a:extLst>
          </p:cNvPr>
          <p:cNvSpPr/>
          <p:nvPr userDrawn="1"/>
        </p:nvSpPr>
        <p:spPr>
          <a:xfrm>
            <a:off x="818699" y="659613"/>
            <a:ext cx="10553240" cy="5533645"/>
          </a:xfrm>
          <a:prstGeom prst="rect">
            <a:avLst/>
          </a:prstGeom>
          <a:solidFill>
            <a:srgbClr val="203864">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61935"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srgbClr val="0064B0"/>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FED0ADB3-AC3D-4190-B3CD-C971C0F33753}"/>
              </a:ext>
            </a:extLst>
          </p:cNvPr>
          <p:cNvSpPr>
            <a:spLocks noGrp="1"/>
          </p:cNvSpPr>
          <p:nvPr userDrawn="1">
            <p:ph type="title" hasCustomPrompt="1"/>
          </p:nvPr>
        </p:nvSpPr>
        <p:spPr>
          <a:xfrm>
            <a:off x="856339" y="3473136"/>
            <a:ext cx="10515600" cy="1325563"/>
          </a:xfrm>
          <a:prstGeom prst="rect">
            <a:avLst/>
          </a:prstGeom>
        </p:spPr>
        <p:txBody>
          <a:bodyPr>
            <a:normAutofit/>
          </a:bodyPr>
          <a:lstStyle>
            <a:lvl1pPr algn="ctr">
              <a:defRPr sz="5500">
                <a:solidFill>
                  <a:schemeClr val="bg1"/>
                </a:solidFill>
                <a:latin typeface="Local Brewery Five" panose="02000506000000020004" pitchFamily="50" charset="0"/>
              </a:defRPr>
            </a:lvl1pPr>
          </a:lstStyle>
          <a:p>
            <a:r>
              <a:rPr lang="en-US"/>
              <a:t>Click to edit title</a:t>
            </a:r>
            <a:endParaRPr lang="en-GB"/>
          </a:p>
        </p:txBody>
      </p:sp>
      <p:sp>
        <p:nvSpPr>
          <p:cNvPr id="14" name="Content Placeholder 9">
            <a:extLst>
              <a:ext uri="{FF2B5EF4-FFF2-40B4-BE49-F238E27FC236}">
                <a16:creationId xmlns:a16="http://schemas.microsoft.com/office/drawing/2014/main" id="{5C4066AC-40D6-4B48-8A16-C1B4620DF8BB}"/>
              </a:ext>
            </a:extLst>
          </p:cNvPr>
          <p:cNvSpPr>
            <a:spLocks noGrp="1"/>
          </p:cNvSpPr>
          <p:nvPr userDrawn="1">
            <p:ph sz="quarter" idx="12"/>
          </p:nvPr>
        </p:nvSpPr>
        <p:spPr>
          <a:xfrm>
            <a:off x="856340" y="4941976"/>
            <a:ext cx="10515600" cy="369332"/>
          </a:xfrm>
          <a:prstGeom prst="rect">
            <a:avLst/>
          </a:prstGeom>
        </p:spPr>
        <p:txBody>
          <a:bodyPr vert="horz" lIns="0" tIns="0" rIns="0" bIns="0" anchor="t" anchorCtr="0">
            <a:noAutofit/>
          </a:bodyPr>
          <a:lstStyle>
            <a:lvl1pPr marL="0" indent="0" algn="ctr">
              <a:spcBef>
                <a:spcPts val="0"/>
              </a:spcBef>
              <a:buNone/>
              <a:defRPr sz="3000" b="1">
                <a:solidFill>
                  <a:schemeClr val="bg1"/>
                </a:solidFill>
                <a:latin typeface="Meta Offc Pro" panose="020B0504030101020102" pitchFamily="34" charset="0"/>
              </a:defRPr>
            </a:lvl1pPr>
            <a:lvl2pPr>
              <a:buNone/>
              <a:defRPr/>
            </a:lvl2pPr>
            <a:lvl3pPr>
              <a:buNone/>
              <a:defRPr/>
            </a:lvl3pPr>
            <a:lvl4pPr>
              <a:buNone/>
              <a:defRPr/>
            </a:lvl4pPr>
            <a:lvl5pPr>
              <a:buNone/>
              <a:defRPr/>
            </a:lvl5pPr>
          </a:lstStyle>
          <a:p>
            <a:pPr lvl="0"/>
            <a:r>
              <a:rPr lang="en-US"/>
              <a:t>Click to edit Master text styles</a:t>
            </a:r>
          </a:p>
        </p:txBody>
      </p:sp>
      <p:pic>
        <p:nvPicPr>
          <p:cNvPr id="3" name="Picture 2">
            <a:extLst>
              <a:ext uri="{FF2B5EF4-FFF2-40B4-BE49-F238E27FC236}">
                <a16:creationId xmlns:a16="http://schemas.microsoft.com/office/drawing/2014/main" id="{F5E0B3D5-1175-4E4E-A4FE-CE5A4E86222E}"/>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373701" y="1546692"/>
            <a:ext cx="1443247" cy="1033558"/>
          </a:xfrm>
          <a:prstGeom prst="rect">
            <a:avLst/>
          </a:prstGeom>
        </p:spPr>
      </p:pic>
    </p:spTree>
    <p:extLst>
      <p:ext uri="{BB962C8B-B14F-4D97-AF65-F5344CB8AC3E}">
        <p14:creationId xmlns:p14="http://schemas.microsoft.com/office/powerpoint/2010/main" val="18191230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MSC Master section break - option 3">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6" name="Title 1"/>
          <p:cNvSpPr>
            <a:spLocks noGrp="1"/>
          </p:cNvSpPr>
          <p:nvPr>
            <p:ph type="ctrTitle" hasCustomPrompt="1"/>
          </p:nvPr>
        </p:nvSpPr>
        <p:spPr>
          <a:xfrm>
            <a:off x="0" y="0"/>
            <a:ext cx="6120000" cy="6858000"/>
          </a:xfrm>
          <a:prstGeom prst="rect">
            <a:avLst/>
          </a:prstGeom>
          <a:solidFill>
            <a:srgbClr val="013163">
              <a:alpha val="80000"/>
            </a:srgbClr>
          </a:solidFill>
        </p:spPr>
        <p:txBody>
          <a:bodyPr wrap="square" lIns="0" tIns="2628000" rIns="0" bIns="0" anchor="t" anchorCtr="0">
            <a:noAutofit/>
          </a:bodyPr>
          <a:lstStyle>
            <a:lvl1pPr marL="599950" algn="l">
              <a:lnSpc>
                <a:spcPts val="4133"/>
              </a:lnSpc>
              <a:spcBef>
                <a:spcPts val="0"/>
              </a:spcBef>
              <a:defRPr sz="4000" b="1">
                <a:solidFill>
                  <a:srgbClr val="FFFFFF"/>
                </a:solidFill>
                <a:latin typeface="Local Brewery Five" panose="02000506000000020004" pitchFamily="50" charset="0"/>
              </a:defRPr>
            </a:lvl1pPr>
          </a:lstStyle>
          <a:p>
            <a:r>
              <a:rPr lang="en-GB"/>
              <a:t>Click to edit Master Section Break style</a:t>
            </a:r>
            <a:endParaRPr lang="en-US"/>
          </a:p>
        </p:txBody>
      </p:sp>
    </p:spTree>
    <p:extLst>
      <p:ext uri="{BB962C8B-B14F-4D97-AF65-F5344CB8AC3E}">
        <p14:creationId xmlns:p14="http://schemas.microsoft.com/office/powerpoint/2010/main" val="1516551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549671-9633-DB01-1D89-94CF33906C3A}"/>
              </a:ext>
            </a:extLst>
          </p:cNvPr>
          <p:cNvSpPr/>
          <p:nvPr userDrawn="1"/>
        </p:nvSpPr>
        <p:spPr>
          <a:xfrm>
            <a:off x="818699" y="659608"/>
            <a:ext cx="10553240" cy="5533645"/>
          </a:xfrm>
          <a:prstGeom prst="rect">
            <a:avLst/>
          </a:prstGeom>
          <a:solidFill>
            <a:srgbClr val="203864">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4B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4E37F4C-D3D9-E536-3292-ABC17F45CBFB}"/>
              </a:ext>
            </a:extLst>
          </p:cNvPr>
          <p:cNvSpPr>
            <a:spLocks noGrp="1"/>
          </p:cNvSpPr>
          <p:nvPr>
            <p:ph type="ctrTitle" hasCustomPrompt="1"/>
          </p:nvPr>
        </p:nvSpPr>
        <p:spPr>
          <a:xfrm>
            <a:off x="1327758" y="859340"/>
            <a:ext cx="9022915" cy="946520"/>
          </a:xfrm>
        </p:spPr>
        <p:txBody>
          <a:bodyPr anchor="b">
            <a:normAutofit/>
          </a:bodyPr>
          <a:lstStyle>
            <a:lvl1pPr algn="l">
              <a:defRPr sz="4800">
                <a:solidFill>
                  <a:schemeClr val="bg1"/>
                </a:solidFill>
                <a:latin typeface="Meta Offc Pro" panose="020B0504030101020102" pitchFamily="34" charset="0"/>
              </a:defRPr>
            </a:lvl1pPr>
          </a:lstStyle>
          <a:p>
            <a:r>
              <a:rPr lang="en-US"/>
              <a:t>Agenda</a:t>
            </a:r>
            <a:endParaRPr lang="en-GB"/>
          </a:p>
        </p:txBody>
      </p:sp>
      <p:pic>
        <p:nvPicPr>
          <p:cNvPr id="9" name="Picture 8" descr="Logo&#10;&#10;Description automatically generated">
            <a:extLst>
              <a:ext uri="{FF2B5EF4-FFF2-40B4-BE49-F238E27FC236}">
                <a16:creationId xmlns:a16="http://schemas.microsoft.com/office/drawing/2014/main" id="{CAB34B88-3B46-50B8-58E5-4623EBFCF28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36831" y="992975"/>
            <a:ext cx="948495" cy="679250"/>
          </a:xfrm>
          <a:prstGeom prst="rect">
            <a:avLst/>
          </a:prstGeom>
        </p:spPr>
      </p:pic>
      <p:sp>
        <p:nvSpPr>
          <p:cNvPr id="4" name="Content Placeholder 2">
            <a:extLst>
              <a:ext uri="{FF2B5EF4-FFF2-40B4-BE49-F238E27FC236}">
                <a16:creationId xmlns:a16="http://schemas.microsoft.com/office/drawing/2014/main" id="{4931F814-FF63-836C-F6B5-60265C460700}"/>
              </a:ext>
            </a:extLst>
          </p:cNvPr>
          <p:cNvSpPr>
            <a:spLocks noGrp="1"/>
          </p:cNvSpPr>
          <p:nvPr>
            <p:ph sz="half" idx="1"/>
          </p:nvPr>
        </p:nvSpPr>
        <p:spPr>
          <a:xfrm>
            <a:off x="1327757" y="1825625"/>
            <a:ext cx="9657569" cy="4351338"/>
          </a:xfrm>
        </p:spPr>
        <p:txBody>
          <a:bodyPr/>
          <a:lstStyle>
            <a:lvl1pPr>
              <a:defRPr b="1">
                <a:solidFill>
                  <a:schemeClr val="bg1"/>
                </a:solidFill>
                <a:latin typeface="Meta Offc Pro" panose="020B0504030101020102" pitchFamily="34" charset="0"/>
              </a:defRPr>
            </a:lvl1pPr>
            <a:lvl2pPr>
              <a:defRPr b="1">
                <a:solidFill>
                  <a:schemeClr val="bg1"/>
                </a:solidFill>
                <a:latin typeface="Meta Offc Pro" panose="020B0504030101020102" pitchFamily="34" charset="0"/>
              </a:defRPr>
            </a:lvl2pPr>
            <a:lvl3pPr>
              <a:defRPr b="1">
                <a:solidFill>
                  <a:schemeClr val="bg1"/>
                </a:solidFill>
                <a:latin typeface="Meta Offc Pro" panose="020B0504030101020102" pitchFamily="34" charset="0"/>
              </a:defRPr>
            </a:lvl3pPr>
            <a:lvl4pPr>
              <a:defRPr b="1">
                <a:solidFill>
                  <a:schemeClr val="bg1"/>
                </a:solidFill>
                <a:latin typeface="Meta Offc Pro" panose="020B0504030101020102" pitchFamily="34" charset="0"/>
              </a:defRPr>
            </a:lvl4pPr>
            <a:lvl5pPr>
              <a:defRPr b="1">
                <a:solidFill>
                  <a:schemeClr val="bg1"/>
                </a:solidFill>
                <a:latin typeface="Meta Offc Pro" panose="020B0504030101020102"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34565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BEBD1E5-68A6-960D-0AB7-50E81B985E49}"/>
              </a:ext>
            </a:extLst>
          </p:cNvPr>
          <p:cNvSpPr txBox="1">
            <a:spLocks/>
          </p:cNvSpPr>
          <p:nvPr userDrawn="1"/>
        </p:nvSpPr>
        <p:spPr>
          <a:xfrm>
            <a:off x="0" y="0"/>
            <a:ext cx="6120000" cy="6858000"/>
          </a:xfrm>
          <a:prstGeom prst="rect">
            <a:avLst/>
          </a:prstGeom>
          <a:solidFill>
            <a:srgbClr val="013163">
              <a:alpha val="80000"/>
            </a:srgbClr>
          </a:solidFill>
        </p:spPr>
        <p:txBody>
          <a:bodyPr vert="horz" wrap="square" lIns="0" tIns="2628000" rIns="0" bIns="0" rtlCol="0" anchor="t" anchorCtr="0">
            <a:noAutofit/>
          </a:bodyPr>
          <a:lstStyle>
            <a:lvl1pPr marL="720000" algn="l" defTabSz="914400" rtl="0" eaLnBrk="1" latinLnBrk="0" hangingPunct="1">
              <a:lnSpc>
                <a:spcPts val="4960"/>
              </a:lnSpc>
              <a:spcBef>
                <a:spcPts val="0"/>
              </a:spcBef>
              <a:buNone/>
              <a:defRPr sz="4800" b="1" kern="1200">
                <a:solidFill>
                  <a:srgbClr val="FFFFFF"/>
                </a:solidFill>
                <a:latin typeface="Local Brewery Five" panose="02000506000000020004" pitchFamily="50" charset="0"/>
                <a:ea typeface="+mj-ea"/>
                <a:cs typeface="+mj-cs"/>
              </a:defRPr>
            </a:lvl1pPr>
          </a:lstStyle>
          <a:p>
            <a:endParaRPr lang="en-US">
              <a:latin typeface="Meta Offc Pro" panose="020B0504030101020102" pitchFamily="34" charset="0"/>
            </a:endParaRPr>
          </a:p>
        </p:txBody>
      </p:sp>
      <p:pic>
        <p:nvPicPr>
          <p:cNvPr id="2" name="Picture 1" descr="Logo&#10;&#10;Description automatically generated">
            <a:extLst>
              <a:ext uri="{FF2B5EF4-FFF2-40B4-BE49-F238E27FC236}">
                <a16:creationId xmlns:a16="http://schemas.microsoft.com/office/drawing/2014/main" id="{E0711BB0-B338-0EFC-BE98-C125E0E6DDE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69037" y="397073"/>
            <a:ext cx="948495" cy="679250"/>
          </a:xfrm>
          <a:prstGeom prst="rect">
            <a:avLst/>
          </a:prstGeom>
        </p:spPr>
      </p:pic>
      <p:sp>
        <p:nvSpPr>
          <p:cNvPr id="3" name="Title Placeholder 1">
            <a:extLst>
              <a:ext uri="{FF2B5EF4-FFF2-40B4-BE49-F238E27FC236}">
                <a16:creationId xmlns:a16="http://schemas.microsoft.com/office/drawing/2014/main" id="{F642A2B5-EF7F-3A12-CA63-933B983535CD}"/>
              </a:ext>
            </a:extLst>
          </p:cNvPr>
          <p:cNvSpPr>
            <a:spLocks noGrp="1"/>
          </p:cNvSpPr>
          <p:nvPr>
            <p:ph type="title" hasCustomPrompt="1"/>
          </p:nvPr>
        </p:nvSpPr>
        <p:spPr>
          <a:xfrm>
            <a:off x="468330" y="2766218"/>
            <a:ext cx="4884506" cy="1325563"/>
          </a:xfrm>
          <a:prstGeom prst="rect">
            <a:avLst/>
          </a:prstGeom>
        </p:spPr>
        <p:txBody>
          <a:bodyPr vert="horz" lIns="91440" tIns="45720" rIns="91440" bIns="45720" rtlCol="0" anchor="ctr">
            <a:normAutofit/>
          </a:bodyPr>
          <a:lstStyle>
            <a:lvl1pPr>
              <a:defRPr/>
            </a:lvl1pPr>
          </a:lstStyle>
          <a:p>
            <a:r>
              <a:rPr lang="en-US"/>
              <a:t>Click to edit section title style</a:t>
            </a:r>
            <a:endParaRPr lang="en-GB"/>
          </a:p>
        </p:txBody>
      </p:sp>
    </p:spTree>
    <p:extLst>
      <p:ext uri="{BB962C8B-B14F-4D97-AF65-F5344CB8AC3E}">
        <p14:creationId xmlns:p14="http://schemas.microsoft.com/office/powerpoint/2010/main" val="2763635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BEBD1E5-68A6-960D-0AB7-50E81B985E49}"/>
              </a:ext>
            </a:extLst>
          </p:cNvPr>
          <p:cNvSpPr txBox="1">
            <a:spLocks/>
          </p:cNvSpPr>
          <p:nvPr userDrawn="1"/>
        </p:nvSpPr>
        <p:spPr>
          <a:xfrm>
            <a:off x="0" y="0"/>
            <a:ext cx="6120000" cy="6858000"/>
          </a:xfrm>
          <a:prstGeom prst="rect">
            <a:avLst/>
          </a:prstGeom>
          <a:solidFill>
            <a:srgbClr val="013163">
              <a:alpha val="80000"/>
            </a:srgbClr>
          </a:solidFill>
        </p:spPr>
        <p:txBody>
          <a:bodyPr vert="horz" wrap="square" lIns="0" tIns="2628000" rIns="0" bIns="0" rtlCol="0" anchor="t" anchorCtr="0">
            <a:noAutofit/>
          </a:bodyPr>
          <a:lstStyle>
            <a:lvl1pPr marL="720000" algn="l" defTabSz="914400" rtl="0" eaLnBrk="1" latinLnBrk="0" hangingPunct="1">
              <a:lnSpc>
                <a:spcPts val="4960"/>
              </a:lnSpc>
              <a:spcBef>
                <a:spcPts val="0"/>
              </a:spcBef>
              <a:buNone/>
              <a:defRPr sz="4800" b="1" kern="1200">
                <a:solidFill>
                  <a:srgbClr val="FFFFFF"/>
                </a:solidFill>
                <a:latin typeface="Local Brewery Five" panose="02000506000000020004" pitchFamily="50" charset="0"/>
                <a:ea typeface="+mj-ea"/>
                <a:cs typeface="+mj-cs"/>
              </a:defRPr>
            </a:lvl1pPr>
          </a:lstStyle>
          <a:p>
            <a:endParaRPr lang="en-US">
              <a:latin typeface="Meta Offc Pro" panose="020B0504030101020102" pitchFamily="34" charset="0"/>
            </a:endParaRPr>
          </a:p>
        </p:txBody>
      </p:sp>
      <p:pic>
        <p:nvPicPr>
          <p:cNvPr id="2" name="Picture 1" descr="Logo&#10;&#10;Description automatically generated">
            <a:extLst>
              <a:ext uri="{FF2B5EF4-FFF2-40B4-BE49-F238E27FC236}">
                <a16:creationId xmlns:a16="http://schemas.microsoft.com/office/drawing/2014/main" id="{50FFB98F-BF87-B5CE-ABC9-3075D278C33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69037" y="397073"/>
            <a:ext cx="948495" cy="679250"/>
          </a:xfrm>
          <a:prstGeom prst="rect">
            <a:avLst/>
          </a:prstGeom>
        </p:spPr>
      </p:pic>
      <p:sp>
        <p:nvSpPr>
          <p:cNvPr id="3" name="Title Placeholder 1">
            <a:extLst>
              <a:ext uri="{FF2B5EF4-FFF2-40B4-BE49-F238E27FC236}">
                <a16:creationId xmlns:a16="http://schemas.microsoft.com/office/drawing/2014/main" id="{DECF999D-74C0-685B-EB86-7BC2E3B23715}"/>
              </a:ext>
            </a:extLst>
          </p:cNvPr>
          <p:cNvSpPr>
            <a:spLocks noGrp="1"/>
          </p:cNvSpPr>
          <p:nvPr>
            <p:ph type="title" hasCustomPrompt="1"/>
          </p:nvPr>
        </p:nvSpPr>
        <p:spPr>
          <a:xfrm>
            <a:off x="468330" y="2766218"/>
            <a:ext cx="4884506" cy="1325563"/>
          </a:xfrm>
          <a:prstGeom prst="rect">
            <a:avLst/>
          </a:prstGeom>
        </p:spPr>
        <p:txBody>
          <a:bodyPr vert="horz" lIns="91440" tIns="45720" rIns="91440" bIns="45720" rtlCol="0" anchor="ctr">
            <a:normAutofit/>
          </a:bodyPr>
          <a:lstStyle>
            <a:lvl1pPr>
              <a:defRPr/>
            </a:lvl1pPr>
          </a:lstStyle>
          <a:p>
            <a:r>
              <a:rPr lang="en-US"/>
              <a:t>Click to edit section title style</a:t>
            </a:r>
            <a:endParaRPr lang="en-GB"/>
          </a:p>
        </p:txBody>
      </p:sp>
    </p:spTree>
    <p:extLst>
      <p:ext uri="{BB962C8B-B14F-4D97-AF65-F5344CB8AC3E}">
        <p14:creationId xmlns:p14="http://schemas.microsoft.com/office/powerpoint/2010/main" val="2201537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BEBD1E5-68A6-960D-0AB7-50E81B985E49}"/>
              </a:ext>
            </a:extLst>
          </p:cNvPr>
          <p:cNvSpPr txBox="1">
            <a:spLocks/>
          </p:cNvSpPr>
          <p:nvPr userDrawn="1"/>
        </p:nvSpPr>
        <p:spPr>
          <a:xfrm>
            <a:off x="0" y="0"/>
            <a:ext cx="6120000" cy="6858000"/>
          </a:xfrm>
          <a:prstGeom prst="rect">
            <a:avLst/>
          </a:prstGeom>
          <a:solidFill>
            <a:srgbClr val="013163">
              <a:alpha val="80000"/>
            </a:srgbClr>
          </a:solidFill>
        </p:spPr>
        <p:txBody>
          <a:bodyPr vert="horz" wrap="square" lIns="0" tIns="2628000" rIns="0" bIns="0" rtlCol="0" anchor="t" anchorCtr="0">
            <a:noAutofit/>
          </a:bodyPr>
          <a:lstStyle>
            <a:lvl1pPr marL="720000" algn="l" defTabSz="914400" rtl="0" eaLnBrk="1" latinLnBrk="0" hangingPunct="1">
              <a:lnSpc>
                <a:spcPts val="4960"/>
              </a:lnSpc>
              <a:spcBef>
                <a:spcPts val="0"/>
              </a:spcBef>
              <a:buNone/>
              <a:defRPr sz="4800" b="1" kern="1200">
                <a:solidFill>
                  <a:srgbClr val="FFFFFF"/>
                </a:solidFill>
                <a:latin typeface="Local Brewery Five" panose="02000506000000020004" pitchFamily="50" charset="0"/>
                <a:ea typeface="+mj-ea"/>
                <a:cs typeface="+mj-cs"/>
              </a:defRPr>
            </a:lvl1pPr>
          </a:lstStyle>
          <a:p>
            <a:endParaRPr lang="en-US">
              <a:latin typeface="Meta Offc Pro" panose="020B0504030101020102" pitchFamily="34" charset="0"/>
            </a:endParaRPr>
          </a:p>
        </p:txBody>
      </p:sp>
      <p:pic>
        <p:nvPicPr>
          <p:cNvPr id="2" name="Picture 1" descr="Logo&#10;&#10;Description automatically generated">
            <a:extLst>
              <a:ext uri="{FF2B5EF4-FFF2-40B4-BE49-F238E27FC236}">
                <a16:creationId xmlns:a16="http://schemas.microsoft.com/office/drawing/2014/main" id="{50FFB98F-BF87-B5CE-ABC9-3075D278C33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69037" y="397073"/>
            <a:ext cx="948495" cy="679250"/>
          </a:xfrm>
          <a:prstGeom prst="rect">
            <a:avLst/>
          </a:prstGeom>
        </p:spPr>
      </p:pic>
      <p:sp>
        <p:nvSpPr>
          <p:cNvPr id="3" name="Title Placeholder 1">
            <a:extLst>
              <a:ext uri="{FF2B5EF4-FFF2-40B4-BE49-F238E27FC236}">
                <a16:creationId xmlns:a16="http://schemas.microsoft.com/office/drawing/2014/main" id="{DECF999D-74C0-685B-EB86-7BC2E3B23715}"/>
              </a:ext>
            </a:extLst>
          </p:cNvPr>
          <p:cNvSpPr>
            <a:spLocks noGrp="1"/>
          </p:cNvSpPr>
          <p:nvPr>
            <p:ph type="title" hasCustomPrompt="1"/>
          </p:nvPr>
        </p:nvSpPr>
        <p:spPr>
          <a:xfrm>
            <a:off x="468330" y="2766218"/>
            <a:ext cx="4884506" cy="1325563"/>
          </a:xfrm>
          <a:prstGeom prst="rect">
            <a:avLst/>
          </a:prstGeom>
        </p:spPr>
        <p:txBody>
          <a:bodyPr vert="horz" lIns="91440" tIns="45720" rIns="91440" bIns="45720" rtlCol="0" anchor="ctr">
            <a:normAutofit/>
          </a:bodyPr>
          <a:lstStyle>
            <a:lvl1pPr>
              <a:defRPr/>
            </a:lvl1pPr>
          </a:lstStyle>
          <a:p>
            <a:r>
              <a:rPr lang="en-US"/>
              <a:t>Click to edit section title style</a:t>
            </a:r>
            <a:endParaRPr lang="en-GB"/>
          </a:p>
        </p:txBody>
      </p:sp>
    </p:spTree>
    <p:extLst>
      <p:ext uri="{BB962C8B-B14F-4D97-AF65-F5344CB8AC3E}">
        <p14:creationId xmlns:p14="http://schemas.microsoft.com/office/powerpoint/2010/main" val="1091773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BEBD1E5-68A6-960D-0AB7-50E81B985E49}"/>
              </a:ext>
            </a:extLst>
          </p:cNvPr>
          <p:cNvSpPr txBox="1">
            <a:spLocks/>
          </p:cNvSpPr>
          <p:nvPr userDrawn="1"/>
        </p:nvSpPr>
        <p:spPr>
          <a:xfrm>
            <a:off x="0" y="0"/>
            <a:ext cx="6120000" cy="6858000"/>
          </a:xfrm>
          <a:prstGeom prst="rect">
            <a:avLst/>
          </a:prstGeom>
          <a:solidFill>
            <a:srgbClr val="013163">
              <a:alpha val="80000"/>
            </a:srgbClr>
          </a:solidFill>
        </p:spPr>
        <p:txBody>
          <a:bodyPr vert="horz" wrap="square" lIns="0" tIns="2628000" rIns="0" bIns="0" rtlCol="0" anchor="t" anchorCtr="0">
            <a:noAutofit/>
          </a:bodyPr>
          <a:lstStyle>
            <a:lvl1pPr marL="720000" algn="l" defTabSz="914400" rtl="0" eaLnBrk="1" latinLnBrk="0" hangingPunct="1">
              <a:lnSpc>
                <a:spcPts val="4960"/>
              </a:lnSpc>
              <a:spcBef>
                <a:spcPts val="0"/>
              </a:spcBef>
              <a:buNone/>
              <a:defRPr sz="4800" b="1" kern="1200">
                <a:solidFill>
                  <a:srgbClr val="FFFFFF"/>
                </a:solidFill>
                <a:latin typeface="Local Brewery Five" panose="02000506000000020004" pitchFamily="50" charset="0"/>
                <a:ea typeface="+mj-ea"/>
                <a:cs typeface="+mj-cs"/>
              </a:defRPr>
            </a:lvl1pPr>
          </a:lstStyle>
          <a:p>
            <a:endParaRPr lang="en-US">
              <a:latin typeface="Meta Offc Pro" panose="020B0504030101020102" pitchFamily="34" charset="0"/>
            </a:endParaRPr>
          </a:p>
        </p:txBody>
      </p:sp>
      <p:pic>
        <p:nvPicPr>
          <p:cNvPr id="2" name="Picture 1" descr="Logo&#10;&#10;Description automatically generated">
            <a:extLst>
              <a:ext uri="{FF2B5EF4-FFF2-40B4-BE49-F238E27FC236}">
                <a16:creationId xmlns:a16="http://schemas.microsoft.com/office/drawing/2014/main" id="{F773075D-ED08-1FB6-D091-6F694969F15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69037" y="397073"/>
            <a:ext cx="948495" cy="679250"/>
          </a:xfrm>
          <a:prstGeom prst="rect">
            <a:avLst/>
          </a:prstGeom>
        </p:spPr>
      </p:pic>
      <p:sp>
        <p:nvSpPr>
          <p:cNvPr id="3" name="Title Placeholder 1">
            <a:extLst>
              <a:ext uri="{FF2B5EF4-FFF2-40B4-BE49-F238E27FC236}">
                <a16:creationId xmlns:a16="http://schemas.microsoft.com/office/drawing/2014/main" id="{98B56B15-87FD-9903-C7F4-6E3F5A42F440}"/>
              </a:ext>
            </a:extLst>
          </p:cNvPr>
          <p:cNvSpPr>
            <a:spLocks noGrp="1"/>
          </p:cNvSpPr>
          <p:nvPr>
            <p:ph type="title" hasCustomPrompt="1"/>
          </p:nvPr>
        </p:nvSpPr>
        <p:spPr>
          <a:xfrm>
            <a:off x="468330" y="2766218"/>
            <a:ext cx="4884506" cy="1325563"/>
          </a:xfrm>
          <a:prstGeom prst="rect">
            <a:avLst/>
          </a:prstGeom>
        </p:spPr>
        <p:txBody>
          <a:bodyPr vert="horz" lIns="91440" tIns="45720" rIns="91440" bIns="45720" rtlCol="0" anchor="ctr">
            <a:normAutofit/>
          </a:bodyPr>
          <a:lstStyle>
            <a:lvl1pPr>
              <a:defRPr/>
            </a:lvl1pPr>
          </a:lstStyle>
          <a:p>
            <a:r>
              <a:rPr lang="en-US"/>
              <a:t>Click to edit section title style</a:t>
            </a:r>
            <a:endParaRPr lang="en-GB"/>
          </a:p>
        </p:txBody>
      </p:sp>
    </p:spTree>
    <p:extLst>
      <p:ext uri="{BB962C8B-B14F-4D97-AF65-F5344CB8AC3E}">
        <p14:creationId xmlns:p14="http://schemas.microsoft.com/office/powerpoint/2010/main" val="3877768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BEBD1E5-68A6-960D-0AB7-50E81B985E49}"/>
              </a:ext>
            </a:extLst>
          </p:cNvPr>
          <p:cNvSpPr txBox="1">
            <a:spLocks/>
          </p:cNvSpPr>
          <p:nvPr userDrawn="1"/>
        </p:nvSpPr>
        <p:spPr>
          <a:xfrm>
            <a:off x="0" y="0"/>
            <a:ext cx="6120000" cy="6858000"/>
          </a:xfrm>
          <a:prstGeom prst="rect">
            <a:avLst/>
          </a:prstGeom>
          <a:solidFill>
            <a:srgbClr val="013163">
              <a:alpha val="80000"/>
            </a:srgbClr>
          </a:solidFill>
        </p:spPr>
        <p:txBody>
          <a:bodyPr vert="horz" wrap="square" lIns="0" tIns="2628000" rIns="0" bIns="0" rtlCol="0" anchor="t" anchorCtr="0">
            <a:noAutofit/>
          </a:bodyPr>
          <a:lstStyle>
            <a:lvl1pPr marL="720000" algn="l" defTabSz="914400" rtl="0" eaLnBrk="1" latinLnBrk="0" hangingPunct="1">
              <a:lnSpc>
                <a:spcPts val="4960"/>
              </a:lnSpc>
              <a:spcBef>
                <a:spcPts val="0"/>
              </a:spcBef>
              <a:buNone/>
              <a:defRPr sz="4800" b="1" kern="1200">
                <a:solidFill>
                  <a:srgbClr val="FFFFFF"/>
                </a:solidFill>
                <a:latin typeface="Local Brewery Five" panose="02000506000000020004" pitchFamily="50" charset="0"/>
                <a:ea typeface="+mj-ea"/>
                <a:cs typeface="+mj-cs"/>
              </a:defRPr>
            </a:lvl1pPr>
          </a:lstStyle>
          <a:p>
            <a:endParaRPr lang="en-US">
              <a:latin typeface="Meta Offc Pro" panose="020B0504030101020102" pitchFamily="34" charset="0"/>
            </a:endParaRPr>
          </a:p>
        </p:txBody>
      </p:sp>
      <p:pic>
        <p:nvPicPr>
          <p:cNvPr id="2" name="Picture 1" descr="Logo&#10;&#10;Description automatically generated">
            <a:extLst>
              <a:ext uri="{FF2B5EF4-FFF2-40B4-BE49-F238E27FC236}">
                <a16:creationId xmlns:a16="http://schemas.microsoft.com/office/drawing/2014/main" id="{433E1B53-C6AB-47E8-76F5-C2F295F68A5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69037" y="397073"/>
            <a:ext cx="948495" cy="679250"/>
          </a:xfrm>
          <a:prstGeom prst="rect">
            <a:avLst/>
          </a:prstGeom>
        </p:spPr>
      </p:pic>
      <p:sp>
        <p:nvSpPr>
          <p:cNvPr id="3" name="Title Placeholder 1">
            <a:extLst>
              <a:ext uri="{FF2B5EF4-FFF2-40B4-BE49-F238E27FC236}">
                <a16:creationId xmlns:a16="http://schemas.microsoft.com/office/drawing/2014/main" id="{BCFB30E9-6F75-430A-E357-51DEB2423AB9}"/>
              </a:ext>
            </a:extLst>
          </p:cNvPr>
          <p:cNvSpPr>
            <a:spLocks noGrp="1"/>
          </p:cNvSpPr>
          <p:nvPr>
            <p:ph type="title" hasCustomPrompt="1"/>
          </p:nvPr>
        </p:nvSpPr>
        <p:spPr>
          <a:xfrm>
            <a:off x="468330" y="2766218"/>
            <a:ext cx="4884506" cy="1325563"/>
          </a:xfrm>
          <a:prstGeom prst="rect">
            <a:avLst/>
          </a:prstGeom>
        </p:spPr>
        <p:txBody>
          <a:bodyPr vert="horz" lIns="91440" tIns="45720" rIns="91440" bIns="45720" rtlCol="0" anchor="ctr">
            <a:normAutofit/>
          </a:bodyPr>
          <a:lstStyle>
            <a:lvl1pPr>
              <a:defRPr/>
            </a:lvl1pPr>
          </a:lstStyle>
          <a:p>
            <a:r>
              <a:rPr lang="en-US"/>
              <a:t>Click to edit section title style</a:t>
            </a:r>
            <a:endParaRPr lang="en-GB"/>
          </a:p>
        </p:txBody>
      </p:sp>
    </p:spTree>
    <p:extLst>
      <p:ext uri="{BB962C8B-B14F-4D97-AF65-F5344CB8AC3E}">
        <p14:creationId xmlns:p14="http://schemas.microsoft.com/office/powerpoint/2010/main" val="785791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549671-9633-DB01-1D89-94CF33906C3A}"/>
              </a:ext>
            </a:extLst>
          </p:cNvPr>
          <p:cNvSpPr/>
          <p:nvPr userDrawn="1"/>
        </p:nvSpPr>
        <p:spPr>
          <a:xfrm>
            <a:off x="818699" y="659608"/>
            <a:ext cx="10553240" cy="5533645"/>
          </a:xfrm>
          <a:prstGeom prst="rect">
            <a:avLst/>
          </a:prstGeom>
          <a:solidFill>
            <a:srgbClr val="203864">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4B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4E37F4C-D3D9-E536-3292-ABC17F45CBFB}"/>
              </a:ext>
            </a:extLst>
          </p:cNvPr>
          <p:cNvSpPr>
            <a:spLocks noGrp="1"/>
          </p:cNvSpPr>
          <p:nvPr>
            <p:ph type="ctrTitle" hasCustomPrompt="1"/>
          </p:nvPr>
        </p:nvSpPr>
        <p:spPr>
          <a:xfrm>
            <a:off x="1524000" y="3695178"/>
            <a:ext cx="9144000" cy="946520"/>
          </a:xfrm>
        </p:spPr>
        <p:txBody>
          <a:bodyPr anchor="b"/>
          <a:lstStyle>
            <a:lvl1pPr algn="ctr">
              <a:defRPr sz="6000">
                <a:solidFill>
                  <a:schemeClr val="bg1"/>
                </a:solidFill>
                <a:latin typeface="Meta Offc Pro" panose="020B0504030101020102" pitchFamily="34" charset="0"/>
              </a:defRPr>
            </a:lvl1pPr>
          </a:lstStyle>
          <a:p>
            <a:r>
              <a:rPr lang="en-US"/>
              <a:t>Thank  you</a:t>
            </a:r>
            <a:endParaRPr lang="en-GB"/>
          </a:p>
        </p:txBody>
      </p:sp>
      <p:pic>
        <p:nvPicPr>
          <p:cNvPr id="9" name="Picture 8" descr="Logo&#10;&#10;Description automatically generated">
            <a:extLst>
              <a:ext uri="{FF2B5EF4-FFF2-40B4-BE49-F238E27FC236}">
                <a16:creationId xmlns:a16="http://schemas.microsoft.com/office/drawing/2014/main" id="{CAB34B88-3B46-50B8-58E5-4623EBFCF28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339571" y="1460350"/>
            <a:ext cx="1511496" cy="1082434"/>
          </a:xfrm>
          <a:prstGeom prst="rect">
            <a:avLst/>
          </a:prstGeom>
        </p:spPr>
      </p:pic>
    </p:spTree>
    <p:extLst>
      <p:ext uri="{BB962C8B-B14F-4D97-AF65-F5344CB8AC3E}">
        <p14:creationId xmlns:p14="http://schemas.microsoft.com/office/powerpoint/2010/main" val="41195779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787F9-326D-BBF2-9882-FBC1EAB4F5C5}"/>
              </a:ext>
            </a:extLst>
          </p:cNvPr>
          <p:cNvSpPr>
            <a:spLocks noGrp="1"/>
          </p:cNvSpPr>
          <p:nvPr>
            <p:ph type="title" hasCustomPrompt="1"/>
          </p:nvPr>
        </p:nvSpPr>
        <p:spPr>
          <a:xfrm>
            <a:off x="-1" y="574469"/>
            <a:ext cx="4860099" cy="947540"/>
          </a:xfrm>
        </p:spPr>
        <p:txBody>
          <a:bodyPr/>
          <a:lstStyle/>
          <a:p>
            <a:r>
              <a:rPr lang="en-US"/>
              <a:t>Click to edit title</a:t>
            </a:r>
            <a:endParaRPr lang="en-GB"/>
          </a:p>
        </p:txBody>
      </p:sp>
      <p:sp>
        <p:nvSpPr>
          <p:cNvPr id="3" name="Content Placeholder 2">
            <a:extLst>
              <a:ext uri="{FF2B5EF4-FFF2-40B4-BE49-F238E27FC236}">
                <a16:creationId xmlns:a16="http://schemas.microsoft.com/office/drawing/2014/main" id="{CFF73FF1-F572-EA43-14C8-183357B2F69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32869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11.png"/><Relationship Id="rId5" Type="http://schemas.openxmlformats.org/officeDocument/2006/relationships/slideLayout" Target="../slideLayouts/slideLayout13.xml"/><Relationship Id="rId10"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2D34C1-5814-DA4D-AE3A-E53141E57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96F6A67-5E91-6AF4-E207-F36F4ACD13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29467194"/>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1" r:id="rId4"/>
    <p:sldLayoutId id="2147483669" r:id="rId5"/>
    <p:sldLayoutId id="2147483667" r:id="rId6"/>
    <p:sldLayoutId id="2147483668" r:id="rId7"/>
    <p:sldLayoutId id="2147483662" r:id="rId8"/>
  </p:sldLayoutIdLst>
  <p:txStyles>
    <p:titleStyle>
      <a:lvl1pPr algn="l" defTabSz="914400" rtl="0" eaLnBrk="1" latinLnBrk="0" hangingPunct="1">
        <a:lnSpc>
          <a:spcPct val="90000"/>
        </a:lnSpc>
        <a:spcBef>
          <a:spcPct val="0"/>
        </a:spcBef>
        <a:buNone/>
        <a:defRPr sz="4400" b="1" kern="1200">
          <a:solidFill>
            <a:schemeClr val="bg1"/>
          </a:solidFill>
          <a:latin typeface="Meta Offc Pro" panose="020B0504030101020102"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eta Offc Pro" panose="020B0504030101020102"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eta Offc Pro" panose="020B0504030101020102"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eta Offc Pro" panose="020B0504030101020102"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eta Offc Pro" panose="020B0504030101020102"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eta Offc Pro" panose="020B0504030101020102"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2D34C1-5814-DA4D-AE3A-E53141E5757E}"/>
              </a:ext>
            </a:extLst>
          </p:cNvPr>
          <p:cNvSpPr>
            <a:spLocks noGrp="1"/>
          </p:cNvSpPr>
          <p:nvPr>
            <p:ph type="title"/>
          </p:nvPr>
        </p:nvSpPr>
        <p:spPr>
          <a:xfrm>
            <a:off x="-1" y="574469"/>
            <a:ext cx="4860099" cy="947540"/>
          </a:xfrm>
          <a:prstGeom prst="rect">
            <a:avLst/>
          </a:prstGeom>
          <a:solidFill>
            <a:schemeClr val="accent5">
              <a:lumMod val="50000"/>
            </a:schemeClr>
          </a:solidFill>
        </p:spPr>
        <p:txBody>
          <a:bodyPr vert="horz" wrap="none" lIns="91440" tIns="216000" rIns="91440" bIns="45720" rtlCol="0" anchor="ctr">
            <a:spAutoFit/>
          </a:bodyPr>
          <a:lstStyle/>
          <a:p>
            <a:r>
              <a:rPr lang="en-US"/>
              <a:t>Click to edit title</a:t>
            </a:r>
            <a:endParaRPr lang="en-GB"/>
          </a:p>
        </p:txBody>
      </p:sp>
      <p:sp>
        <p:nvSpPr>
          <p:cNvPr id="3" name="Text Placeholder 2">
            <a:extLst>
              <a:ext uri="{FF2B5EF4-FFF2-40B4-BE49-F238E27FC236}">
                <a16:creationId xmlns:a16="http://schemas.microsoft.com/office/drawing/2014/main" id="{596F6A67-5E91-6AF4-E207-F36F4ACD13AA}"/>
              </a:ext>
            </a:extLst>
          </p:cNvPr>
          <p:cNvSpPr>
            <a:spLocks noGrp="1"/>
          </p:cNvSpPr>
          <p:nvPr>
            <p:ph type="body" idx="1"/>
          </p:nvPr>
        </p:nvSpPr>
        <p:spPr>
          <a:xfrm>
            <a:off x="400833" y="1825625"/>
            <a:ext cx="11331066"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5" name="Picture 4" descr="Logo&#10;&#10;Description automatically generated">
            <a:extLst>
              <a:ext uri="{FF2B5EF4-FFF2-40B4-BE49-F238E27FC236}">
                <a16:creationId xmlns:a16="http://schemas.microsoft.com/office/drawing/2014/main" id="{CB64AAD8-F12B-FE6F-6B00-02584AEFB911}"/>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10551559" y="574469"/>
            <a:ext cx="1180339" cy="845281"/>
          </a:xfrm>
          <a:prstGeom prst="rect">
            <a:avLst/>
          </a:prstGeom>
        </p:spPr>
      </p:pic>
    </p:spTree>
    <p:extLst>
      <p:ext uri="{BB962C8B-B14F-4D97-AF65-F5344CB8AC3E}">
        <p14:creationId xmlns:p14="http://schemas.microsoft.com/office/powerpoint/2010/main" val="1661091044"/>
      </p:ext>
    </p:extLst>
  </p:cSld>
  <p:clrMap bg1="lt1" tx1="dk1" bg2="lt2" tx2="dk2" accent1="accent1" accent2="accent2" accent3="accent3" accent4="accent4" accent5="accent5" accent6="accent6" hlink="hlink" folHlink="folHlink"/>
  <p:sldLayoutIdLst>
    <p:sldLayoutId id="2147483656" r:id="rId1"/>
    <p:sldLayoutId id="2147483658" r:id="rId2"/>
    <p:sldLayoutId id="2147483664" r:id="rId3"/>
    <p:sldLayoutId id="2147483665" r:id="rId4"/>
    <p:sldLayoutId id="2147483670" r:id="rId5"/>
    <p:sldLayoutId id="2147483666" r:id="rId6"/>
    <p:sldLayoutId id="2147483671" r:id="rId7"/>
    <p:sldLayoutId id="2147483673" r:id="rId8"/>
    <p:sldLayoutId id="2147483675" r:id="rId9"/>
  </p:sldLayoutIdLst>
  <p:txStyles>
    <p:titleStyle>
      <a:lvl1pPr marL="263525" indent="0" algn="l" defTabSz="914400" rtl="0" eaLnBrk="1" latinLnBrk="0" hangingPunct="1">
        <a:lnSpc>
          <a:spcPct val="90000"/>
        </a:lnSpc>
        <a:spcBef>
          <a:spcPct val="0"/>
        </a:spcBef>
        <a:buNone/>
        <a:defRPr sz="4800" b="1" kern="1200">
          <a:solidFill>
            <a:schemeClr val="bg1"/>
          </a:solidFill>
          <a:latin typeface="Meta Offc Pro" panose="020B0504030101020102"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accent5">
              <a:lumMod val="50000"/>
            </a:schemeClr>
          </a:solidFill>
          <a:latin typeface="Meta Offc Pro" panose="020B0504030101020102"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accent5">
              <a:lumMod val="50000"/>
            </a:schemeClr>
          </a:solidFill>
          <a:latin typeface="Meta Offc Pro" panose="020B0504030101020102"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accent5">
              <a:lumMod val="50000"/>
            </a:schemeClr>
          </a:solidFill>
          <a:latin typeface="Meta Offc Pro" panose="020B0504030101020102"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accent5">
              <a:lumMod val="50000"/>
            </a:schemeClr>
          </a:solidFill>
          <a:latin typeface="Meta Offc Pro" panose="020B0504030101020102"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accent5">
              <a:lumMod val="50000"/>
            </a:schemeClr>
          </a:solidFill>
          <a:latin typeface="Meta Offc Pro" panose="020B0504030101020102"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msc.org/docs/default-source/default-document-library/education-page/3-overfishing.mp4?sfvrsn=51806387_4" TargetMode="External"/><Relationship Id="rId1" Type="http://schemas.openxmlformats.org/officeDocument/2006/relationships/slideLayout" Target="../slideLayouts/slideLayout10.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36.jpe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40.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42.png"/><Relationship Id="rId5" Type="http://schemas.openxmlformats.org/officeDocument/2006/relationships/image" Target="../media/image39.png"/><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43.jpe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39.png"/><Relationship Id="rId5" Type="http://schemas.openxmlformats.org/officeDocument/2006/relationships/image" Target="../media/image45.jpeg"/><Relationship Id="rId4" Type="http://schemas.openxmlformats.org/officeDocument/2006/relationships/image" Target="../media/image44.jpeg"/></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2.png"/><Relationship Id="rId7"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23.svg"/></Relationships>
</file>

<file path=ppt/slides/_rels/slide1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jpeg"/><Relationship Id="rId7" Type="http://schemas.openxmlformats.org/officeDocument/2006/relationships/image" Target="../media/image54.tiff"/><Relationship Id="rId2" Type="http://schemas.openxmlformats.org/officeDocument/2006/relationships/hyperlink" Target="https://www.msc.org/docs/default-source/default-document-library/education-page/5-a-global-challenge.mp4?sfvrsn=599a6fe2_4" TargetMode="External"/><Relationship Id="rId1" Type="http://schemas.openxmlformats.org/officeDocument/2006/relationships/slideLayout" Target="../slideLayouts/slideLayout10.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hyperlink" Target="http://www.msc.org/teach"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hyperlink" Target="https://www.msc.org/what-we-are-doing/our-approach/what-does-the-blue-msc-label-mean" TargetMode="External"/><Relationship Id="rId2" Type="http://schemas.openxmlformats.org/officeDocument/2006/relationships/hyperlink" Target="https://www.msc.org/docs/default-source/default-document-library/education-page/3-overfishing.mp4?sfvrsn=51806387_4" TargetMode="External"/><Relationship Id="rId1" Type="http://schemas.openxmlformats.org/officeDocument/2006/relationships/slideLayout" Target="../slideLayouts/slideLayout10.xml"/><Relationship Id="rId4" Type="http://schemas.openxmlformats.org/officeDocument/2006/relationships/image" Target="../media/image24.jpeg"/></Relationships>
</file>

<file path=ppt/slides/_rels/slide6.xml.rels><?xml version="1.0" encoding="UTF-8" standalone="yes"?>
<Relationships xmlns="http://schemas.openxmlformats.org/package/2006/relationships"><Relationship Id="rId2" Type="http://schemas.openxmlformats.org/officeDocument/2006/relationships/hyperlink" Target="https://www.msc.org/docs/default-source/default-document-library/education-page/5-a-global-challenge.mp4?sfvrsn=599a6fe2_4" TargetMode="Externa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3.sv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22.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0.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6">
            <a:extLst>
              <a:ext uri="{FF2B5EF4-FFF2-40B4-BE49-F238E27FC236}">
                <a16:creationId xmlns:a16="http://schemas.microsoft.com/office/drawing/2014/main" id="{A82E6E80-0F33-98D2-F599-1995202F6DB9}"/>
              </a:ext>
            </a:extLst>
          </p:cNvPr>
          <p:cNvSpPr/>
          <p:nvPr/>
        </p:nvSpPr>
        <p:spPr>
          <a:xfrm>
            <a:off x="1313016" y="1327818"/>
            <a:ext cx="7221384" cy="83887"/>
          </a:xfrm>
          <a:custGeom>
            <a:avLst/>
            <a:gdLst/>
            <a:ahLst/>
            <a:cxnLst/>
            <a:rect l="l" t="t" r="r" b="b"/>
            <a:pathLst>
              <a:path w="10795000">
                <a:moveTo>
                  <a:pt x="0" y="0"/>
                </a:moveTo>
                <a:lnTo>
                  <a:pt x="10794561" y="0"/>
                </a:lnTo>
              </a:path>
            </a:pathLst>
          </a:custGeom>
          <a:ln w="31412">
            <a:solidFill>
              <a:srgbClr val="FFFFFF"/>
            </a:solidFill>
          </a:ln>
        </p:spPr>
        <p:txBody>
          <a:bodyPr wrap="square" lIns="0" tIns="0" rIns="0" bIns="0" rtlCol="0"/>
          <a:lstStyle/>
          <a:p>
            <a:endParaRPr/>
          </a:p>
        </p:txBody>
      </p:sp>
      <p:sp>
        <p:nvSpPr>
          <p:cNvPr id="6" name="object 8">
            <a:extLst>
              <a:ext uri="{FF2B5EF4-FFF2-40B4-BE49-F238E27FC236}">
                <a16:creationId xmlns:a16="http://schemas.microsoft.com/office/drawing/2014/main" id="{C31C036B-D937-0FD8-F960-0C08BE0F202B}"/>
              </a:ext>
            </a:extLst>
          </p:cNvPr>
          <p:cNvSpPr/>
          <p:nvPr/>
        </p:nvSpPr>
        <p:spPr>
          <a:xfrm>
            <a:off x="1311721" y="4604389"/>
            <a:ext cx="10008235" cy="0"/>
          </a:xfrm>
          <a:custGeom>
            <a:avLst/>
            <a:gdLst/>
            <a:ahLst/>
            <a:cxnLst/>
            <a:rect l="l" t="t" r="r" b="b"/>
            <a:pathLst>
              <a:path w="10008235">
                <a:moveTo>
                  <a:pt x="0" y="0"/>
                </a:moveTo>
                <a:lnTo>
                  <a:pt x="10008176" y="0"/>
                </a:lnTo>
              </a:path>
            </a:pathLst>
          </a:custGeom>
          <a:ln w="31412">
            <a:solidFill>
              <a:srgbClr val="FFFFFF"/>
            </a:solidFill>
          </a:ln>
        </p:spPr>
        <p:txBody>
          <a:bodyPr wrap="square" lIns="0" tIns="0" rIns="0" bIns="0" rtlCol="0"/>
          <a:lstStyle/>
          <a:p>
            <a:endParaRPr/>
          </a:p>
        </p:txBody>
      </p:sp>
      <p:sp>
        <p:nvSpPr>
          <p:cNvPr id="8" name="object 10">
            <a:extLst>
              <a:ext uri="{FF2B5EF4-FFF2-40B4-BE49-F238E27FC236}">
                <a16:creationId xmlns:a16="http://schemas.microsoft.com/office/drawing/2014/main" id="{B79FED79-1B3D-9710-0A69-5E75FFD7C780}"/>
              </a:ext>
            </a:extLst>
          </p:cNvPr>
          <p:cNvSpPr txBox="1"/>
          <p:nvPr/>
        </p:nvSpPr>
        <p:spPr>
          <a:xfrm>
            <a:off x="1304743" y="5109517"/>
            <a:ext cx="8125859" cy="1078500"/>
          </a:xfrm>
          <a:prstGeom prst="rect">
            <a:avLst/>
          </a:prstGeom>
        </p:spPr>
        <p:txBody>
          <a:bodyPr vert="horz" wrap="square" lIns="0" tIns="16510" rIns="0" bIns="0" rtlCol="0">
            <a:spAutoFit/>
          </a:bodyPr>
          <a:lstStyle/>
          <a:p>
            <a:pPr marL="12700">
              <a:lnSpc>
                <a:spcPct val="100000"/>
              </a:lnSpc>
              <a:spcBef>
                <a:spcPts val="130"/>
              </a:spcBef>
            </a:pPr>
            <a:r>
              <a:rPr sz="3450" b="1">
                <a:solidFill>
                  <a:srgbClr val="FFFFFF"/>
                </a:solidFill>
                <a:latin typeface="Meta Serif Pro Black" panose="02010604050101020102" pitchFamily="2" charset="0"/>
                <a:cs typeface="Meta Serif Pro Black" panose="02010604050101020102" pitchFamily="2" charset="0"/>
              </a:rPr>
              <a:t>World</a:t>
            </a:r>
            <a:r>
              <a:rPr sz="3450" b="1" spc="35">
                <a:solidFill>
                  <a:srgbClr val="FFFFFF"/>
                </a:solidFill>
                <a:latin typeface="Meta Serif Pro Black" panose="02010604050101020102" pitchFamily="2" charset="0"/>
                <a:cs typeface="Meta Serif Pro Black" panose="02010604050101020102" pitchFamily="2" charset="0"/>
              </a:rPr>
              <a:t> </a:t>
            </a:r>
            <a:r>
              <a:rPr sz="3450" b="1" spc="95">
                <a:solidFill>
                  <a:srgbClr val="FFFFFF"/>
                </a:solidFill>
                <a:latin typeface="Meta Serif Pro Black" panose="02010604050101020102" pitchFamily="2" charset="0"/>
                <a:cs typeface="Meta Serif Pro Black" panose="02010604050101020102" pitchFamily="2" charset="0"/>
              </a:rPr>
              <a:t>Ocean</a:t>
            </a:r>
            <a:r>
              <a:rPr sz="3450" b="1" spc="35">
                <a:solidFill>
                  <a:srgbClr val="FFFFFF"/>
                </a:solidFill>
                <a:latin typeface="Meta Serif Pro Black" panose="02010604050101020102" pitchFamily="2" charset="0"/>
                <a:cs typeface="Meta Serif Pro Black" panose="02010604050101020102" pitchFamily="2" charset="0"/>
              </a:rPr>
              <a:t> </a:t>
            </a:r>
            <a:r>
              <a:rPr sz="3450" b="1" spc="55">
                <a:solidFill>
                  <a:srgbClr val="FFFFFF"/>
                </a:solidFill>
                <a:latin typeface="Meta Serif Pro Black" panose="02010604050101020102" pitchFamily="2" charset="0"/>
                <a:cs typeface="Meta Serif Pro Black" panose="02010604050101020102" pitchFamily="2" charset="0"/>
              </a:rPr>
              <a:t>Day</a:t>
            </a:r>
            <a:r>
              <a:rPr sz="3450" b="1" spc="35">
                <a:solidFill>
                  <a:srgbClr val="FFFFFF"/>
                </a:solidFill>
                <a:latin typeface="Meta Serif Pro Black" panose="02010604050101020102" pitchFamily="2" charset="0"/>
                <a:cs typeface="Meta Serif Pro Black" panose="02010604050101020102" pitchFamily="2" charset="0"/>
              </a:rPr>
              <a:t> </a:t>
            </a:r>
            <a:r>
              <a:rPr sz="3450" b="1" spc="50">
                <a:solidFill>
                  <a:srgbClr val="FFFFFF"/>
                </a:solidFill>
                <a:latin typeface="Meta Serif Pro Black" panose="02010604050101020102" pitchFamily="2" charset="0"/>
                <a:cs typeface="Meta Serif Pro Black" panose="02010604050101020102" pitchFamily="2" charset="0"/>
              </a:rPr>
              <a:t>8th</a:t>
            </a:r>
            <a:r>
              <a:rPr sz="3450" b="1" spc="35">
                <a:solidFill>
                  <a:srgbClr val="FFFFFF"/>
                </a:solidFill>
                <a:latin typeface="Meta Serif Pro Black" panose="02010604050101020102" pitchFamily="2" charset="0"/>
                <a:cs typeface="Meta Serif Pro Black" panose="02010604050101020102" pitchFamily="2" charset="0"/>
              </a:rPr>
              <a:t> </a:t>
            </a:r>
            <a:r>
              <a:rPr sz="3450" b="1" spc="80">
                <a:solidFill>
                  <a:srgbClr val="FFFFFF"/>
                </a:solidFill>
                <a:latin typeface="Meta Serif Pro Black" panose="02010604050101020102" pitchFamily="2" charset="0"/>
                <a:cs typeface="Meta Serif Pro Black" panose="02010604050101020102" pitchFamily="2" charset="0"/>
              </a:rPr>
              <a:t>June</a:t>
            </a:r>
            <a:r>
              <a:rPr sz="3450" b="1" spc="35">
                <a:solidFill>
                  <a:srgbClr val="FFFFFF"/>
                </a:solidFill>
                <a:latin typeface="Meta Serif Pro Black" panose="02010604050101020102" pitchFamily="2" charset="0"/>
                <a:cs typeface="Meta Serif Pro Black" panose="02010604050101020102" pitchFamily="2" charset="0"/>
              </a:rPr>
              <a:t> </a:t>
            </a:r>
            <a:r>
              <a:rPr sz="3450" b="1" spc="-20">
                <a:solidFill>
                  <a:srgbClr val="FFFFFF"/>
                </a:solidFill>
                <a:latin typeface="Meta Serif Pro Black" panose="02010604050101020102" pitchFamily="2" charset="0"/>
                <a:cs typeface="Meta Serif Pro Black" panose="02010604050101020102" pitchFamily="2" charset="0"/>
              </a:rPr>
              <a:t>2024</a:t>
            </a:r>
            <a:endParaRPr sz="3450" b="1">
              <a:latin typeface="Meta Serif Pro Black" panose="02010604050101020102" pitchFamily="2" charset="0"/>
              <a:cs typeface="Meta Serif Pro Black" panose="02010604050101020102" pitchFamily="2" charset="0"/>
            </a:endParaRPr>
          </a:p>
          <a:p>
            <a:pPr marL="12700">
              <a:lnSpc>
                <a:spcPct val="100000"/>
              </a:lnSpc>
              <a:spcBef>
                <a:spcPts val="40"/>
              </a:spcBef>
            </a:pPr>
            <a:r>
              <a:rPr sz="3450" b="1" spc="-10">
                <a:solidFill>
                  <a:srgbClr val="FFFFFF"/>
                </a:solidFill>
                <a:latin typeface="Meta Serif Pro Black" panose="02010604050101020102" pitchFamily="2" charset="0"/>
                <a:cs typeface="Meta Serif Pro Black" panose="02010604050101020102" pitchFamily="2" charset="0"/>
              </a:rPr>
              <a:t>Campaign</a:t>
            </a:r>
            <a:r>
              <a:rPr sz="3450" b="1" spc="-180">
                <a:solidFill>
                  <a:srgbClr val="FFFFFF"/>
                </a:solidFill>
                <a:latin typeface="Meta Serif Pro Black" panose="02010604050101020102" pitchFamily="2" charset="0"/>
                <a:cs typeface="Meta Serif Pro Black" panose="02010604050101020102" pitchFamily="2" charset="0"/>
              </a:rPr>
              <a:t> </a:t>
            </a:r>
            <a:r>
              <a:rPr sz="3450" b="1" spc="-10">
                <a:solidFill>
                  <a:srgbClr val="FFFFFF"/>
                </a:solidFill>
                <a:latin typeface="Meta Serif Pro Black" panose="02010604050101020102" pitchFamily="2" charset="0"/>
                <a:cs typeface="Meta Serif Pro Black" panose="02010604050101020102" pitchFamily="2" charset="0"/>
              </a:rPr>
              <a:t>toolkit</a:t>
            </a:r>
            <a:r>
              <a:rPr lang="en-US" sz="3450" b="1" spc="-10">
                <a:solidFill>
                  <a:srgbClr val="FFFFFF"/>
                </a:solidFill>
                <a:latin typeface="Meta Serif Pro Black" panose="02010604050101020102" pitchFamily="2" charset="0"/>
                <a:cs typeface="Meta Serif Pro Black" panose="02010604050101020102" pitchFamily="2" charset="0"/>
              </a:rPr>
              <a:t>: Final edition</a:t>
            </a:r>
            <a:endParaRPr sz="3450" b="1">
              <a:latin typeface="Meta Serif Pro Black" panose="02010604050101020102" pitchFamily="2" charset="0"/>
              <a:cs typeface="Meta Serif Pro Black" panose="02010604050101020102" pitchFamily="2" charset="0"/>
            </a:endParaRPr>
          </a:p>
        </p:txBody>
      </p:sp>
      <p:pic>
        <p:nvPicPr>
          <p:cNvPr id="13" name="Picture 12" descr="A picture containing drawing&#10;&#10;Description automatically generated">
            <a:extLst>
              <a:ext uri="{FF2B5EF4-FFF2-40B4-BE49-F238E27FC236}">
                <a16:creationId xmlns:a16="http://schemas.microsoft.com/office/drawing/2014/main" id="{DEF70F73-B4F3-4933-FA39-604178827207}"/>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350501" y="391295"/>
            <a:ext cx="1424886" cy="1020410"/>
          </a:xfrm>
          <a:prstGeom prst="rect">
            <a:avLst/>
          </a:prstGeom>
        </p:spPr>
      </p:pic>
      <p:pic>
        <p:nvPicPr>
          <p:cNvPr id="3" name="Picture 2" descr="A school of fish swimming in the ocean&#10;&#10;Description automatically generated">
            <a:extLst>
              <a:ext uri="{FF2B5EF4-FFF2-40B4-BE49-F238E27FC236}">
                <a16:creationId xmlns:a16="http://schemas.microsoft.com/office/drawing/2014/main" id="{3FF34393-8E13-2297-1782-1E6D77E6F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0"/>
            <a:ext cx="12192000" cy="6857160"/>
          </a:xfrm>
          <a:prstGeom prst="rect">
            <a:avLst/>
          </a:prstGeom>
        </p:spPr>
      </p:pic>
    </p:spTree>
    <p:extLst>
      <p:ext uri="{BB962C8B-B14F-4D97-AF65-F5344CB8AC3E}">
        <p14:creationId xmlns:p14="http://schemas.microsoft.com/office/powerpoint/2010/main" val="27353031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F5E1F-4B12-5901-449E-034A3E3D6A62}"/>
              </a:ext>
            </a:extLst>
          </p:cNvPr>
          <p:cNvSpPr>
            <a:spLocks noGrp="1"/>
          </p:cNvSpPr>
          <p:nvPr>
            <p:ph type="title"/>
          </p:nvPr>
        </p:nvSpPr>
        <p:spPr>
          <a:xfrm>
            <a:off x="-1" y="583702"/>
            <a:ext cx="10419218" cy="929073"/>
          </a:xfrm>
        </p:spPr>
        <p:txBody>
          <a:bodyPr/>
          <a:lstStyle/>
          <a:p>
            <a:r>
              <a:rPr lang="en-US"/>
              <a:t>Have you seen this sticker before?</a:t>
            </a:r>
          </a:p>
        </p:txBody>
      </p:sp>
      <p:sp>
        <p:nvSpPr>
          <p:cNvPr id="5" name="TextBox 4">
            <a:extLst>
              <a:ext uri="{FF2B5EF4-FFF2-40B4-BE49-F238E27FC236}">
                <a16:creationId xmlns:a16="http://schemas.microsoft.com/office/drawing/2014/main" id="{F28D7E61-083F-B456-017F-AB4A4C10F911}"/>
              </a:ext>
            </a:extLst>
          </p:cNvPr>
          <p:cNvSpPr txBox="1"/>
          <p:nvPr/>
        </p:nvSpPr>
        <p:spPr>
          <a:xfrm>
            <a:off x="4388449" y="2216525"/>
            <a:ext cx="6989565" cy="1107996"/>
          </a:xfrm>
          <a:prstGeom prst="rect">
            <a:avLst/>
          </a:prstGeom>
          <a:noFill/>
        </p:spPr>
        <p:txBody>
          <a:bodyPr wrap="square">
            <a:spAutoFit/>
          </a:bodyPr>
          <a:lstStyle/>
          <a:p>
            <a:pPr marL="0" indent="0">
              <a:buNone/>
            </a:pPr>
            <a:r>
              <a:rPr lang="en-GB" sz="2200" b="1">
                <a:solidFill>
                  <a:srgbClr val="0561AC"/>
                </a:solidFill>
                <a:latin typeface="Meta Offc Pro" panose="020B0504030101020102" pitchFamily="34" charset="0"/>
                <a:ea typeface="Calibri" panose="020F0502020204030204" pitchFamily="34" charset="0"/>
                <a:cs typeface="Times New Roman" panose="02020603050405020304" pitchFamily="18" charset="0"/>
              </a:rPr>
              <a:t>What do you think this sticker means?</a:t>
            </a:r>
          </a:p>
          <a:p>
            <a:pPr marL="0" indent="0">
              <a:buNone/>
            </a:pPr>
            <a:endParaRPr lang="en-GB" sz="2200" b="1">
              <a:solidFill>
                <a:srgbClr val="0561AC"/>
              </a:solidFill>
              <a:latin typeface="Meta Offc Pro" panose="020B0504030101020102" pitchFamily="34" charset="0"/>
              <a:ea typeface="Calibri" panose="020F0502020204030204" pitchFamily="34" charset="0"/>
              <a:cs typeface="Times New Roman" panose="02020603050405020304" pitchFamily="18" charset="0"/>
            </a:endParaRPr>
          </a:p>
          <a:p>
            <a:pPr marL="0" indent="0">
              <a:buNone/>
            </a:pPr>
            <a:r>
              <a:rPr lang="en-GB" sz="2200" b="1">
                <a:solidFill>
                  <a:srgbClr val="0561AC"/>
                </a:solidFill>
                <a:latin typeface="Meta Offc Pro" panose="020B0504030101020102" pitchFamily="34" charset="0"/>
                <a:ea typeface="Calibri" panose="020F0502020204030204" pitchFamily="34" charset="0"/>
                <a:cs typeface="Times New Roman" panose="02020603050405020304" pitchFamily="18" charset="0"/>
              </a:rPr>
              <a:t>Why do you think it is on some of our food?</a:t>
            </a:r>
          </a:p>
        </p:txBody>
      </p:sp>
      <p:sp>
        <p:nvSpPr>
          <p:cNvPr id="6" name="TextBox 5">
            <a:extLst>
              <a:ext uri="{FF2B5EF4-FFF2-40B4-BE49-F238E27FC236}">
                <a16:creationId xmlns:a16="http://schemas.microsoft.com/office/drawing/2014/main" id="{29E112FA-BC21-539F-F3B8-6424CF7BB136}"/>
              </a:ext>
            </a:extLst>
          </p:cNvPr>
          <p:cNvSpPr txBox="1"/>
          <p:nvPr/>
        </p:nvSpPr>
        <p:spPr>
          <a:xfrm>
            <a:off x="9829127" y="6043465"/>
            <a:ext cx="2117876" cy="461665"/>
          </a:xfrm>
          <a:prstGeom prst="rect">
            <a:avLst/>
          </a:prstGeom>
          <a:noFill/>
        </p:spPr>
        <p:txBody>
          <a:bodyPr wrap="square" rtlCol="0">
            <a:spAutoFit/>
          </a:bodyPr>
          <a:lstStyle/>
          <a:p>
            <a:r>
              <a:rPr lang="en-GB" sz="2400">
                <a:hlinkClick r:id="rId2">
                  <a:extLst>
                    <a:ext uri="{A12FA001-AC4F-418D-AE19-62706E023703}">
                      <ahyp:hlinkClr xmlns:ahyp="http://schemas.microsoft.com/office/drawing/2018/hyperlinkcolor" val="tx"/>
                    </a:ext>
                  </a:extLst>
                </a:hlinkClick>
              </a:rPr>
              <a:t>Play the video</a:t>
            </a:r>
            <a:endParaRPr lang="en-GB" sz="2400"/>
          </a:p>
        </p:txBody>
      </p:sp>
      <p:pic>
        <p:nvPicPr>
          <p:cNvPr id="12" name="Picture 11">
            <a:extLst>
              <a:ext uri="{FF2B5EF4-FFF2-40B4-BE49-F238E27FC236}">
                <a16:creationId xmlns:a16="http://schemas.microsoft.com/office/drawing/2014/main" id="{792F4AD3-009F-B4BE-F7B7-BE6819ABFA71}"/>
              </a:ext>
            </a:extLst>
          </p:cNvPr>
          <p:cNvPicPr>
            <a:picLocks noChangeAspect="1"/>
          </p:cNvPicPr>
          <p:nvPr/>
        </p:nvPicPr>
        <p:blipFill>
          <a:blip r:embed="rId3"/>
          <a:stretch>
            <a:fillRect/>
          </a:stretch>
        </p:blipFill>
        <p:spPr>
          <a:xfrm>
            <a:off x="535498" y="2413634"/>
            <a:ext cx="3483156" cy="3419289"/>
          </a:xfrm>
          <a:prstGeom prst="rect">
            <a:avLst/>
          </a:prstGeom>
        </p:spPr>
      </p:pic>
      <p:grpSp>
        <p:nvGrpSpPr>
          <p:cNvPr id="14" name="Group 13">
            <a:extLst>
              <a:ext uri="{FF2B5EF4-FFF2-40B4-BE49-F238E27FC236}">
                <a16:creationId xmlns:a16="http://schemas.microsoft.com/office/drawing/2014/main" id="{EFA6318E-929A-8739-6590-429740AE5933}"/>
              </a:ext>
            </a:extLst>
          </p:cNvPr>
          <p:cNvGrpSpPr/>
          <p:nvPr/>
        </p:nvGrpSpPr>
        <p:grpSpPr>
          <a:xfrm>
            <a:off x="4175172" y="3530600"/>
            <a:ext cx="7673928" cy="2340423"/>
            <a:chOff x="4859536" y="3673322"/>
            <a:chExt cx="6991744" cy="2132368"/>
          </a:xfrm>
        </p:grpSpPr>
        <p:pic>
          <p:nvPicPr>
            <p:cNvPr id="9" name="Picture 8" descr="A close-up of a fishnet&#10;&#10;Description automatically generated">
              <a:extLst>
                <a:ext uri="{FF2B5EF4-FFF2-40B4-BE49-F238E27FC236}">
                  <a16:creationId xmlns:a16="http://schemas.microsoft.com/office/drawing/2014/main" id="{AD6E8D2E-6E52-CAC4-A851-6455E471FFE5}"/>
                </a:ext>
              </a:extLst>
            </p:cNvPr>
            <p:cNvPicPr>
              <a:picLocks noChangeAspect="1"/>
            </p:cNvPicPr>
            <p:nvPr/>
          </p:nvPicPr>
          <p:blipFill rotWithShape="1">
            <a:blip r:embed="rId4">
              <a:extLst>
                <a:ext uri="{28A0092B-C50C-407E-A947-70E740481C1C}">
                  <a14:useLocalDpi xmlns:a14="http://schemas.microsoft.com/office/drawing/2010/main" val="0"/>
                </a:ext>
              </a:extLst>
            </a:blip>
            <a:srcRect l="28776" r="7259"/>
            <a:stretch/>
          </p:blipFill>
          <p:spPr>
            <a:xfrm>
              <a:off x="4859536" y="3673322"/>
              <a:ext cx="2367048" cy="2081568"/>
            </a:xfrm>
            <a:prstGeom prst="rect">
              <a:avLst/>
            </a:prstGeom>
          </p:spPr>
        </p:pic>
        <p:pic>
          <p:nvPicPr>
            <p:cNvPr id="10" name="Picture 9" descr="A picture containing snow, blue&#10;&#10;Description automatically generated">
              <a:extLst>
                <a:ext uri="{FF2B5EF4-FFF2-40B4-BE49-F238E27FC236}">
                  <a16:creationId xmlns:a16="http://schemas.microsoft.com/office/drawing/2014/main" id="{48111BC9-DD8D-5983-EF8C-4087EE70FCEB}"/>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t="10775" b="18414"/>
            <a:stretch/>
          </p:blipFill>
          <p:spPr>
            <a:xfrm>
              <a:off x="7304286" y="3673322"/>
              <a:ext cx="2034006" cy="2132368"/>
            </a:xfrm>
            <a:prstGeom prst="rect">
              <a:avLst/>
            </a:prstGeom>
          </p:spPr>
        </p:pic>
        <p:pic>
          <p:nvPicPr>
            <p:cNvPr id="13" name="Picture 12" descr="A picture containing text, person, indoor&#10;&#10;Description automatically generated">
              <a:extLst>
                <a:ext uri="{FF2B5EF4-FFF2-40B4-BE49-F238E27FC236}">
                  <a16:creationId xmlns:a16="http://schemas.microsoft.com/office/drawing/2014/main" id="{FA844AFB-35DE-E8A1-AF6D-89F5AF012A42}"/>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b="28631"/>
            <a:stretch/>
          </p:blipFill>
          <p:spPr>
            <a:xfrm>
              <a:off x="9415994" y="3673322"/>
              <a:ext cx="2435286" cy="2081568"/>
            </a:xfrm>
            <a:prstGeom prst="rect">
              <a:avLst/>
            </a:prstGeom>
          </p:spPr>
        </p:pic>
      </p:grpSp>
    </p:spTree>
    <p:extLst>
      <p:ext uri="{BB962C8B-B14F-4D97-AF65-F5344CB8AC3E}">
        <p14:creationId xmlns:p14="http://schemas.microsoft.com/office/powerpoint/2010/main" val="20359587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hool of fish swimming in the ocean&#10;&#10;Description automatically generated">
            <a:extLst>
              <a:ext uri="{FF2B5EF4-FFF2-40B4-BE49-F238E27FC236}">
                <a16:creationId xmlns:a16="http://schemas.microsoft.com/office/drawing/2014/main" id="{7C38023A-170F-F6F8-A653-31B2B6BC1474}"/>
              </a:ext>
            </a:extLst>
          </p:cNvPr>
          <p:cNvPicPr>
            <a:picLocks noChangeAspect="1"/>
          </p:cNvPicPr>
          <p:nvPr/>
        </p:nvPicPr>
        <p:blipFill rotWithShape="1">
          <a:blip r:embed="rId2">
            <a:extLst>
              <a:ext uri="{28A0092B-C50C-407E-A947-70E740481C1C}">
                <a14:useLocalDpi xmlns:a14="http://schemas.microsoft.com/office/drawing/2010/main" val="0"/>
              </a:ext>
            </a:extLst>
          </a:blip>
          <a:srcRect l="39862" t="10521" r="8543" b="14479"/>
          <a:stretch/>
        </p:blipFill>
        <p:spPr>
          <a:xfrm>
            <a:off x="5901498" y="0"/>
            <a:ext cx="6290502" cy="6858001"/>
          </a:xfrm>
          <a:prstGeom prst="rect">
            <a:avLst/>
          </a:prstGeom>
        </p:spPr>
      </p:pic>
      <p:sp>
        <p:nvSpPr>
          <p:cNvPr id="6" name="TextBox 5">
            <a:extLst>
              <a:ext uri="{FF2B5EF4-FFF2-40B4-BE49-F238E27FC236}">
                <a16:creationId xmlns:a16="http://schemas.microsoft.com/office/drawing/2014/main" id="{B05B3679-3E68-E12C-B927-4B9D912546CA}"/>
              </a:ext>
            </a:extLst>
          </p:cNvPr>
          <p:cNvSpPr txBox="1"/>
          <p:nvPr/>
        </p:nvSpPr>
        <p:spPr>
          <a:xfrm>
            <a:off x="356214" y="544172"/>
            <a:ext cx="5031863" cy="5526128"/>
          </a:xfrm>
          <a:prstGeom prst="rect">
            <a:avLst/>
          </a:prstGeom>
          <a:noFill/>
        </p:spPr>
        <p:txBody>
          <a:bodyPr wrap="square" lIns="91440" tIns="45720" rIns="91440" bIns="45720" anchor="t">
            <a:spAutoFit/>
          </a:bodyPr>
          <a:lstStyle/>
          <a:p>
            <a:pPr>
              <a:lnSpc>
                <a:spcPct val="107000"/>
              </a:lnSpc>
              <a:spcAft>
                <a:spcPts val="960"/>
              </a:spcAft>
            </a:pPr>
            <a:r>
              <a:rPr lang="en-US" sz="2500" b="1" kern="100" dirty="0">
                <a:solidFill>
                  <a:schemeClr val="accent5">
                    <a:lumMod val="50000"/>
                  </a:schemeClr>
                </a:solidFill>
                <a:latin typeface="Meta Offc Pro"/>
                <a:ea typeface="Calibri"/>
                <a:cs typeface="Times New Roman"/>
              </a:rPr>
              <a:t>The sticker means that the fish has been caught </a:t>
            </a:r>
            <a:r>
              <a:rPr lang="en-US" sz="2500" b="1" i="1" kern="100" dirty="0">
                <a:solidFill>
                  <a:schemeClr val="accent5">
                    <a:lumMod val="50000"/>
                  </a:schemeClr>
                </a:solidFill>
                <a:latin typeface="Meta Offc Pro"/>
                <a:ea typeface="Calibri"/>
                <a:cs typeface="Times New Roman"/>
              </a:rPr>
              <a:t>sustainably</a:t>
            </a:r>
            <a:r>
              <a:rPr lang="en-US" sz="2500" b="1" kern="100" dirty="0">
                <a:solidFill>
                  <a:schemeClr val="accent5">
                    <a:lumMod val="50000"/>
                  </a:schemeClr>
                </a:solidFill>
                <a:latin typeface="Meta Offc Pro"/>
                <a:ea typeface="Calibri"/>
                <a:cs typeface="Times New Roman"/>
              </a:rPr>
              <a:t>.</a:t>
            </a:r>
          </a:p>
          <a:p>
            <a:pPr>
              <a:lnSpc>
                <a:spcPct val="107000"/>
              </a:lnSpc>
              <a:spcAft>
                <a:spcPts val="960"/>
              </a:spcAft>
            </a:pPr>
            <a:endParaRPr lang="en-US" dirty="0">
              <a:solidFill>
                <a:schemeClr val="accent5">
                  <a:lumMod val="50000"/>
                </a:schemeClr>
              </a:solidFill>
            </a:endParaRPr>
          </a:p>
          <a:p>
            <a:pPr>
              <a:lnSpc>
                <a:spcPct val="107000"/>
              </a:lnSpc>
              <a:spcAft>
                <a:spcPts val="960"/>
              </a:spcAft>
            </a:pPr>
            <a:r>
              <a:rPr lang="en-US" sz="2500" b="1" kern="100" dirty="0">
                <a:solidFill>
                  <a:schemeClr val="accent5">
                    <a:lumMod val="50000"/>
                  </a:schemeClr>
                </a:solidFill>
                <a:latin typeface="Meta Offc Pro"/>
                <a:ea typeface="Calibri"/>
                <a:cs typeface="Times New Roman"/>
              </a:rPr>
              <a:t> Sustainable fishing means that:</a:t>
            </a:r>
            <a:endParaRPr lang="en-US" dirty="0">
              <a:solidFill>
                <a:schemeClr val="accent5">
                  <a:lumMod val="50000"/>
                </a:schemeClr>
              </a:solidFill>
            </a:endParaRPr>
          </a:p>
          <a:p>
            <a:pPr>
              <a:lnSpc>
                <a:spcPct val="107000"/>
              </a:lnSpc>
              <a:spcAft>
                <a:spcPts val="960"/>
              </a:spcAft>
            </a:pPr>
            <a:r>
              <a:rPr lang="en-US" sz="2500" b="1" kern="100" dirty="0">
                <a:solidFill>
                  <a:schemeClr val="accent5">
                    <a:lumMod val="50000"/>
                  </a:schemeClr>
                </a:solidFill>
                <a:latin typeface="Meta Offc Pro"/>
                <a:ea typeface="Calibri"/>
                <a:cs typeface="Times New Roman"/>
              </a:rPr>
              <a:t>1. Fishers leave enough fish in the ocean, so there are enough fish for the future</a:t>
            </a:r>
            <a:endParaRPr lang="en-US" sz="2500" b="1" kern="100" dirty="0">
              <a:solidFill>
                <a:schemeClr val="accent5">
                  <a:lumMod val="50000"/>
                </a:schemeClr>
              </a:solidFill>
              <a:latin typeface="Meta Offc Pro" panose="020B0504030101020102" pitchFamily="34" charset="0"/>
              <a:ea typeface="Calibri" panose="020F0502020204030204" pitchFamily="34" charset="0"/>
              <a:cs typeface="Times New Roman" panose="02020603050405020304" pitchFamily="18" charset="0"/>
            </a:endParaRPr>
          </a:p>
          <a:p>
            <a:pPr>
              <a:lnSpc>
                <a:spcPct val="107000"/>
              </a:lnSpc>
              <a:spcAft>
                <a:spcPts val="960"/>
              </a:spcAft>
            </a:pPr>
            <a:r>
              <a:rPr lang="en-US" sz="2500" b="1" kern="100" dirty="0">
                <a:solidFill>
                  <a:schemeClr val="accent5">
                    <a:lumMod val="50000"/>
                  </a:schemeClr>
                </a:solidFill>
                <a:latin typeface="Meta Offc Pro"/>
                <a:ea typeface="Calibri"/>
                <a:cs typeface="Times New Roman"/>
              </a:rPr>
              <a:t>2. Fishers make sure sea life and the areas where they fish, are looked after</a:t>
            </a:r>
            <a:endParaRPr lang="en-US" sz="2500" b="1" kern="100" dirty="0">
              <a:solidFill>
                <a:schemeClr val="accent5">
                  <a:lumMod val="50000"/>
                </a:schemeClr>
              </a:solidFill>
              <a:latin typeface="Meta Offc Pro" panose="020B0504030101020102" pitchFamily="34" charset="0"/>
              <a:ea typeface="Calibri" panose="020F0502020204030204" pitchFamily="34" charset="0"/>
              <a:cs typeface="Times New Roman" panose="02020603050405020304" pitchFamily="18" charset="0"/>
            </a:endParaRPr>
          </a:p>
          <a:p>
            <a:pPr>
              <a:lnSpc>
                <a:spcPct val="107000"/>
              </a:lnSpc>
              <a:spcAft>
                <a:spcPts val="960"/>
              </a:spcAft>
            </a:pPr>
            <a:r>
              <a:rPr lang="en-US" sz="2500" b="1" kern="100" dirty="0">
                <a:solidFill>
                  <a:schemeClr val="accent5">
                    <a:lumMod val="50000"/>
                  </a:schemeClr>
                </a:solidFill>
                <a:latin typeface="Meta Offc Pro"/>
                <a:ea typeface="Calibri"/>
                <a:cs typeface="Times New Roman"/>
              </a:rPr>
              <a:t>3. Fishers follow the rules and work together to protect the ocean</a:t>
            </a:r>
          </a:p>
        </p:txBody>
      </p:sp>
    </p:spTree>
    <p:extLst>
      <p:ext uri="{BB962C8B-B14F-4D97-AF65-F5344CB8AC3E}">
        <p14:creationId xmlns:p14="http://schemas.microsoft.com/office/powerpoint/2010/main" val="10982176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group of men wearing yellow overalls standing on a dock&#10;&#10;Description automatically generated">
            <a:extLst>
              <a:ext uri="{FF2B5EF4-FFF2-40B4-BE49-F238E27FC236}">
                <a16:creationId xmlns:a16="http://schemas.microsoft.com/office/drawing/2014/main" id="{418F18FB-B228-3354-CD3F-5CEADB5CB5C7}"/>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21448" r="19885"/>
          <a:stretch/>
        </p:blipFill>
        <p:spPr>
          <a:xfrm>
            <a:off x="6159499" y="0"/>
            <a:ext cx="6032501" cy="6858000"/>
          </a:xfrm>
        </p:spPr>
      </p:pic>
      <p:sp>
        <p:nvSpPr>
          <p:cNvPr id="7" name="TextBox 6">
            <a:extLst>
              <a:ext uri="{FF2B5EF4-FFF2-40B4-BE49-F238E27FC236}">
                <a16:creationId xmlns:a16="http://schemas.microsoft.com/office/drawing/2014/main" id="{52DD4A4C-39C9-A7F1-5E68-64BB7B24D807}"/>
              </a:ext>
            </a:extLst>
          </p:cNvPr>
          <p:cNvSpPr txBox="1"/>
          <p:nvPr/>
        </p:nvSpPr>
        <p:spPr>
          <a:xfrm>
            <a:off x="488949" y="477599"/>
            <a:ext cx="5213351" cy="5994590"/>
          </a:xfrm>
          <a:prstGeom prst="rect">
            <a:avLst/>
          </a:prstGeom>
          <a:noFill/>
        </p:spPr>
        <p:txBody>
          <a:bodyPr wrap="square">
            <a:spAutoFit/>
          </a:bodyPr>
          <a:lstStyle/>
          <a:p>
            <a:pPr>
              <a:lnSpc>
                <a:spcPct val="107000"/>
              </a:lnSpc>
              <a:spcAft>
                <a:spcPts val="960"/>
              </a:spcAft>
            </a:pPr>
            <a:r>
              <a:rPr lang="en-US" sz="2000" b="0">
                <a:solidFill>
                  <a:schemeClr val="accent5">
                    <a:lumMod val="50000"/>
                  </a:schemeClr>
                </a:solidFill>
                <a:latin typeface="Meta Offc Pro" panose="020B0504030101020102" pitchFamily="34" charset="0"/>
                <a:ea typeface="Times New Roman" panose="02020603050405020304" pitchFamily="18" charset="0"/>
              </a:rPr>
              <a:t>Sustainable fishing is not as easy as you might think. </a:t>
            </a:r>
            <a:r>
              <a:rPr lang="en-US" sz="2000">
                <a:solidFill>
                  <a:schemeClr val="accent5">
                    <a:lumMod val="50000"/>
                  </a:schemeClr>
                </a:solidFill>
                <a:latin typeface="Meta Offc Pro" panose="020B0504030101020102" pitchFamily="34" charset="0"/>
                <a:ea typeface="Times New Roman" panose="02020603050405020304" pitchFamily="18" charset="0"/>
              </a:rPr>
              <a:t> </a:t>
            </a:r>
            <a:r>
              <a:rPr lang="en-US" sz="2000" b="1">
                <a:solidFill>
                  <a:schemeClr val="accent5">
                    <a:lumMod val="50000"/>
                  </a:schemeClr>
                </a:solidFill>
                <a:latin typeface="Meta Offc Pro" panose="020B0504030101020102" pitchFamily="34" charset="0"/>
                <a:ea typeface="Times New Roman" panose="02020603050405020304" pitchFamily="18" charset="0"/>
              </a:rPr>
              <a:t>To get their sticker (the MSC blue label), fishers who catch the fish must pass tests that can last for over a year. </a:t>
            </a:r>
            <a:br>
              <a:rPr lang="en-US" sz="2000" b="0">
                <a:solidFill>
                  <a:schemeClr val="accent5">
                    <a:lumMod val="50000"/>
                  </a:schemeClr>
                </a:solidFill>
                <a:latin typeface="Meta Offc Pro" panose="020B0504030101020102" pitchFamily="34" charset="0"/>
                <a:ea typeface="Times New Roman" panose="02020603050405020304" pitchFamily="18" charset="0"/>
              </a:rPr>
            </a:br>
            <a:br>
              <a:rPr lang="en-US" sz="2000" b="0">
                <a:solidFill>
                  <a:schemeClr val="accent5">
                    <a:lumMod val="50000"/>
                  </a:schemeClr>
                </a:solidFill>
                <a:latin typeface="Meta Offc Pro" panose="020B0504030101020102" pitchFamily="34" charset="0"/>
                <a:ea typeface="Times New Roman" panose="02020603050405020304" pitchFamily="18" charset="0"/>
              </a:rPr>
            </a:br>
            <a:r>
              <a:rPr lang="en-US" sz="2000" b="1">
                <a:solidFill>
                  <a:schemeClr val="accent5">
                    <a:lumMod val="50000"/>
                  </a:schemeClr>
                </a:solidFill>
                <a:effectLst/>
                <a:latin typeface="Meta Offc Pro" panose="020B0504030101020102" pitchFamily="34" charset="0"/>
              </a:rPr>
              <a:t>Fishers get help from scientists</a:t>
            </a:r>
            <a:r>
              <a:rPr lang="en-US" sz="2000">
                <a:solidFill>
                  <a:schemeClr val="accent5">
                    <a:lumMod val="50000"/>
                  </a:schemeClr>
                </a:solidFill>
                <a:effectLst/>
                <a:latin typeface="Meta Offc Pro" panose="020B0504030101020102" pitchFamily="34" charset="0"/>
              </a:rPr>
              <a:t>, so they know how many fish they are allowed to catch. </a:t>
            </a:r>
            <a:r>
              <a:rPr lang="en-US" sz="2000" b="0">
                <a:solidFill>
                  <a:schemeClr val="accent5">
                    <a:lumMod val="50000"/>
                  </a:schemeClr>
                </a:solidFill>
                <a:latin typeface="Meta Offc Pro" panose="020B0504030101020102" pitchFamily="34" charset="0"/>
                <a:ea typeface="Times New Roman" panose="02020603050405020304" pitchFamily="18" charset="0"/>
              </a:rPr>
              <a:t>F</a:t>
            </a:r>
            <a:r>
              <a:rPr lang="en-US" sz="2000">
                <a:solidFill>
                  <a:schemeClr val="accent5">
                    <a:lumMod val="50000"/>
                  </a:schemeClr>
                </a:solidFill>
                <a:effectLst/>
                <a:latin typeface="Meta Offc Pro" panose="020B0504030101020102" pitchFamily="34" charset="0"/>
              </a:rPr>
              <a:t>ishers also work with scientists who help them look after the ocean and all the creatures and plants that live there.</a:t>
            </a:r>
            <a:br>
              <a:rPr lang="en-US" sz="2000" b="0">
                <a:solidFill>
                  <a:schemeClr val="accent5">
                    <a:lumMod val="50000"/>
                  </a:schemeClr>
                </a:solidFill>
                <a:latin typeface="Meta Offc Pro" panose="020B0504030101020102" pitchFamily="34" charset="0"/>
                <a:ea typeface="Calibri" panose="020F0502020204030204" pitchFamily="34" charset="0"/>
              </a:rPr>
            </a:br>
            <a:br>
              <a:rPr lang="en-US" sz="2000" b="0">
                <a:solidFill>
                  <a:schemeClr val="accent5">
                    <a:lumMod val="50000"/>
                  </a:schemeClr>
                </a:solidFill>
                <a:latin typeface="Meta Offc Pro" panose="020B0504030101020102" pitchFamily="34" charset="0"/>
                <a:ea typeface="Calibri" panose="020F0502020204030204" pitchFamily="34" charset="0"/>
              </a:rPr>
            </a:br>
            <a:r>
              <a:rPr lang="en-US" sz="2000" b="1">
                <a:solidFill>
                  <a:schemeClr val="accent5">
                    <a:lumMod val="50000"/>
                  </a:schemeClr>
                </a:solidFill>
                <a:latin typeface="Meta Offc Pro" panose="020B0504030101020102" pitchFamily="34" charset="0"/>
                <a:ea typeface="Times New Roman" panose="02020603050405020304" pitchFamily="18" charset="0"/>
              </a:rPr>
              <a:t>Fishers often need to make changes to how they are fishing. </a:t>
            </a:r>
            <a:r>
              <a:rPr lang="en-US" sz="2000" b="0">
                <a:solidFill>
                  <a:schemeClr val="accent5">
                    <a:lumMod val="50000"/>
                  </a:schemeClr>
                </a:solidFill>
                <a:latin typeface="Meta Offc Pro" panose="020B0504030101020102" pitchFamily="34" charset="0"/>
                <a:ea typeface="Times New Roman" panose="02020603050405020304" pitchFamily="18" charset="0"/>
              </a:rPr>
              <a:t>Then, finally, they can get their sticker. </a:t>
            </a:r>
            <a:br>
              <a:rPr lang="en-US" sz="2000" b="0">
                <a:solidFill>
                  <a:schemeClr val="accent5">
                    <a:lumMod val="50000"/>
                  </a:schemeClr>
                </a:solidFill>
                <a:latin typeface="Meta Offc Pro" panose="020B0504030101020102" pitchFamily="34" charset="0"/>
                <a:ea typeface="Times New Roman" panose="02020603050405020304" pitchFamily="18" charset="0"/>
              </a:rPr>
            </a:br>
            <a:br>
              <a:rPr lang="en-US" sz="2000" b="0">
                <a:solidFill>
                  <a:schemeClr val="accent5">
                    <a:lumMod val="50000"/>
                  </a:schemeClr>
                </a:solidFill>
                <a:latin typeface="Meta Offc Pro" panose="020B0504030101020102" pitchFamily="34" charset="0"/>
                <a:ea typeface="Times New Roman" panose="02020603050405020304" pitchFamily="18" charset="0"/>
              </a:rPr>
            </a:br>
            <a:r>
              <a:rPr lang="en-US" sz="2000" b="1">
                <a:solidFill>
                  <a:schemeClr val="accent5">
                    <a:lumMod val="50000"/>
                  </a:schemeClr>
                </a:solidFill>
                <a:latin typeface="Meta Offc Pro" panose="020B0504030101020102" pitchFamily="34" charset="0"/>
                <a:ea typeface="Times New Roman" panose="02020603050405020304" pitchFamily="18" charset="0"/>
              </a:rPr>
              <a:t>They may have to keep improving and they must complete tests every year</a:t>
            </a:r>
            <a:r>
              <a:rPr lang="en-US" sz="2000" b="0">
                <a:solidFill>
                  <a:schemeClr val="accent5">
                    <a:lumMod val="50000"/>
                  </a:schemeClr>
                </a:solidFill>
                <a:latin typeface="Meta Offc Pro" panose="020B0504030101020102" pitchFamily="34" charset="0"/>
                <a:ea typeface="Times New Roman" panose="02020603050405020304" pitchFamily="18" charset="0"/>
              </a:rPr>
              <a:t>, or they could lose their sticker!</a:t>
            </a:r>
            <a:endParaRPr lang="en-US" sz="2000" kern="100">
              <a:solidFill>
                <a:schemeClr val="accent5">
                  <a:lumMod val="50000"/>
                </a:schemeClr>
              </a:solidFill>
              <a:latin typeface="Meta Offc Pro" panose="020B0504030101020102"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260033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A16D8-D748-4549-A8CF-633A1801AD0F}"/>
              </a:ext>
            </a:extLst>
          </p:cNvPr>
          <p:cNvSpPr>
            <a:spLocks noGrp="1"/>
          </p:cNvSpPr>
          <p:nvPr>
            <p:ph type="title"/>
          </p:nvPr>
        </p:nvSpPr>
        <p:spPr>
          <a:xfrm>
            <a:off x="1687485" y="3378200"/>
            <a:ext cx="8861366" cy="1738885"/>
          </a:xfrm>
        </p:spPr>
        <p:txBody>
          <a:bodyPr>
            <a:normAutofit/>
          </a:bodyPr>
          <a:lstStyle/>
          <a:p>
            <a:r>
              <a:rPr lang="en-GB" sz="4500">
                <a:solidFill>
                  <a:srgbClr val="009AC6"/>
                </a:solidFill>
                <a:latin typeface="Meta Offc Pro" panose="020B0504030101020102" pitchFamily="34" charset="0"/>
              </a:rPr>
              <a:t>Main Activity:</a:t>
            </a:r>
            <a:br>
              <a:rPr lang="en-GB" sz="3000">
                <a:latin typeface="Meta Offc Pro" panose="020B0504030101020102" pitchFamily="34" charset="0"/>
              </a:rPr>
            </a:br>
            <a:r>
              <a:rPr lang="en-GB" sz="3000">
                <a:latin typeface="Meta Offc Pro" panose="020B0504030101020102" pitchFamily="34" charset="0"/>
              </a:rPr>
              <a:t> What is your favourite fishing gadget? </a:t>
            </a:r>
            <a:br>
              <a:rPr lang="en-GB" sz="3000">
                <a:latin typeface="Meta Offc Pro" panose="020B0504030101020102" pitchFamily="34" charset="0"/>
              </a:rPr>
            </a:br>
            <a:endParaRPr lang="en-GB" sz="3000">
              <a:latin typeface="Meta Offc Pro" panose="020B0504030101020102" pitchFamily="34" charset="0"/>
            </a:endParaRPr>
          </a:p>
        </p:txBody>
      </p:sp>
    </p:spTree>
    <p:extLst>
      <p:ext uri="{BB962C8B-B14F-4D97-AF65-F5344CB8AC3E}">
        <p14:creationId xmlns:p14="http://schemas.microsoft.com/office/powerpoint/2010/main" val="21059386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9361B-2F4F-867C-204D-F9E6A5A72244}"/>
              </a:ext>
            </a:extLst>
          </p:cNvPr>
          <p:cNvSpPr>
            <a:spLocks noGrp="1"/>
          </p:cNvSpPr>
          <p:nvPr>
            <p:ph type="title"/>
          </p:nvPr>
        </p:nvSpPr>
        <p:spPr>
          <a:xfrm>
            <a:off x="-1" y="583702"/>
            <a:ext cx="10097983" cy="929073"/>
          </a:xfrm>
        </p:spPr>
        <p:txBody>
          <a:bodyPr/>
          <a:lstStyle/>
          <a:p>
            <a:r>
              <a:rPr lang="en-US"/>
              <a:t>Activity plan: Main activity </a:t>
            </a:r>
          </a:p>
        </p:txBody>
      </p:sp>
      <p:grpSp>
        <p:nvGrpSpPr>
          <p:cNvPr id="3" name="Group 2">
            <a:extLst>
              <a:ext uri="{FF2B5EF4-FFF2-40B4-BE49-F238E27FC236}">
                <a16:creationId xmlns:a16="http://schemas.microsoft.com/office/drawing/2014/main" id="{F354DD5D-A79A-5CD7-778A-BB654AABD18F}"/>
              </a:ext>
            </a:extLst>
          </p:cNvPr>
          <p:cNvGrpSpPr/>
          <p:nvPr/>
        </p:nvGrpSpPr>
        <p:grpSpPr>
          <a:xfrm>
            <a:off x="3437896" y="2068830"/>
            <a:ext cx="8147384" cy="4295961"/>
            <a:chOff x="2744667" y="3633592"/>
            <a:chExt cx="8291229" cy="7680389"/>
          </a:xfrm>
        </p:grpSpPr>
        <p:sp>
          <p:nvSpPr>
            <p:cNvPr id="4" name="Rectangle 3">
              <a:extLst>
                <a:ext uri="{FF2B5EF4-FFF2-40B4-BE49-F238E27FC236}">
                  <a16:creationId xmlns:a16="http://schemas.microsoft.com/office/drawing/2014/main" id="{3C03B15C-C758-D920-5373-7F9F3E30C4D1}"/>
                </a:ext>
              </a:extLst>
            </p:cNvPr>
            <p:cNvSpPr/>
            <p:nvPr/>
          </p:nvSpPr>
          <p:spPr>
            <a:xfrm>
              <a:off x="2744667" y="3633592"/>
              <a:ext cx="4669265" cy="7680389"/>
            </a:xfrm>
            <a:prstGeom prst="rect">
              <a:avLst/>
            </a:prstGeom>
            <a:solidFill>
              <a:srgbClr val="005D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solidFill>
                  <a:schemeClr val="bg1"/>
                </a:solidFill>
              </a:endParaRPr>
            </a:p>
          </p:txBody>
        </p:sp>
        <p:sp>
          <p:nvSpPr>
            <p:cNvPr id="5" name="Rectangle 4">
              <a:extLst>
                <a:ext uri="{FF2B5EF4-FFF2-40B4-BE49-F238E27FC236}">
                  <a16:creationId xmlns:a16="http://schemas.microsoft.com/office/drawing/2014/main" id="{9D79BF8E-A501-C566-E607-71FC5515331D}"/>
                </a:ext>
              </a:extLst>
            </p:cNvPr>
            <p:cNvSpPr/>
            <p:nvPr/>
          </p:nvSpPr>
          <p:spPr>
            <a:xfrm>
              <a:off x="7382093" y="3633592"/>
              <a:ext cx="3653803" cy="7680389"/>
            </a:xfrm>
            <a:prstGeom prst="rect">
              <a:avLst/>
            </a:prstGeom>
            <a:solidFill>
              <a:srgbClr val="98E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solidFill>
                  <a:schemeClr val="bg1"/>
                </a:solidFill>
              </a:endParaRPr>
            </a:p>
          </p:txBody>
        </p:sp>
      </p:grpSp>
      <p:sp>
        <p:nvSpPr>
          <p:cNvPr id="6" name="TextBox 5">
            <a:extLst>
              <a:ext uri="{FF2B5EF4-FFF2-40B4-BE49-F238E27FC236}">
                <a16:creationId xmlns:a16="http://schemas.microsoft.com/office/drawing/2014/main" id="{492D415A-F10E-08FC-B6BF-F7EA48A454EA}"/>
              </a:ext>
            </a:extLst>
          </p:cNvPr>
          <p:cNvSpPr txBox="1"/>
          <p:nvPr/>
        </p:nvSpPr>
        <p:spPr>
          <a:xfrm>
            <a:off x="606720" y="2284214"/>
            <a:ext cx="2456520" cy="369332"/>
          </a:xfrm>
          <a:prstGeom prst="rect">
            <a:avLst/>
          </a:prstGeom>
          <a:noFill/>
        </p:spPr>
        <p:txBody>
          <a:bodyPr wrap="square">
            <a:spAutoFit/>
          </a:bodyPr>
          <a:lstStyle/>
          <a:p>
            <a:pPr marL="0" indent="0">
              <a:lnSpc>
                <a:spcPct val="100000"/>
              </a:lnSpc>
              <a:spcBef>
                <a:spcPts val="0"/>
              </a:spcBef>
              <a:buNone/>
            </a:pPr>
            <a:r>
              <a:rPr lang="en-GB" sz="1800">
                <a:solidFill>
                  <a:schemeClr val="bg1"/>
                </a:solidFill>
                <a:latin typeface="Calibri" panose="020F0502020204030204" pitchFamily="34" charset="0"/>
                <a:ea typeface="Calibri" panose="020F0502020204030204" pitchFamily="34" charset="0"/>
                <a:cs typeface="Times New Roman" panose="02020603050405020304" pitchFamily="18" charset="0"/>
              </a:rPr>
              <a:t>Starter for 10 (10 mins)</a:t>
            </a:r>
            <a:endParaRPr lang="en-GB" sz="1800">
              <a:solidFill>
                <a:schemeClr val="bg1"/>
              </a:solidFill>
              <a:latin typeface="Calibri" panose="020F0502020204030204" pitchFamily="34" charset="0"/>
              <a:ea typeface="Calibri" panose="020F0502020204030204" pitchFamily="34" charset="0"/>
            </a:endParaRPr>
          </a:p>
        </p:txBody>
      </p:sp>
      <p:sp>
        <p:nvSpPr>
          <p:cNvPr id="7" name="TextBox 6">
            <a:extLst>
              <a:ext uri="{FF2B5EF4-FFF2-40B4-BE49-F238E27FC236}">
                <a16:creationId xmlns:a16="http://schemas.microsoft.com/office/drawing/2014/main" id="{63EB5EE4-9872-8184-9B28-BB6E9CD8832E}"/>
              </a:ext>
            </a:extLst>
          </p:cNvPr>
          <p:cNvSpPr txBox="1"/>
          <p:nvPr/>
        </p:nvSpPr>
        <p:spPr>
          <a:xfrm>
            <a:off x="224577" y="2227064"/>
            <a:ext cx="2998684" cy="1323439"/>
          </a:xfrm>
          <a:prstGeom prst="rect">
            <a:avLst/>
          </a:prstGeom>
          <a:noFill/>
        </p:spPr>
        <p:txBody>
          <a:bodyPr wrap="square" lIns="91440" tIns="45720" rIns="91440" bIns="45720" anchor="t">
            <a:spAutoFit/>
          </a:bodyPr>
          <a:lstStyle/>
          <a:p>
            <a:pPr>
              <a:lnSpc>
                <a:spcPct val="100000"/>
              </a:lnSpc>
              <a:spcBef>
                <a:spcPts val="0"/>
              </a:spcBef>
            </a:pPr>
            <a:r>
              <a:rPr lang="en-GB" sz="2000" b="0">
                <a:latin typeface="Meta Offc Pro" panose="020B0504030101020102" pitchFamily="34" charset="0"/>
                <a:ea typeface="Calibri"/>
                <a:cs typeface="Times New Roman"/>
              </a:rPr>
              <a:t>Main activity: 15-20 mins</a:t>
            </a:r>
          </a:p>
          <a:p>
            <a:pPr>
              <a:lnSpc>
                <a:spcPct val="100000"/>
              </a:lnSpc>
              <a:spcBef>
                <a:spcPts val="0"/>
              </a:spcBef>
            </a:pPr>
            <a:endParaRPr lang="en-GB" sz="2000" b="1">
              <a:solidFill>
                <a:schemeClr val="accent1">
                  <a:lumMod val="75000"/>
                </a:schemeClr>
              </a:solidFill>
              <a:latin typeface="Meta Offc Pro" panose="020B0504030101020102" pitchFamily="34" charset="0"/>
              <a:ea typeface="Calibri"/>
              <a:cs typeface="Times New Roman"/>
            </a:endParaRPr>
          </a:p>
          <a:p>
            <a:r>
              <a:rPr lang="en-GB" sz="2000" b="1">
                <a:solidFill>
                  <a:schemeClr val="accent1">
                    <a:lumMod val="75000"/>
                  </a:schemeClr>
                </a:solidFill>
                <a:latin typeface="Meta Offc Pro"/>
                <a:ea typeface="Calibri"/>
                <a:cs typeface="Times New Roman"/>
              </a:rPr>
              <a:t>What’s your favourite fishing gadget?</a:t>
            </a:r>
          </a:p>
        </p:txBody>
      </p:sp>
      <p:sp>
        <p:nvSpPr>
          <p:cNvPr id="8" name="TextBox 7">
            <a:extLst>
              <a:ext uri="{FF2B5EF4-FFF2-40B4-BE49-F238E27FC236}">
                <a16:creationId xmlns:a16="http://schemas.microsoft.com/office/drawing/2014/main" id="{1476DE69-F54E-2C66-CAC0-E0664181FA0F}"/>
              </a:ext>
            </a:extLst>
          </p:cNvPr>
          <p:cNvSpPr txBox="1"/>
          <p:nvPr/>
        </p:nvSpPr>
        <p:spPr>
          <a:xfrm>
            <a:off x="3580047" y="2169339"/>
            <a:ext cx="4382854" cy="4093428"/>
          </a:xfrm>
          <a:prstGeom prst="rect">
            <a:avLst/>
          </a:prstGeom>
          <a:noFill/>
        </p:spPr>
        <p:txBody>
          <a:bodyPr wrap="square" lIns="91440" tIns="45720" rIns="91440" bIns="45720" anchor="t">
            <a:spAutoFit/>
          </a:bodyPr>
          <a:lstStyle/>
          <a:p>
            <a:pPr marL="0" indent="0">
              <a:lnSpc>
                <a:spcPct val="100000"/>
              </a:lnSpc>
              <a:spcBef>
                <a:spcPts val="0"/>
              </a:spcBef>
              <a:spcAft>
                <a:spcPts val="600"/>
              </a:spcAft>
              <a:buNone/>
            </a:pPr>
            <a:endParaRPr lang="en-GB" sz="1800" b="0">
              <a:solidFill>
                <a:schemeClr val="bg1"/>
              </a:solidFill>
              <a:latin typeface="Calibri" panose="020F0502020204030204" pitchFamily="34" charset="0"/>
              <a:ea typeface="Calibri" panose="020F0502020204030204" pitchFamily="34" charset="0"/>
            </a:endParaRPr>
          </a:p>
          <a:p>
            <a:pPr marL="0" indent="0">
              <a:lnSpc>
                <a:spcPct val="100000"/>
              </a:lnSpc>
              <a:spcBef>
                <a:spcPts val="0"/>
              </a:spcBef>
              <a:spcAft>
                <a:spcPts val="600"/>
              </a:spcAft>
              <a:buNone/>
            </a:pPr>
            <a:endParaRPr lang="en-GB">
              <a:solidFill>
                <a:schemeClr val="bg1"/>
              </a:solidFill>
              <a:latin typeface="Calibri" panose="020F0502020204030204" pitchFamily="34" charset="0"/>
              <a:ea typeface="Calibri" panose="020F0502020204030204" pitchFamily="34" charset="0"/>
            </a:endParaRPr>
          </a:p>
          <a:p>
            <a:pPr marL="0" indent="0">
              <a:lnSpc>
                <a:spcPct val="100000"/>
              </a:lnSpc>
              <a:spcBef>
                <a:spcPts val="0"/>
              </a:spcBef>
              <a:spcAft>
                <a:spcPts val="600"/>
              </a:spcAft>
              <a:buNone/>
            </a:pPr>
            <a:r>
              <a:rPr lang="en-GB" sz="1700">
                <a:solidFill>
                  <a:schemeClr val="bg1"/>
                </a:solidFill>
                <a:latin typeface="Meta Offc Pro" panose="020B0504030101020102" pitchFamily="34" charset="0"/>
                <a:ea typeface="Calibri" panose="020F0502020204030204" pitchFamily="34" charset="0"/>
              </a:rPr>
              <a:t>Divide your</a:t>
            </a:r>
            <a:r>
              <a:rPr lang="en-GB" sz="1700" b="0">
                <a:solidFill>
                  <a:schemeClr val="bg1"/>
                </a:solidFill>
                <a:latin typeface="Meta Offc Pro" panose="020B0504030101020102" pitchFamily="34" charset="0"/>
                <a:ea typeface="Calibri" panose="020F0502020204030204" pitchFamily="34" charset="0"/>
              </a:rPr>
              <a:t> learners into </a:t>
            </a:r>
            <a:r>
              <a:rPr lang="en-GB" sz="1700" b="1">
                <a:solidFill>
                  <a:schemeClr val="bg1"/>
                </a:solidFill>
                <a:latin typeface="Meta Offc Pro" panose="020B0504030101020102" pitchFamily="34" charset="0"/>
                <a:ea typeface="Calibri" panose="020F0502020204030204" pitchFamily="34" charset="0"/>
              </a:rPr>
              <a:t>four groups </a:t>
            </a:r>
            <a:r>
              <a:rPr lang="en-GB" sz="1700" b="0">
                <a:solidFill>
                  <a:schemeClr val="bg1"/>
                </a:solidFill>
                <a:latin typeface="Meta Offc Pro" panose="020B0504030101020102" pitchFamily="34" charset="0"/>
                <a:ea typeface="Calibri" panose="020F0502020204030204" pitchFamily="34" charset="0"/>
              </a:rPr>
              <a:t>and ask them to nominate someone to write, someone to draw, and at least two people to speak. Explain that fishers use lots of different gadgets to make sure they look after the ocean as they </a:t>
            </a:r>
            <a:r>
              <a:rPr lang="en-GB" sz="1700">
                <a:solidFill>
                  <a:schemeClr val="bg1"/>
                </a:solidFill>
                <a:latin typeface="Meta Offc Pro" panose="020B0504030101020102" pitchFamily="34" charset="0"/>
                <a:ea typeface="Calibri" panose="020F0502020204030204" pitchFamily="34" charset="0"/>
              </a:rPr>
              <a:t>fish. </a:t>
            </a:r>
            <a:endParaRPr lang="en-GB" sz="1700" b="0">
              <a:solidFill>
                <a:schemeClr val="bg1"/>
              </a:solidFill>
              <a:latin typeface="Meta Offc Pro" panose="020B0504030101020102" pitchFamily="34" charset="0"/>
              <a:ea typeface="Calibri" panose="020F0502020204030204" pitchFamily="34" charset="0"/>
            </a:endParaRPr>
          </a:p>
          <a:p>
            <a:pPr marL="0" indent="0">
              <a:lnSpc>
                <a:spcPct val="100000"/>
              </a:lnSpc>
              <a:spcBef>
                <a:spcPts val="0"/>
              </a:spcBef>
              <a:spcAft>
                <a:spcPts val="600"/>
              </a:spcAft>
              <a:buNone/>
            </a:pPr>
            <a:r>
              <a:rPr lang="en-GB" sz="1700" b="0">
                <a:solidFill>
                  <a:schemeClr val="bg1"/>
                </a:solidFill>
                <a:latin typeface="Meta Offc Pro" panose="020B0504030101020102" pitchFamily="34" charset="0"/>
                <a:ea typeface="Calibri" panose="020F0502020204030204" pitchFamily="34" charset="0"/>
                <a:cs typeface="Times New Roman" panose="02020603050405020304" pitchFamily="18" charset="0"/>
              </a:rPr>
              <a:t>Provide each group with copies of all the Sustainable Fishing Factsheets and ask them to look at the sheets together (slides 15-18</a:t>
            </a:r>
            <a:r>
              <a:rPr lang="en-US" sz="1700" b="0">
                <a:solidFill>
                  <a:schemeClr val="bg1"/>
                </a:solidFill>
                <a:latin typeface="Meta Offc Pro" panose="020B0504030101020102" pitchFamily="34" charset="0"/>
                <a:ea typeface="Calibri" panose="020F0502020204030204" pitchFamily="34" charset="0"/>
                <a:cs typeface="Times New Roman" panose="02020603050405020304" pitchFamily="18" charset="0"/>
              </a:rPr>
              <a:t>).</a:t>
            </a:r>
            <a:endParaRPr lang="en-GB" sz="1700" b="0">
              <a:solidFill>
                <a:schemeClr val="bg1"/>
              </a:solidFill>
              <a:latin typeface="Meta Offc Pro" panose="020B0504030101020102" pitchFamily="34" charset="0"/>
              <a:ea typeface="Calibri" panose="020F0502020204030204" pitchFamily="34" charset="0"/>
              <a:cs typeface="Times New Roman" panose="02020603050405020304" pitchFamily="18" charset="0"/>
            </a:endParaRPr>
          </a:p>
          <a:p>
            <a:pPr marL="0" indent="0">
              <a:lnSpc>
                <a:spcPct val="100000"/>
              </a:lnSpc>
              <a:spcBef>
                <a:spcPts val="0"/>
              </a:spcBef>
              <a:spcAft>
                <a:spcPts val="600"/>
              </a:spcAft>
              <a:buNone/>
            </a:pPr>
            <a:r>
              <a:rPr lang="en-GB" sz="1700">
                <a:solidFill>
                  <a:schemeClr val="bg1"/>
                </a:solidFill>
                <a:latin typeface="Meta Offc Pro" panose="020B0504030101020102" pitchFamily="34" charset="0"/>
                <a:ea typeface="Calibri" panose="020F0502020204030204" pitchFamily="34" charset="0"/>
                <a:cs typeface="Times New Roman" panose="02020603050405020304" pitchFamily="18" charset="0"/>
              </a:rPr>
              <a:t>Provide each group with one copy of the Sustainable Fishing Worksheet </a:t>
            </a:r>
            <a:r>
              <a:rPr lang="en-US" sz="1700">
                <a:solidFill>
                  <a:schemeClr val="bg1"/>
                </a:solidFill>
                <a:latin typeface="Meta Offc Pro" panose="020B0504030101020102" pitchFamily="34" charset="0"/>
                <a:ea typeface="Calibri" panose="020F0502020204030204" pitchFamily="34" charset="0"/>
                <a:cs typeface="Times New Roman" panose="02020603050405020304" pitchFamily="18" charset="0"/>
              </a:rPr>
              <a:t>(slide 19).</a:t>
            </a:r>
            <a:endParaRPr lang="en-GB" sz="1700" b="0">
              <a:solidFill>
                <a:schemeClr val="bg1"/>
              </a:solidFill>
              <a:latin typeface="Meta Offc Pro" panose="020B0504030101020102"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E32BFF22-2D4C-2DC7-4FC1-1931A4226C7C}"/>
              </a:ext>
            </a:extLst>
          </p:cNvPr>
          <p:cNvSpPr txBox="1"/>
          <p:nvPr/>
        </p:nvSpPr>
        <p:spPr>
          <a:xfrm>
            <a:off x="8239657" y="2519679"/>
            <a:ext cx="3282123" cy="3801041"/>
          </a:xfrm>
          <a:prstGeom prst="rect">
            <a:avLst/>
          </a:prstGeom>
          <a:noFill/>
        </p:spPr>
        <p:txBody>
          <a:bodyPr wrap="square" lIns="91440" tIns="45720" rIns="91440" bIns="45720" anchor="t">
            <a:spAutoFit/>
          </a:bodyPr>
          <a:lstStyle/>
          <a:p>
            <a:pPr>
              <a:defRPr/>
            </a:pPr>
            <a:endParaRPr lang="en-GB">
              <a:latin typeface="Calibri" panose="020F0502020204030204" pitchFamily="34" charset="0"/>
              <a:ea typeface="Calibri" panose="020F0502020204030204" pitchFamily="34" charset="0"/>
              <a:cs typeface="Times New Roman" panose="02020603050405020304" pitchFamily="18" charset="0"/>
            </a:endParaRPr>
          </a:p>
          <a:p>
            <a:pPr>
              <a:defRPr/>
            </a:pPr>
            <a:endParaRPr lang="en-GB">
              <a:latin typeface="Calibri" panose="020F0502020204030204" pitchFamily="34" charset="0"/>
              <a:ea typeface="Calibri" panose="020F0502020204030204" pitchFamily="34" charset="0"/>
              <a:cs typeface="Times New Roman" panose="02020603050405020304" pitchFamily="18" charset="0"/>
            </a:endParaRPr>
          </a:p>
          <a:p>
            <a:pPr>
              <a:defRPr/>
            </a:pPr>
            <a:r>
              <a:rPr lang="en-GB" sz="1700" b="1">
                <a:latin typeface="Meta Offc Pro" panose="020B0504030101020102" pitchFamily="34" charset="0"/>
                <a:ea typeface="Calibri" panose="020F0502020204030204" pitchFamily="34" charset="0"/>
                <a:cs typeface="Times New Roman" panose="02020603050405020304" pitchFamily="18" charset="0"/>
              </a:rPr>
              <a:t>Learners work together </a:t>
            </a:r>
            <a:r>
              <a:rPr lang="en-GB" sz="1700">
                <a:latin typeface="Meta Offc Pro" panose="020B0504030101020102" pitchFamily="34" charset="0"/>
                <a:ea typeface="Calibri" panose="020F0502020204030204" pitchFamily="34" charset="0"/>
                <a:cs typeface="Times New Roman" panose="02020603050405020304" pitchFamily="18" charset="0"/>
              </a:rPr>
              <a:t>to find out about the different technologies and gadgets that fishers use. They then choose their favourite and justify their choice. </a:t>
            </a:r>
          </a:p>
          <a:p>
            <a:pPr>
              <a:defRPr/>
            </a:pPr>
            <a:r>
              <a:rPr lang="en-GB" sz="1700">
                <a:latin typeface="Meta Offc Pro" panose="020B0504030101020102" pitchFamily="34" charset="0"/>
                <a:ea typeface="Calibri" panose="020F0502020204030204" pitchFamily="34" charset="0"/>
                <a:cs typeface="Times New Roman" panose="02020603050405020304" pitchFamily="18" charset="0"/>
              </a:rPr>
              <a:t>They should complete the Sustainable Fishing Worksheet </a:t>
            </a:r>
            <a:r>
              <a:rPr lang="en-US" sz="1700">
                <a:latin typeface="Meta Offc Pro" panose="020B0504030101020102" pitchFamily="34" charset="0"/>
                <a:ea typeface="Calibri" panose="020F0502020204030204" pitchFamily="34" charset="0"/>
                <a:cs typeface="Times New Roman" panose="02020603050405020304" pitchFamily="18" charset="0"/>
              </a:rPr>
              <a:t>(slide 19)</a:t>
            </a:r>
            <a:r>
              <a:rPr lang="en-GB" sz="1700" kern="100">
                <a:latin typeface="Meta Offc Pro" panose="020B0504030101020102" pitchFamily="34" charset="0"/>
                <a:ea typeface="Calibri"/>
                <a:cs typeface="Times New Roman"/>
              </a:rPr>
              <a:t> as a group and then share their reasons for their choice with the rest of the class.</a:t>
            </a:r>
          </a:p>
          <a:p>
            <a:pPr>
              <a:lnSpc>
                <a:spcPct val="100000"/>
              </a:lnSpc>
              <a:spcBef>
                <a:spcPts val="0"/>
              </a:spcBef>
            </a:pPr>
            <a:endParaRPr lang="en-GB" b="0">
              <a:latin typeface="Meta Offc Pro" panose="020B0504030101020102" pitchFamily="34" charset="0"/>
              <a:ea typeface="Calibri" panose="020F0502020204030204" pitchFamily="34" charset="0"/>
            </a:endParaRPr>
          </a:p>
        </p:txBody>
      </p:sp>
      <p:sp>
        <p:nvSpPr>
          <p:cNvPr id="11" name="Oval 10">
            <a:extLst>
              <a:ext uri="{FF2B5EF4-FFF2-40B4-BE49-F238E27FC236}">
                <a16:creationId xmlns:a16="http://schemas.microsoft.com/office/drawing/2014/main" id="{005BC022-97DC-A4D3-D928-4AB75303969C}"/>
              </a:ext>
            </a:extLst>
          </p:cNvPr>
          <p:cNvSpPr/>
          <p:nvPr/>
        </p:nvSpPr>
        <p:spPr>
          <a:xfrm>
            <a:off x="3611651" y="2197448"/>
            <a:ext cx="688258" cy="6444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b="1">
                <a:solidFill>
                  <a:srgbClr val="005DAA"/>
                </a:solidFill>
                <a:latin typeface="Meta Offc Pro" panose="020B0504030101020102" pitchFamily="34" charset="0"/>
              </a:rPr>
              <a:t>1</a:t>
            </a:r>
          </a:p>
        </p:txBody>
      </p:sp>
      <p:sp>
        <p:nvSpPr>
          <p:cNvPr id="14" name="Oval 13">
            <a:extLst>
              <a:ext uri="{FF2B5EF4-FFF2-40B4-BE49-F238E27FC236}">
                <a16:creationId xmlns:a16="http://schemas.microsoft.com/office/drawing/2014/main" id="{6963D78C-C83C-B1D4-1E7F-BC6A867C8665}"/>
              </a:ext>
            </a:extLst>
          </p:cNvPr>
          <p:cNvSpPr/>
          <p:nvPr/>
        </p:nvSpPr>
        <p:spPr>
          <a:xfrm>
            <a:off x="8234337" y="2187178"/>
            <a:ext cx="688258" cy="6444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b="1">
                <a:solidFill>
                  <a:srgbClr val="005DAA"/>
                </a:solidFill>
                <a:latin typeface="Meta Offc Pro" panose="020B0504030101020102" pitchFamily="34" charset="0"/>
              </a:rPr>
              <a:t>2</a:t>
            </a:r>
          </a:p>
        </p:txBody>
      </p:sp>
    </p:spTree>
    <p:extLst>
      <p:ext uri="{BB962C8B-B14F-4D97-AF65-F5344CB8AC3E}">
        <p14:creationId xmlns:p14="http://schemas.microsoft.com/office/powerpoint/2010/main" val="42148465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9361B-2F4F-867C-204D-F9E6A5A72244}"/>
              </a:ext>
            </a:extLst>
          </p:cNvPr>
          <p:cNvSpPr>
            <a:spLocks noGrp="1"/>
          </p:cNvSpPr>
          <p:nvPr>
            <p:ph type="title"/>
          </p:nvPr>
        </p:nvSpPr>
        <p:spPr>
          <a:xfrm>
            <a:off x="-1" y="583702"/>
            <a:ext cx="10349675" cy="929073"/>
          </a:xfrm>
        </p:spPr>
        <p:txBody>
          <a:bodyPr/>
          <a:lstStyle/>
          <a:p>
            <a:r>
              <a:rPr lang="en-US"/>
              <a:t>Factsheet 1: Bird-scaring lines</a:t>
            </a:r>
          </a:p>
        </p:txBody>
      </p:sp>
      <p:sp>
        <p:nvSpPr>
          <p:cNvPr id="11" name="TextBox 10">
            <a:extLst>
              <a:ext uri="{FF2B5EF4-FFF2-40B4-BE49-F238E27FC236}">
                <a16:creationId xmlns:a16="http://schemas.microsoft.com/office/drawing/2014/main" id="{D03E25BF-E4E5-167C-02C6-2899D72BA1DA}"/>
              </a:ext>
            </a:extLst>
          </p:cNvPr>
          <p:cNvSpPr txBox="1"/>
          <p:nvPr/>
        </p:nvSpPr>
        <p:spPr>
          <a:xfrm>
            <a:off x="466726" y="1709043"/>
            <a:ext cx="4003672" cy="1200329"/>
          </a:xfrm>
          <a:prstGeom prst="rect">
            <a:avLst/>
          </a:prstGeom>
          <a:noFill/>
        </p:spPr>
        <p:txBody>
          <a:bodyPr wrap="square">
            <a:spAutoFit/>
          </a:bodyPr>
          <a:lstStyle/>
          <a:p>
            <a:pPr algn="l" rtl="0" fontAlgn="base"/>
            <a:r>
              <a:rPr lang="en-GB" sz="1800" b="1" i="0" u="none" strike="noStrike">
                <a:solidFill>
                  <a:schemeClr val="accent5">
                    <a:lumMod val="50000"/>
                  </a:schemeClr>
                </a:solidFill>
                <a:effectLst/>
                <a:latin typeface="Meta Offc Pro" panose="020B0504030101020102" pitchFamily="34" charset="0"/>
              </a:rPr>
              <a:t>The problem</a:t>
            </a:r>
            <a:r>
              <a:rPr lang="en-US" sz="1800" b="0" i="0">
                <a:solidFill>
                  <a:schemeClr val="accent5">
                    <a:lumMod val="50000"/>
                  </a:schemeClr>
                </a:solidFill>
                <a:effectLst/>
                <a:latin typeface="Meta Offc Pro" panose="020B0504030101020102" pitchFamily="34" charset="0"/>
              </a:rPr>
              <a:t>​</a:t>
            </a:r>
            <a:endParaRPr lang="en-US" b="0" i="0">
              <a:solidFill>
                <a:schemeClr val="accent5">
                  <a:lumMod val="50000"/>
                </a:schemeClr>
              </a:solidFill>
              <a:effectLst/>
              <a:latin typeface="Segoe UI" panose="020B0502040204020203" pitchFamily="34" charset="0"/>
            </a:endParaRPr>
          </a:p>
          <a:p>
            <a:pPr algn="l" rtl="0" fontAlgn="base">
              <a:buFont typeface="Arial" panose="020B0604020202020204" pitchFamily="34" charset="0"/>
              <a:buChar char="•"/>
            </a:pPr>
            <a:r>
              <a:rPr lang="en-GB" sz="1800" b="0" i="0" u="none" strike="noStrike">
                <a:solidFill>
                  <a:schemeClr val="accent5">
                    <a:lumMod val="50000"/>
                  </a:schemeClr>
                </a:solidFill>
                <a:effectLst/>
                <a:latin typeface="Meta Offc Pro" panose="020B0504030101020102" pitchFamily="34" charset="0"/>
              </a:rPr>
              <a:t>Seabirds often follow fishing boats</a:t>
            </a:r>
            <a:r>
              <a:rPr lang="en-GB">
                <a:solidFill>
                  <a:schemeClr val="accent5">
                    <a:lumMod val="50000"/>
                  </a:schemeClr>
                </a:solidFill>
                <a:latin typeface="Meta Offc Pro" panose="020B0504030101020102" pitchFamily="34" charset="0"/>
              </a:rPr>
              <a:t>,</a:t>
            </a:r>
            <a:r>
              <a:rPr lang="en-GB" sz="1800" b="0" i="0" u="none" strike="noStrike">
                <a:solidFill>
                  <a:schemeClr val="accent5">
                    <a:lumMod val="50000"/>
                  </a:schemeClr>
                </a:solidFill>
                <a:effectLst/>
                <a:latin typeface="Meta Offc Pro" panose="020B0504030101020102" pitchFamily="34" charset="0"/>
              </a:rPr>
              <a:t> looking for an easy meal</a:t>
            </a:r>
            <a:r>
              <a:rPr lang="en-US" sz="1800" b="0" i="0">
                <a:solidFill>
                  <a:schemeClr val="accent5">
                    <a:lumMod val="50000"/>
                  </a:schemeClr>
                </a:solidFill>
                <a:effectLst/>
                <a:latin typeface="Meta Offc Pro" panose="020B0504030101020102" pitchFamily="34" charset="0"/>
              </a:rPr>
              <a:t>​.</a:t>
            </a:r>
            <a:endParaRPr lang="en-US" b="0" i="0">
              <a:solidFill>
                <a:schemeClr val="accent5">
                  <a:lumMod val="50000"/>
                </a:schemeClr>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chemeClr val="accent5">
                    <a:lumMod val="50000"/>
                  </a:schemeClr>
                </a:solidFill>
                <a:effectLst/>
                <a:latin typeface="Meta Offc Pro" panose="020B0504030101020102" pitchFamily="34" charset="0"/>
              </a:rPr>
              <a:t>They can get caught in fishing nets.</a:t>
            </a:r>
            <a:endParaRPr lang="en-US" b="0" i="0">
              <a:solidFill>
                <a:schemeClr val="accent5">
                  <a:lumMod val="50000"/>
                </a:schemeClr>
              </a:solidFill>
              <a:effectLst/>
              <a:latin typeface="Arial" panose="020B0604020202020204" pitchFamily="34" charset="0"/>
            </a:endParaRPr>
          </a:p>
        </p:txBody>
      </p:sp>
      <p:sp>
        <p:nvSpPr>
          <p:cNvPr id="13" name="TextBox 12">
            <a:extLst>
              <a:ext uri="{FF2B5EF4-FFF2-40B4-BE49-F238E27FC236}">
                <a16:creationId xmlns:a16="http://schemas.microsoft.com/office/drawing/2014/main" id="{CCA725D4-7768-E634-7652-331D61EE7319}"/>
              </a:ext>
            </a:extLst>
          </p:cNvPr>
          <p:cNvSpPr txBox="1"/>
          <p:nvPr/>
        </p:nvSpPr>
        <p:spPr>
          <a:xfrm>
            <a:off x="4578351" y="1709043"/>
            <a:ext cx="7283449" cy="1200329"/>
          </a:xfrm>
          <a:prstGeom prst="rect">
            <a:avLst/>
          </a:prstGeom>
          <a:noFill/>
        </p:spPr>
        <p:txBody>
          <a:bodyPr wrap="square">
            <a:spAutoFit/>
          </a:bodyPr>
          <a:lstStyle/>
          <a:p>
            <a:pPr algn="l" rtl="0" fontAlgn="base"/>
            <a:r>
              <a:rPr lang="en-GB" sz="1800" b="1" i="0" u="none" strike="noStrike">
                <a:solidFill>
                  <a:schemeClr val="accent5">
                    <a:lumMod val="50000"/>
                  </a:schemeClr>
                </a:solidFill>
                <a:effectLst/>
                <a:latin typeface="Meta Offc Pro" panose="020B0504030101020102" pitchFamily="34" charset="0"/>
              </a:rPr>
              <a:t>The gadget</a:t>
            </a:r>
            <a:r>
              <a:rPr lang="en-US" sz="1800" b="0" i="0">
                <a:solidFill>
                  <a:schemeClr val="accent5">
                    <a:lumMod val="50000"/>
                  </a:schemeClr>
                </a:solidFill>
                <a:effectLst/>
                <a:latin typeface="Meta Offc Pro" panose="020B0504030101020102" pitchFamily="34" charset="0"/>
              </a:rPr>
              <a:t>​</a:t>
            </a:r>
            <a:endParaRPr lang="en-US" b="0" i="0">
              <a:solidFill>
                <a:schemeClr val="accent5">
                  <a:lumMod val="50000"/>
                </a:schemeClr>
              </a:solidFill>
              <a:effectLst/>
              <a:latin typeface="Segoe UI" panose="020B0502040204020203" pitchFamily="34" charset="0"/>
            </a:endParaRPr>
          </a:p>
          <a:p>
            <a:pPr algn="l" rtl="0" fontAlgn="base">
              <a:buFont typeface="Arial" panose="020B0604020202020204" pitchFamily="34" charset="0"/>
              <a:buChar char="•"/>
            </a:pPr>
            <a:r>
              <a:rPr lang="en-GB" sz="1800" b="0" i="0" u="none" strike="noStrike">
                <a:solidFill>
                  <a:schemeClr val="accent5">
                    <a:lumMod val="50000"/>
                  </a:schemeClr>
                </a:solidFill>
                <a:effectLst/>
                <a:latin typeface="Meta Offc Pro" panose="020B0504030101020102" pitchFamily="34" charset="0"/>
              </a:rPr>
              <a:t>Fishers can use bird-scaring gadgets called “tori lines”. </a:t>
            </a:r>
            <a:r>
              <a:rPr lang="en-US" sz="1800" b="0" i="0">
                <a:solidFill>
                  <a:schemeClr val="accent5">
                    <a:lumMod val="50000"/>
                  </a:schemeClr>
                </a:solidFill>
                <a:effectLst/>
                <a:latin typeface="Meta Offc Pro" panose="020B0504030101020102" pitchFamily="34" charset="0"/>
              </a:rPr>
              <a:t>​</a:t>
            </a:r>
            <a:endParaRPr lang="en-US" b="0" i="0">
              <a:solidFill>
                <a:schemeClr val="accent5">
                  <a:lumMod val="50000"/>
                </a:schemeClr>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chemeClr val="accent5">
                    <a:lumMod val="50000"/>
                  </a:schemeClr>
                </a:solidFill>
                <a:effectLst/>
                <a:latin typeface="Meta Offc Pro" panose="020B0504030101020102" pitchFamily="34" charset="0"/>
              </a:rPr>
              <a:t>The bird-scaring lines are ropes with brightly coloured streamers. </a:t>
            </a:r>
            <a:r>
              <a:rPr lang="en-US" sz="1800" b="0" i="0">
                <a:solidFill>
                  <a:schemeClr val="accent5">
                    <a:lumMod val="50000"/>
                  </a:schemeClr>
                </a:solidFill>
                <a:effectLst/>
                <a:latin typeface="Meta Offc Pro" panose="020B0504030101020102" pitchFamily="34" charset="0"/>
              </a:rPr>
              <a:t>​</a:t>
            </a:r>
            <a:endParaRPr lang="en-US" b="0" i="0">
              <a:solidFill>
                <a:schemeClr val="accent5">
                  <a:lumMod val="50000"/>
                </a:schemeClr>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chemeClr val="accent5">
                    <a:lumMod val="50000"/>
                  </a:schemeClr>
                </a:solidFill>
                <a:effectLst/>
                <a:latin typeface="Meta Offc Pro" panose="020B0504030101020102" pitchFamily="34" charset="0"/>
              </a:rPr>
              <a:t>The streamers scare away the seabirds.</a:t>
            </a:r>
            <a:endParaRPr lang="en-US" b="0" i="0">
              <a:solidFill>
                <a:schemeClr val="accent5">
                  <a:lumMod val="50000"/>
                </a:schemeClr>
              </a:solidFill>
              <a:effectLst/>
              <a:latin typeface="Arial" panose="020B0604020202020204" pitchFamily="34" charset="0"/>
            </a:endParaRPr>
          </a:p>
        </p:txBody>
      </p:sp>
      <p:cxnSp>
        <p:nvCxnSpPr>
          <p:cNvPr id="15" name="Straight Connector 14">
            <a:extLst>
              <a:ext uri="{FF2B5EF4-FFF2-40B4-BE49-F238E27FC236}">
                <a16:creationId xmlns:a16="http://schemas.microsoft.com/office/drawing/2014/main" id="{E36B15FD-22F6-D090-47CF-8D9BD86A1B42}"/>
              </a:ext>
            </a:extLst>
          </p:cNvPr>
          <p:cNvCxnSpPr>
            <a:cxnSpLocks/>
          </p:cNvCxnSpPr>
          <p:nvPr/>
        </p:nvCxnSpPr>
        <p:spPr>
          <a:xfrm>
            <a:off x="4524374" y="1709043"/>
            <a:ext cx="0" cy="1200329"/>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91E13BEF-6260-8063-8330-6B037F0568ED}"/>
              </a:ext>
            </a:extLst>
          </p:cNvPr>
          <p:cNvSpPr txBox="1"/>
          <p:nvPr/>
        </p:nvSpPr>
        <p:spPr>
          <a:xfrm>
            <a:off x="466727" y="5782494"/>
            <a:ext cx="3047888" cy="923330"/>
          </a:xfrm>
          <a:prstGeom prst="rect">
            <a:avLst/>
          </a:prstGeom>
          <a:noFill/>
        </p:spPr>
        <p:txBody>
          <a:bodyPr wrap="square">
            <a:spAutoFit/>
          </a:bodyPr>
          <a:lstStyle/>
          <a:p>
            <a:r>
              <a:rPr lang="en-GB" sz="1800" b="0" i="0" u="none" strike="noStrike">
                <a:solidFill>
                  <a:schemeClr val="accent5">
                    <a:lumMod val="50000"/>
                  </a:schemeClr>
                </a:solidFill>
                <a:effectLst/>
                <a:latin typeface="Meta Offc Pro" panose="020B0504030101020102" pitchFamily="34" charset="0"/>
              </a:rPr>
              <a:t>Black-browed albatross fly low and take fish from the sea surface</a:t>
            </a:r>
            <a:endParaRPr lang="en-US">
              <a:solidFill>
                <a:schemeClr val="accent5">
                  <a:lumMod val="50000"/>
                </a:schemeClr>
              </a:solidFill>
            </a:endParaRPr>
          </a:p>
        </p:txBody>
      </p:sp>
      <p:grpSp>
        <p:nvGrpSpPr>
          <p:cNvPr id="31" name="Group 30">
            <a:extLst>
              <a:ext uri="{FF2B5EF4-FFF2-40B4-BE49-F238E27FC236}">
                <a16:creationId xmlns:a16="http://schemas.microsoft.com/office/drawing/2014/main" id="{5A692AD2-62B0-CDAB-4926-2E8CAAF5F0C1}"/>
              </a:ext>
            </a:extLst>
          </p:cNvPr>
          <p:cNvGrpSpPr/>
          <p:nvPr/>
        </p:nvGrpSpPr>
        <p:grpSpPr>
          <a:xfrm>
            <a:off x="466727" y="3170588"/>
            <a:ext cx="10756443" cy="2627688"/>
            <a:chOff x="571500" y="3610099"/>
            <a:chExt cx="9994895" cy="2344989"/>
          </a:xfrm>
        </p:grpSpPr>
        <p:pic>
          <p:nvPicPr>
            <p:cNvPr id="20" name="Picture 19" descr="A bird flying with a fish in its beak&#10;&#10;Description automatically generated">
              <a:extLst>
                <a:ext uri="{FF2B5EF4-FFF2-40B4-BE49-F238E27FC236}">
                  <a16:creationId xmlns:a16="http://schemas.microsoft.com/office/drawing/2014/main" id="{82166505-0BF4-E1EF-741B-CB315E967A49}"/>
                </a:ext>
              </a:extLst>
            </p:cNvPr>
            <p:cNvPicPr>
              <a:picLocks noChangeAspect="1"/>
            </p:cNvPicPr>
            <p:nvPr/>
          </p:nvPicPr>
          <p:blipFill rotWithShape="1">
            <a:blip r:embed="rId3">
              <a:extLst>
                <a:ext uri="{28A0092B-C50C-407E-A947-70E740481C1C}">
                  <a14:useLocalDpi xmlns:a14="http://schemas.microsoft.com/office/drawing/2010/main" val="0"/>
                </a:ext>
              </a:extLst>
            </a:blip>
            <a:srcRect l="7120" r="24597"/>
            <a:stretch/>
          </p:blipFill>
          <p:spPr>
            <a:xfrm>
              <a:off x="571500" y="3612156"/>
              <a:ext cx="2885280" cy="2313576"/>
            </a:xfrm>
            <a:prstGeom prst="rect">
              <a:avLst/>
            </a:prstGeom>
          </p:spPr>
        </p:pic>
        <p:pic>
          <p:nvPicPr>
            <p:cNvPr id="28" name="Picture 27">
              <a:extLst>
                <a:ext uri="{FF2B5EF4-FFF2-40B4-BE49-F238E27FC236}">
                  <a16:creationId xmlns:a16="http://schemas.microsoft.com/office/drawing/2014/main" id="{CF5AD45F-C7BA-B819-2B9A-A5283A796B69}"/>
                </a:ext>
              </a:extLst>
            </p:cNvPr>
            <p:cNvPicPr>
              <a:picLocks noChangeAspect="1"/>
            </p:cNvPicPr>
            <p:nvPr/>
          </p:nvPicPr>
          <p:blipFill rotWithShape="1">
            <a:blip r:embed="rId4"/>
            <a:srcRect l="10341" t="35429" b="5554"/>
            <a:stretch/>
          </p:blipFill>
          <p:spPr>
            <a:xfrm>
              <a:off x="3516048" y="3612156"/>
              <a:ext cx="3698876" cy="2342932"/>
            </a:xfrm>
            <a:prstGeom prst="rect">
              <a:avLst/>
            </a:prstGeom>
          </p:spPr>
        </p:pic>
        <p:pic>
          <p:nvPicPr>
            <p:cNvPr id="30" name="Picture 29" descr="A group of workers in orange uniforms and orange hats&#10;&#10;Description automatically generated">
              <a:extLst>
                <a:ext uri="{FF2B5EF4-FFF2-40B4-BE49-F238E27FC236}">
                  <a16:creationId xmlns:a16="http://schemas.microsoft.com/office/drawing/2014/main" id="{C579732E-FD3B-97DF-04B1-7DEFFC24A616}"/>
                </a:ext>
              </a:extLst>
            </p:cNvPr>
            <p:cNvPicPr>
              <a:picLocks noChangeAspect="1"/>
            </p:cNvPicPr>
            <p:nvPr/>
          </p:nvPicPr>
          <p:blipFill rotWithShape="1">
            <a:blip r:embed="rId5">
              <a:extLst>
                <a:ext uri="{28A0092B-C50C-407E-A947-70E740481C1C}">
                  <a14:useLocalDpi xmlns:a14="http://schemas.microsoft.com/office/drawing/2010/main" val="0"/>
                </a:ext>
              </a:extLst>
            </a:blip>
            <a:srcRect l="4163" r="17152"/>
            <a:stretch/>
          </p:blipFill>
          <p:spPr>
            <a:xfrm>
              <a:off x="7327372" y="3610099"/>
              <a:ext cx="3239023" cy="2315633"/>
            </a:xfrm>
            <a:prstGeom prst="rect">
              <a:avLst/>
            </a:prstGeom>
          </p:spPr>
        </p:pic>
      </p:grpSp>
      <p:sp>
        <p:nvSpPr>
          <p:cNvPr id="33" name="TextBox 32">
            <a:extLst>
              <a:ext uri="{FF2B5EF4-FFF2-40B4-BE49-F238E27FC236}">
                <a16:creationId xmlns:a16="http://schemas.microsoft.com/office/drawing/2014/main" id="{D351F668-157F-5965-ECBC-85C6E040E9D2}"/>
              </a:ext>
            </a:extLst>
          </p:cNvPr>
          <p:cNvSpPr txBox="1"/>
          <p:nvPr/>
        </p:nvSpPr>
        <p:spPr>
          <a:xfrm>
            <a:off x="7616338" y="5812633"/>
            <a:ext cx="3835433" cy="923330"/>
          </a:xfrm>
          <a:prstGeom prst="rect">
            <a:avLst/>
          </a:prstGeom>
          <a:noFill/>
        </p:spPr>
        <p:txBody>
          <a:bodyPr wrap="square" lIns="91440" tIns="45720" rIns="91440" bIns="45720" anchor="t">
            <a:spAutoFit/>
          </a:bodyPr>
          <a:lstStyle/>
          <a:p>
            <a:r>
              <a:rPr lang="en-GB" sz="1800" b="0" i="0" u="none" strike="noStrike">
                <a:solidFill>
                  <a:schemeClr val="accent5">
                    <a:lumMod val="50000"/>
                  </a:schemeClr>
                </a:solidFill>
                <a:effectLst/>
                <a:latin typeface="Meta Offc Pro"/>
              </a:rPr>
              <a:t>These fishers in Namibia</a:t>
            </a:r>
            <a:r>
              <a:rPr lang="en-GB">
                <a:solidFill>
                  <a:schemeClr val="accent5">
                    <a:lumMod val="50000"/>
                  </a:schemeClr>
                </a:solidFill>
                <a:latin typeface="Meta Offc Pro"/>
              </a:rPr>
              <a:t> have reduced the number of </a:t>
            </a:r>
            <a:r>
              <a:rPr lang="en-GB" sz="1800" b="0" i="0" u="none" strike="noStrike">
                <a:solidFill>
                  <a:schemeClr val="accent5">
                    <a:lumMod val="50000"/>
                  </a:schemeClr>
                </a:solidFill>
                <a:effectLst/>
                <a:latin typeface="Meta Offc Pro"/>
              </a:rPr>
              <a:t>birds </a:t>
            </a:r>
            <a:r>
              <a:rPr lang="en-GB">
                <a:solidFill>
                  <a:schemeClr val="accent5">
                    <a:lumMod val="50000"/>
                  </a:schemeClr>
                </a:solidFill>
                <a:latin typeface="Meta Offc Pro"/>
              </a:rPr>
              <a:t>getting caught in</a:t>
            </a:r>
            <a:r>
              <a:rPr lang="en-GB" sz="1800" b="0" i="0" u="none" strike="noStrike">
                <a:solidFill>
                  <a:schemeClr val="accent5">
                    <a:lumMod val="50000"/>
                  </a:schemeClr>
                </a:solidFill>
                <a:effectLst/>
                <a:latin typeface="Meta Offc Pro"/>
              </a:rPr>
              <a:t> their nets</a:t>
            </a:r>
            <a:r>
              <a:rPr lang="en-GB">
                <a:solidFill>
                  <a:schemeClr val="accent5">
                    <a:lumMod val="50000"/>
                  </a:schemeClr>
                </a:solidFill>
                <a:latin typeface="Meta Offc Pro"/>
              </a:rPr>
              <a:t> by 90%</a:t>
            </a:r>
            <a:r>
              <a:rPr lang="en-GB" sz="1800" b="0" i="0" u="none" strike="noStrike">
                <a:solidFill>
                  <a:schemeClr val="accent5">
                    <a:lumMod val="50000"/>
                  </a:schemeClr>
                </a:solidFill>
                <a:effectLst/>
                <a:latin typeface="Meta Offc Pro"/>
              </a:rPr>
              <a:t>.</a:t>
            </a:r>
            <a:endParaRPr lang="en-US">
              <a:solidFill>
                <a:schemeClr val="accent5">
                  <a:lumMod val="50000"/>
                </a:schemeClr>
              </a:solidFill>
              <a:latin typeface="Meta Offc Pro"/>
            </a:endParaRPr>
          </a:p>
        </p:txBody>
      </p:sp>
      <p:sp>
        <p:nvSpPr>
          <p:cNvPr id="34" name="TextBox 33">
            <a:extLst>
              <a:ext uri="{FF2B5EF4-FFF2-40B4-BE49-F238E27FC236}">
                <a16:creationId xmlns:a16="http://schemas.microsoft.com/office/drawing/2014/main" id="{E7450E2C-1A8C-EFC0-F2DA-69B0FFE2E575}"/>
              </a:ext>
            </a:extLst>
          </p:cNvPr>
          <p:cNvSpPr txBox="1"/>
          <p:nvPr/>
        </p:nvSpPr>
        <p:spPr>
          <a:xfrm>
            <a:off x="3773987" y="6120215"/>
            <a:ext cx="3950755" cy="369332"/>
          </a:xfrm>
          <a:prstGeom prst="rect">
            <a:avLst/>
          </a:prstGeom>
          <a:noFill/>
        </p:spPr>
        <p:txBody>
          <a:bodyPr wrap="square">
            <a:spAutoFit/>
          </a:bodyPr>
          <a:lstStyle/>
          <a:p>
            <a:r>
              <a:rPr lang="en-GB" sz="1800" b="0" i="0" u="none" strike="noStrike">
                <a:solidFill>
                  <a:schemeClr val="accent5">
                    <a:lumMod val="50000"/>
                  </a:schemeClr>
                </a:solidFill>
                <a:effectLst/>
                <a:latin typeface="Meta Offc Pro" panose="020B0504030101020102" pitchFamily="34" charset="0"/>
              </a:rPr>
              <a:t>These are bird-scaring lines!</a:t>
            </a:r>
            <a:endParaRPr lang="en-US">
              <a:solidFill>
                <a:schemeClr val="accent5">
                  <a:lumMod val="50000"/>
                </a:schemeClr>
              </a:solidFill>
            </a:endParaRPr>
          </a:p>
        </p:txBody>
      </p:sp>
      <p:pic>
        <p:nvPicPr>
          <p:cNvPr id="2050" name="Picture 2" descr="Shape&#10;&#10;Description automatically generated">
            <a:extLst>
              <a:ext uri="{FF2B5EF4-FFF2-40B4-BE49-F238E27FC236}">
                <a16:creationId xmlns:a16="http://schemas.microsoft.com/office/drawing/2014/main" id="{0BC4C37C-F842-4DD3-A490-2B770B113B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2338007" flipH="1">
            <a:off x="4472209" y="4444987"/>
            <a:ext cx="1634448" cy="216606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 name="Graphic 3" descr="Printer with solid fill">
            <a:extLst>
              <a:ext uri="{FF2B5EF4-FFF2-40B4-BE49-F238E27FC236}">
                <a16:creationId xmlns:a16="http://schemas.microsoft.com/office/drawing/2014/main" id="{1E9D2B5D-C51B-EF03-DBF4-152DDCB13F2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82714" y="6227064"/>
            <a:ext cx="508086" cy="508086"/>
          </a:xfrm>
          <a:prstGeom prst="rect">
            <a:avLst/>
          </a:prstGeom>
        </p:spPr>
      </p:pic>
    </p:spTree>
    <p:extLst>
      <p:ext uri="{BB962C8B-B14F-4D97-AF65-F5344CB8AC3E}">
        <p14:creationId xmlns:p14="http://schemas.microsoft.com/office/powerpoint/2010/main" val="29486718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9361B-2F4F-867C-204D-F9E6A5A72244}"/>
              </a:ext>
            </a:extLst>
          </p:cNvPr>
          <p:cNvSpPr>
            <a:spLocks noGrp="1"/>
          </p:cNvSpPr>
          <p:nvPr>
            <p:ph type="title"/>
          </p:nvPr>
        </p:nvSpPr>
        <p:spPr>
          <a:xfrm>
            <a:off x="-1" y="583702"/>
            <a:ext cx="7840031" cy="929073"/>
          </a:xfrm>
        </p:spPr>
        <p:txBody>
          <a:bodyPr/>
          <a:lstStyle/>
          <a:p>
            <a:r>
              <a:rPr lang="en-US"/>
              <a:t>Factsheet 2: Flashing lights</a:t>
            </a:r>
          </a:p>
        </p:txBody>
      </p:sp>
      <p:sp>
        <p:nvSpPr>
          <p:cNvPr id="3" name="TextBox 2">
            <a:extLst>
              <a:ext uri="{FF2B5EF4-FFF2-40B4-BE49-F238E27FC236}">
                <a16:creationId xmlns:a16="http://schemas.microsoft.com/office/drawing/2014/main" id="{D88DFC7B-A6BD-4719-E0FB-128F6DBE9DED}"/>
              </a:ext>
            </a:extLst>
          </p:cNvPr>
          <p:cNvSpPr txBox="1"/>
          <p:nvPr/>
        </p:nvSpPr>
        <p:spPr>
          <a:xfrm>
            <a:off x="466727" y="1709043"/>
            <a:ext cx="3431942" cy="1200329"/>
          </a:xfrm>
          <a:prstGeom prst="rect">
            <a:avLst/>
          </a:prstGeom>
          <a:noFill/>
        </p:spPr>
        <p:txBody>
          <a:bodyPr wrap="square" lIns="91440" tIns="45720" rIns="91440" bIns="45720" anchor="t">
            <a:spAutoFit/>
          </a:bodyPr>
          <a:lstStyle/>
          <a:p>
            <a:pPr algn="l" rtl="0" fontAlgn="base"/>
            <a:r>
              <a:rPr lang="en-GB" sz="1800" b="1" i="0" u="none" strike="noStrike">
                <a:solidFill>
                  <a:schemeClr val="accent5">
                    <a:lumMod val="50000"/>
                  </a:schemeClr>
                </a:solidFill>
                <a:effectLst/>
                <a:latin typeface="Meta Offc Pro"/>
              </a:rPr>
              <a:t>The problem</a:t>
            </a:r>
            <a:r>
              <a:rPr lang="en-US" sz="1800" b="0" i="0">
                <a:solidFill>
                  <a:schemeClr val="accent5">
                    <a:lumMod val="50000"/>
                  </a:schemeClr>
                </a:solidFill>
                <a:effectLst/>
                <a:latin typeface="Meta Offc Pro"/>
              </a:rPr>
              <a:t>​</a:t>
            </a:r>
            <a:endParaRPr lang="en-US" b="0" i="0">
              <a:solidFill>
                <a:schemeClr val="accent5">
                  <a:lumMod val="50000"/>
                </a:schemeClr>
              </a:solidFill>
              <a:effectLst/>
              <a:latin typeface="Meta Offc Pro"/>
            </a:endParaRPr>
          </a:p>
          <a:p>
            <a:pPr algn="l" rtl="0" fontAlgn="base">
              <a:buFont typeface="Arial" panose="020B0604020202020204" pitchFamily="34" charset="0"/>
              <a:buChar char="•"/>
            </a:pPr>
            <a:r>
              <a:rPr lang="en-GB" sz="1800" b="0" i="0" u="none" strike="noStrike">
                <a:solidFill>
                  <a:schemeClr val="accent5">
                    <a:lumMod val="50000"/>
                  </a:schemeClr>
                </a:solidFill>
                <a:effectLst/>
                <a:latin typeface="Meta Offc Pro"/>
              </a:rPr>
              <a:t>Fishers often catch fish, or other </a:t>
            </a:r>
            <a:r>
              <a:rPr lang="en-GB">
                <a:solidFill>
                  <a:schemeClr val="accent5">
                    <a:lumMod val="50000"/>
                  </a:schemeClr>
                </a:solidFill>
                <a:latin typeface="Meta Offc Pro"/>
              </a:rPr>
              <a:t>creatures,</a:t>
            </a:r>
            <a:r>
              <a:rPr lang="en-GB" sz="1800" b="0" i="0" u="none" strike="noStrike">
                <a:solidFill>
                  <a:schemeClr val="accent5">
                    <a:lumMod val="50000"/>
                  </a:schemeClr>
                </a:solidFill>
                <a:effectLst/>
                <a:latin typeface="Meta Offc Pro"/>
              </a:rPr>
              <a:t> that they don’t want in their fishing nets.</a:t>
            </a:r>
            <a:endParaRPr lang="en-US" b="0" i="0">
              <a:solidFill>
                <a:schemeClr val="accent5">
                  <a:lumMod val="50000"/>
                </a:schemeClr>
              </a:solidFill>
              <a:effectLst/>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DBE8080-A3A5-E5AB-9DCA-0A75F4CF814E}"/>
              </a:ext>
            </a:extLst>
          </p:cNvPr>
          <p:cNvSpPr txBox="1"/>
          <p:nvPr/>
        </p:nvSpPr>
        <p:spPr>
          <a:xfrm>
            <a:off x="3967793" y="1709043"/>
            <a:ext cx="8036359" cy="1477328"/>
          </a:xfrm>
          <a:prstGeom prst="rect">
            <a:avLst/>
          </a:prstGeom>
          <a:noFill/>
        </p:spPr>
        <p:txBody>
          <a:bodyPr wrap="square" lIns="91440" tIns="45720" rIns="91440" bIns="45720" anchor="t">
            <a:spAutoFit/>
          </a:bodyPr>
          <a:lstStyle/>
          <a:p>
            <a:pPr algn="l" rtl="0" fontAlgn="base"/>
            <a:r>
              <a:rPr lang="en-GB" sz="1800" b="1" i="0" u="none" strike="noStrike" dirty="0">
                <a:solidFill>
                  <a:schemeClr val="accent5">
                    <a:lumMod val="50000"/>
                  </a:schemeClr>
                </a:solidFill>
                <a:effectLst/>
                <a:latin typeface="Meta Offc Pro"/>
              </a:rPr>
              <a:t>The gadget</a:t>
            </a:r>
            <a:r>
              <a:rPr lang="en-US" sz="1800" b="0" i="0" dirty="0">
                <a:solidFill>
                  <a:schemeClr val="accent5">
                    <a:lumMod val="50000"/>
                  </a:schemeClr>
                </a:solidFill>
                <a:effectLst/>
                <a:latin typeface="Meta Offc Pro"/>
              </a:rPr>
              <a:t>​</a:t>
            </a:r>
          </a:p>
          <a:p>
            <a:pPr algn="l" rtl="0" fontAlgn="base">
              <a:buFont typeface="Arial" panose="020B0604020202020204" pitchFamily="34" charset="0"/>
              <a:buChar char="•"/>
            </a:pPr>
            <a:r>
              <a:rPr lang="en-GB" sz="1800" b="0" i="0" u="none" strike="noStrike" dirty="0">
                <a:solidFill>
                  <a:schemeClr val="accent5">
                    <a:lumMod val="50000"/>
                  </a:schemeClr>
                </a:solidFill>
                <a:effectLst/>
                <a:latin typeface="Meta Offc Pro"/>
              </a:rPr>
              <a:t>Scientists found out that putting lights on fishing nets scares away candlefish (fish that they do not want to catch) and stops them getting caught. </a:t>
            </a:r>
            <a:r>
              <a:rPr lang="en-US" sz="1800" b="0" i="0" dirty="0">
                <a:solidFill>
                  <a:schemeClr val="accent5">
                    <a:lumMod val="50000"/>
                  </a:schemeClr>
                </a:solidFill>
                <a:effectLst/>
                <a:latin typeface="Meta Offc Pro"/>
              </a:rPr>
              <a:t>​</a:t>
            </a:r>
            <a:endParaRPr lang="en-US" b="0" i="0" dirty="0">
              <a:solidFill>
                <a:schemeClr val="accent5">
                  <a:lumMod val="50000"/>
                </a:schemeClr>
              </a:solidFill>
              <a:effectLst/>
              <a:latin typeface="Meta Offc Pro"/>
            </a:endParaRPr>
          </a:p>
          <a:p>
            <a:pPr algn="l" rtl="0" fontAlgn="base">
              <a:buFont typeface="Arial" panose="020B0604020202020204" pitchFamily="34" charset="0"/>
              <a:buChar char="•"/>
            </a:pPr>
            <a:r>
              <a:rPr lang="en-GB" sz="1800" b="0" i="0" u="none" strike="noStrike" dirty="0">
                <a:solidFill>
                  <a:schemeClr val="accent5">
                    <a:lumMod val="50000"/>
                  </a:schemeClr>
                </a:solidFill>
                <a:effectLst/>
                <a:latin typeface="Meta Offc Pro"/>
              </a:rPr>
              <a:t>Scientists have different theories about how the lights work. Maybe the lights show the fish how to escape</a:t>
            </a:r>
            <a:r>
              <a:rPr lang="en-GB" dirty="0">
                <a:solidFill>
                  <a:schemeClr val="accent5">
                    <a:lumMod val="50000"/>
                  </a:schemeClr>
                </a:solidFill>
                <a:latin typeface="Meta Offc Pro"/>
              </a:rPr>
              <a:t>?</a:t>
            </a:r>
            <a:r>
              <a:rPr lang="en-GB" sz="1800" b="0" i="0" u="none" strike="noStrike" dirty="0">
                <a:solidFill>
                  <a:schemeClr val="accent5">
                    <a:lumMod val="50000"/>
                  </a:schemeClr>
                </a:solidFill>
                <a:effectLst/>
                <a:latin typeface="Meta Offc Pro"/>
              </a:rPr>
              <a:t> What do you think?</a:t>
            </a:r>
            <a:endParaRPr lang="en-US" b="0" i="0" dirty="0">
              <a:solidFill>
                <a:schemeClr val="accent5">
                  <a:lumMod val="50000"/>
                </a:schemeClr>
              </a:solidFill>
              <a:effectLst/>
              <a:latin typeface="Meta Offc Pro"/>
            </a:endParaRPr>
          </a:p>
        </p:txBody>
      </p:sp>
      <p:cxnSp>
        <p:nvCxnSpPr>
          <p:cNvPr id="5" name="Straight Connector 4">
            <a:extLst>
              <a:ext uri="{FF2B5EF4-FFF2-40B4-BE49-F238E27FC236}">
                <a16:creationId xmlns:a16="http://schemas.microsoft.com/office/drawing/2014/main" id="{05C04111-695B-CD90-3133-A76396107E5D}"/>
              </a:ext>
            </a:extLst>
          </p:cNvPr>
          <p:cNvCxnSpPr>
            <a:cxnSpLocks/>
          </p:cNvCxnSpPr>
          <p:nvPr/>
        </p:nvCxnSpPr>
        <p:spPr>
          <a:xfrm>
            <a:off x="3805786" y="1709043"/>
            <a:ext cx="0" cy="1477328"/>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78A433D5-3B75-7589-CD54-E33C70FBF308}"/>
              </a:ext>
            </a:extLst>
          </p:cNvPr>
          <p:cNvPicPr>
            <a:picLocks noChangeAspect="1"/>
          </p:cNvPicPr>
          <p:nvPr/>
        </p:nvPicPr>
        <p:blipFill>
          <a:blip r:embed="rId3"/>
          <a:stretch>
            <a:fillRect/>
          </a:stretch>
        </p:blipFill>
        <p:spPr>
          <a:xfrm>
            <a:off x="455752" y="3687525"/>
            <a:ext cx="5316743" cy="2598975"/>
          </a:xfrm>
          <a:prstGeom prst="rect">
            <a:avLst/>
          </a:prstGeom>
        </p:spPr>
      </p:pic>
      <p:pic>
        <p:nvPicPr>
          <p:cNvPr id="12" name="Picture 11" descr="A school of fish swimming in water&#10;&#10;Description automatically generated">
            <a:extLst>
              <a:ext uri="{FF2B5EF4-FFF2-40B4-BE49-F238E27FC236}">
                <a16:creationId xmlns:a16="http://schemas.microsoft.com/office/drawing/2014/main" id="{C57784A0-1B5D-943C-37A9-74F8D359C5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3671630"/>
            <a:ext cx="3486493" cy="2614870"/>
          </a:xfrm>
          <a:prstGeom prst="rect">
            <a:avLst/>
          </a:prstGeom>
        </p:spPr>
      </p:pic>
      <p:sp>
        <p:nvSpPr>
          <p:cNvPr id="14" name="TextBox 13">
            <a:extLst>
              <a:ext uri="{FF2B5EF4-FFF2-40B4-BE49-F238E27FC236}">
                <a16:creationId xmlns:a16="http://schemas.microsoft.com/office/drawing/2014/main" id="{79058722-0207-CCC7-2D9C-B974DE4418E0}"/>
              </a:ext>
            </a:extLst>
          </p:cNvPr>
          <p:cNvSpPr txBox="1"/>
          <p:nvPr/>
        </p:nvSpPr>
        <p:spPr>
          <a:xfrm>
            <a:off x="10198703" y="4293941"/>
            <a:ext cx="1901825" cy="1477328"/>
          </a:xfrm>
          <a:prstGeom prst="rect">
            <a:avLst/>
          </a:prstGeom>
          <a:noFill/>
        </p:spPr>
        <p:txBody>
          <a:bodyPr wrap="square">
            <a:spAutoFit/>
          </a:bodyPr>
          <a:lstStyle/>
          <a:p>
            <a:r>
              <a:rPr lang="en-GB" sz="1800" b="0" i="0" u="none" strike="noStrike">
                <a:solidFill>
                  <a:schemeClr val="accent5">
                    <a:lumMod val="50000"/>
                  </a:schemeClr>
                </a:solidFill>
                <a:effectLst/>
                <a:latin typeface="Meta Offc Pro" panose="020B0504030101020102" pitchFamily="34" charset="0"/>
              </a:rPr>
              <a:t>Shrimp fishers in the USA can catch these</a:t>
            </a:r>
            <a:r>
              <a:rPr lang="en-GB">
                <a:solidFill>
                  <a:schemeClr val="accent5">
                    <a:lumMod val="50000"/>
                  </a:schemeClr>
                </a:solidFill>
                <a:latin typeface="Meta Offc Pro" panose="020B0504030101020102" pitchFamily="34" charset="0"/>
              </a:rPr>
              <a:t> c</a:t>
            </a:r>
            <a:r>
              <a:rPr lang="en-GB" sz="1800" b="0" i="0" u="none" strike="noStrike">
                <a:solidFill>
                  <a:schemeClr val="accent5">
                    <a:lumMod val="50000"/>
                  </a:schemeClr>
                </a:solidFill>
                <a:effectLst/>
                <a:latin typeface="Meta Offc Pro" panose="020B0504030101020102" pitchFamily="34" charset="0"/>
              </a:rPr>
              <a:t>andlefish by mistake</a:t>
            </a:r>
            <a:endParaRPr lang="en-US">
              <a:solidFill>
                <a:schemeClr val="accent5">
                  <a:lumMod val="50000"/>
                </a:schemeClr>
              </a:solidFill>
            </a:endParaRPr>
          </a:p>
        </p:txBody>
      </p:sp>
      <p:pic>
        <p:nvPicPr>
          <p:cNvPr id="15" name="Picture 2" descr="Shape&#10;&#10;Description automatically generated">
            <a:extLst>
              <a:ext uri="{FF2B5EF4-FFF2-40B4-BE49-F238E27FC236}">
                <a16:creationId xmlns:a16="http://schemas.microsoft.com/office/drawing/2014/main" id="{A4F9ADEC-776F-C0EC-E0A4-AA33BBBB4D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72506">
            <a:off x="8883869" y="3949573"/>
            <a:ext cx="1649178" cy="216606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074" name="Picture 2" descr="A picture containing background pattern&#10;&#10;Description automatically generated">
            <a:extLst>
              <a:ext uri="{FF2B5EF4-FFF2-40B4-BE49-F238E27FC236}">
                <a16:creationId xmlns:a16="http://schemas.microsoft.com/office/drawing/2014/main" id="{A8521B1A-E76E-F843-A226-56D87FC030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727" y="3666210"/>
            <a:ext cx="961054" cy="63315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919BAD2-06DB-2ED4-0E74-83572C68582C}"/>
              </a:ext>
            </a:extLst>
          </p:cNvPr>
          <p:cNvSpPr txBox="1"/>
          <p:nvPr/>
        </p:nvSpPr>
        <p:spPr>
          <a:xfrm>
            <a:off x="386829" y="6272487"/>
            <a:ext cx="4212360" cy="369332"/>
          </a:xfrm>
          <a:prstGeom prst="rect">
            <a:avLst/>
          </a:prstGeom>
          <a:noFill/>
        </p:spPr>
        <p:txBody>
          <a:bodyPr wrap="square">
            <a:spAutoFit/>
          </a:bodyPr>
          <a:lstStyle/>
          <a:p>
            <a:r>
              <a:rPr lang="en-GB" sz="1800" b="0" i="0" u="none" strike="noStrike">
                <a:solidFill>
                  <a:schemeClr val="accent5">
                    <a:lumMod val="50000"/>
                  </a:schemeClr>
                </a:solidFill>
                <a:effectLst/>
                <a:latin typeface="Meta Offc Pro" panose="020B0504030101020102" pitchFamily="34" charset="0"/>
              </a:rPr>
              <a:t>Light on shrimp nets</a:t>
            </a:r>
            <a:endParaRPr lang="en-US">
              <a:solidFill>
                <a:schemeClr val="accent5">
                  <a:lumMod val="50000"/>
                </a:schemeClr>
              </a:solidFill>
            </a:endParaRPr>
          </a:p>
        </p:txBody>
      </p:sp>
      <p:pic>
        <p:nvPicPr>
          <p:cNvPr id="8" name="Graphic 7" descr="Printer with solid fill">
            <a:extLst>
              <a:ext uri="{FF2B5EF4-FFF2-40B4-BE49-F238E27FC236}">
                <a16:creationId xmlns:a16="http://schemas.microsoft.com/office/drawing/2014/main" id="{E33350AB-CA8E-3C28-8656-AA27014858B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82714" y="6227064"/>
            <a:ext cx="508086" cy="508086"/>
          </a:xfrm>
          <a:prstGeom prst="rect">
            <a:avLst/>
          </a:prstGeom>
        </p:spPr>
      </p:pic>
    </p:spTree>
    <p:extLst>
      <p:ext uri="{BB962C8B-B14F-4D97-AF65-F5344CB8AC3E}">
        <p14:creationId xmlns:p14="http://schemas.microsoft.com/office/powerpoint/2010/main" val="12048060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9361B-2F4F-867C-204D-F9E6A5A72244}"/>
              </a:ext>
            </a:extLst>
          </p:cNvPr>
          <p:cNvSpPr>
            <a:spLocks noGrp="1"/>
          </p:cNvSpPr>
          <p:nvPr>
            <p:ph type="title"/>
          </p:nvPr>
        </p:nvSpPr>
        <p:spPr>
          <a:xfrm>
            <a:off x="-1" y="583702"/>
            <a:ext cx="8147743" cy="929073"/>
          </a:xfrm>
        </p:spPr>
        <p:txBody>
          <a:bodyPr/>
          <a:lstStyle/>
          <a:p>
            <a:r>
              <a:rPr lang="en-US"/>
              <a:t>Factsheet 3: Banana pingers </a:t>
            </a:r>
          </a:p>
        </p:txBody>
      </p:sp>
      <p:sp>
        <p:nvSpPr>
          <p:cNvPr id="3" name="TextBox 2">
            <a:extLst>
              <a:ext uri="{FF2B5EF4-FFF2-40B4-BE49-F238E27FC236}">
                <a16:creationId xmlns:a16="http://schemas.microsoft.com/office/drawing/2014/main" id="{0ABF254F-E3A7-B315-920D-BE129E4F9C63}"/>
              </a:ext>
            </a:extLst>
          </p:cNvPr>
          <p:cNvSpPr txBox="1"/>
          <p:nvPr/>
        </p:nvSpPr>
        <p:spPr>
          <a:xfrm>
            <a:off x="208655" y="1720917"/>
            <a:ext cx="4889913" cy="2031325"/>
          </a:xfrm>
          <a:prstGeom prst="rect">
            <a:avLst/>
          </a:prstGeom>
          <a:noFill/>
        </p:spPr>
        <p:txBody>
          <a:bodyPr wrap="square" lIns="91440" tIns="45720" rIns="91440" bIns="45720" anchor="t">
            <a:spAutoFit/>
          </a:bodyPr>
          <a:lstStyle/>
          <a:p>
            <a:pPr algn="l" rtl="0" fontAlgn="base"/>
            <a:r>
              <a:rPr lang="en-GB" sz="1800" b="1" i="0" u="none" strike="noStrike" dirty="0">
                <a:solidFill>
                  <a:schemeClr val="accent5">
                    <a:lumMod val="50000"/>
                  </a:schemeClr>
                </a:solidFill>
                <a:effectLst/>
                <a:latin typeface="Meta Offc Pro"/>
              </a:rPr>
              <a:t>The problem</a:t>
            </a:r>
            <a:r>
              <a:rPr lang="en-US" sz="1800" b="0" i="0" dirty="0">
                <a:solidFill>
                  <a:schemeClr val="accent5">
                    <a:lumMod val="50000"/>
                  </a:schemeClr>
                </a:solidFill>
                <a:effectLst/>
                <a:latin typeface="Meta Offc Pro"/>
              </a:rPr>
              <a:t>​</a:t>
            </a:r>
            <a:endParaRPr lang="en-US" b="0" i="0" dirty="0">
              <a:solidFill>
                <a:schemeClr val="accent5">
                  <a:lumMod val="50000"/>
                </a:schemeClr>
              </a:solidFill>
              <a:effectLst/>
              <a:latin typeface="Meta Offc Pro"/>
            </a:endParaRPr>
          </a:p>
          <a:p>
            <a:pPr marL="236220" indent="-236220" fontAlgn="base">
              <a:buFont typeface="Arial,Sans-Serif" panose="020B0604020202020204" pitchFamily="34" charset="0"/>
              <a:buChar char="•"/>
            </a:pPr>
            <a:r>
              <a:rPr lang="en-US">
                <a:solidFill>
                  <a:srgbClr val="1F4E79"/>
                </a:solidFill>
                <a:latin typeface="Meta Offc Pro"/>
              </a:rPr>
              <a:t>Harbour</a:t>
            </a:r>
            <a:r>
              <a:rPr lang="en-US" dirty="0">
                <a:solidFill>
                  <a:srgbClr val="1F4E79"/>
                </a:solidFill>
                <a:latin typeface="Meta Offc Pro"/>
              </a:rPr>
              <a:t> porpoises (similar to</a:t>
            </a:r>
            <a:r>
              <a:rPr lang="en-US">
                <a:solidFill>
                  <a:srgbClr val="1F4E79"/>
                </a:solidFill>
                <a:latin typeface="Meta Offc Pro"/>
              </a:rPr>
              <a:t> </a:t>
            </a:r>
            <a:r>
              <a:rPr lang="en-US" dirty="0">
                <a:solidFill>
                  <a:srgbClr val="1F4E79"/>
                </a:solidFill>
                <a:latin typeface="Meta Offc Pro"/>
              </a:rPr>
              <a:t>dolphins) </a:t>
            </a:r>
            <a:r>
              <a:rPr lang="en-US">
                <a:solidFill>
                  <a:srgbClr val="1F4E79"/>
                </a:solidFill>
                <a:latin typeface="Meta Offc Pro"/>
              </a:rPr>
              <a:t>hunt for</a:t>
            </a:r>
            <a:r>
              <a:rPr lang="en-US" dirty="0">
                <a:solidFill>
                  <a:srgbClr val="1F4E79"/>
                </a:solidFill>
                <a:latin typeface="Meta Offc Pro"/>
              </a:rPr>
              <a:t> </a:t>
            </a:r>
            <a:r>
              <a:rPr lang="en-US">
                <a:solidFill>
                  <a:srgbClr val="1F4E79"/>
                </a:solidFill>
                <a:latin typeface="Meta Offc Pro"/>
              </a:rPr>
              <a:t>fish to eat,</a:t>
            </a:r>
            <a:r>
              <a:rPr lang="en-US" dirty="0">
                <a:solidFill>
                  <a:srgbClr val="1F4E79"/>
                </a:solidFill>
                <a:latin typeface="Meta Offc Pro"/>
              </a:rPr>
              <a:t> near </a:t>
            </a:r>
            <a:r>
              <a:rPr lang="en-US" b="0" i="0" u="none" strike="noStrike" dirty="0">
                <a:solidFill>
                  <a:srgbClr val="1F4E79"/>
                </a:solidFill>
                <a:effectLst/>
                <a:latin typeface="Meta Offc Pro"/>
              </a:rPr>
              <a:t>fishing</a:t>
            </a:r>
            <a:r>
              <a:rPr lang="en-US" dirty="0">
                <a:solidFill>
                  <a:srgbClr val="1F4E79"/>
                </a:solidFill>
                <a:latin typeface="Meta Offc Pro"/>
              </a:rPr>
              <a:t> boats.</a:t>
            </a:r>
          </a:p>
          <a:p>
            <a:pPr marL="236220" indent="-236220">
              <a:buFont typeface="Arial,Sans-Serif" panose="020B0604020202020204" pitchFamily="34" charset="0"/>
              <a:buChar char="•"/>
            </a:pPr>
            <a:r>
              <a:rPr lang="en-US" dirty="0">
                <a:solidFill>
                  <a:srgbClr val="1F4E79"/>
                </a:solidFill>
                <a:latin typeface="Meta Offc Pro"/>
              </a:rPr>
              <a:t>The</a:t>
            </a:r>
            <a:r>
              <a:rPr lang="en-US" b="0" i="0" u="none" strike="noStrike" dirty="0">
                <a:solidFill>
                  <a:srgbClr val="1F4E79"/>
                </a:solidFill>
                <a:effectLst/>
                <a:latin typeface="Meta Offc Pro"/>
              </a:rPr>
              <a:t> boats</a:t>
            </a:r>
            <a:r>
              <a:rPr lang="en-US" dirty="0">
                <a:solidFill>
                  <a:srgbClr val="1F4E79"/>
                </a:solidFill>
                <a:latin typeface="Meta Offc Pro"/>
              </a:rPr>
              <a:t> and the porpoises, are all </a:t>
            </a:r>
            <a:r>
              <a:rPr lang="en-US">
                <a:solidFill>
                  <a:srgbClr val="1F4E79"/>
                </a:solidFill>
                <a:latin typeface="Meta Offc Pro"/>
              </a:rPr>
              <a:t> </a:t>
            </a:r>
            <a:r>
              <a:rPr lang="en-US" b="0" i="0" u="none" strike="noStrike" dirty="0">
                <a:solidFill>
                  <a:srgbClr val="1F4E79"/>
                </a:solidFill>
                <a:effectLst/>
                <a:latin typeface="Meta Offc Pro"/>
              </a:rPr>
              <a:t>looking for </a:t>
            </a:r>
            <a:r>
              <a:rPr lang="en-US" dirty="0">
                <a:solidFill>
                  <a:srgbClr val="1F4E79"/>
                </a:solidFill>
                <a:latin typeface="Meta Offc Pro"/>
              </a:rPr>
              <a:t>fish.</a:t>
            </a:r>
            <a:endParaRPr lang="en-US" b="0" i="0" dirty="0">
              <a:solidFill>
                <a:srgbClr val="1F4E79"/>
              </a:solidFill>
              <a:effectLst/>
              <a:latin typeface="Meta Offc Pro"/>
            </a:endParaRPr>
          </a:p>
          <a:p>
            <a:pPr marL="236220" indent="-236220">
              <a:buFont typeface="Arial,Sans-Serif" panose="020B0604020202020204" pitchFamily="34" charset="0"/>
              <a:buChar char="•"/>
            </a:pPr>
            <a:r>
              <a:rPr lang="en-US" dirty="0">
                <a:solidFill>
                  <a:srgbClr val="1F4E79"/>
                </a:solidFill>
                <a:latin typeface="Meta Offc Pro"/>
              </a:rPr>
              <a:t>The porpoises </a:t>
            </a:r>
            <a:r>
              <a:rPr lang="en-US" b="0" i="0" u="none" strike="noStrike" dirty="0">
                <a:solidFill>
                  <a:srgbClr val="1F4E79"/>
                </a:solidFill>
                <a:effectLst/>
                <a:latin typeface="Meta Offc Pro"/>
              </a:rPr>
              <a:t>can </a:t>
            </a:r>
            <a:r>
              <a:rPr lang="en-US" b="0" i="0" u="none" strike="noStrike">
                <a:solidFill>
                  <a:srgbClr val="1F4E79"/>
                </a:solidFill>
                <a:effectLst/>
                <a:latin typeface="Meta Offc Pro"/>
              </a:rPr>
              <a:t>accidentally </a:t>
            </a:r>
            <a:r>
              <a:rPr lang="en-US" b="0" i="0" u="none" strike="noStrike" dirty="0">
                <a:solidFill>
                  <a:srgbClr val="1F4E79"/>
                </a:solidFill>
                <a:effectLst/>
                <a:latin typeface="Meta Offc Pro"/>
              </a:rPr>
              <a:t>get </a:t>
            </a:r>
            <a:r>
              <a:rPr lang="en-US" b="0" i="0" u="none" strike="noStrike">
                <a:solidFill>
                  <a:srgbClr val="1F4E79"/>
                </a:solidFill>
                <a:effectLst/>
                <a:latin typeface="Meta Offc Pro"/>
              </a:rPr>
              <a:t>             </a:t>
            </a:r>
            <a:r>
              <a:rPr lang="en-US" b="0" i="0" u="none" strike="noStrike" dirty="0">
                <a:solidFill>
                  <a:srgbClr val="1F4E79"/>
                </a:solidFill>
                <a:effectLst/>
                <a:latin typeface="Meta Offc Pro"/>
              </a:rPr>
              <a:t>caught in</a:t>
            </a:r>
            <a:r>
              <a:rPr lang="en-US" dirty="0">
                <a:solidFill>
                  <a:srgbClr val="1F4E79"/>
                </a:solidFill>
                <a:latin typeface="Meta Offc Pro"/>
              </a:rPr>
              <a:t> </a:t>
            </a:r>
            <a:r>
              <a:rPr lang="en-US" b="0" i="0" u="none" strike="noStrike" dirty="0">
                <a:solidFill>
                  <a:srgbClr val="1F4E79"/>
                </a:solidFill>
                <a:effectLst/>
                <a:latin typeface="Meta Offc Pro"/>
              </a:rPr>
              <a:t>fishing</a:t>
            </a:r>
            <a:r>
              <a:rPr lang="en-US" dirty="0">
                <a:solidFill>
                  <a:srgbClr val="1F4E79"/>
                </a:solidFill>
                <a:latin typeface="Meta Offc Pro"/>
              </a:rPr>
              <a:t> </a:t>
            </a:r>
            <a:r>
              <a:rPr lang="en-US" b="0" i="0" u="none" strike="noStrike" dirty="0">
                <a:solidFill>
                  <a:srgbClr val="1F4E79"/>
                </a:solidFill>
                <a:effectLst/>
                <a:latin typeface="Meta Offc Pro"/>
              </a:rPr>
              <a:t>nets</a:t>
            </a:r>
            <a:r>
              <a:rPr lang="en-US" dirty="0">
                <a:solidFill>
                  <a:srgbClr val="1F4E79"/>
                </a:solidFill>
                <a:latin typeface="Meta Offc Pro"/>
              </a:rPr>
              <a:t>.</a:t>
            </a:r>
          </a:p>
        </p:txBody>
      </p:sp>
      <p:sp>
        <p:nvSpPr>
          <p:cNvPr id="4" name="TextBox 3">
            <a:extLst>
              <a:ext uri="{FF2B5EF4-FFF2-40B4-BE49-F238E27FC236}">
                <a16:creationId xmlns:a16="http://schemas.microsoft.com/office/drawing/2014/main" id="{B4240D38-95CA-09B5-A3B1-86CA2391683A}"/>
              </a:ext>
            </a:extLst>
          </p:cNvPr>
          <p:cNvSpPr txBox="1"/>
          <p:nvPr/>
        </p:nvSpPr>
        <p:spPr>
          <a:xfrm>
            <a:off x="5339808" y="1716942"/>
            <a:ext cx="6318792" cy="1754326"/>
          </a:xfrm>
          <a:prstGeom prst="rect">
            <a:avLst/>
          </a:prstGeom>
          <a:noFill/>
        </p:spPr>
        <p:txBody>
          <a:bodyPr wrap="square" lIns="91440" tIns="45720" rIns="91440" bIns="45720" anchor="t">
            <a:spAutoFit/>
          </a:bodyPr>
          <a:lstStyle/>
          <a:p>
            <a:pPr algn="l" rtl="0" fontAlgn="base"/>
            <a:r>
              <a:rPr lang="en-GB" sz="1800" b="1" i="0" u="none" strike="noStrike">
                <a:solidFill>
                  <a:schemeClr val="accent5">
                    <a:lumMod val="50000"/>
                  </a:schemeClr>
                </a:solidFill>
                <a:effectLst/>
                <a:latin typeface="Meta Offc Pro"/>
              </a:rPr>
              <a:t>The gadget</a:t>
            </a:r>
            <a:r>
              <a:rPr lang="en-US" sz="1800" b="0" i="0">
                <a:solidFill>
                  <a:schemeClr val="accent5">
                    <a:lumMod val="50000"/>
                  </a:schemeClr>
                </a:solidFill>
                <a:effectLst/>
                <a:latin typeface="Meta Offc Pro"/>
              </a:rPr>
              <a:t>​</a:t>
            </a:r>
            <a:endParaRPr lang="en-US" b="0" i="0">
              <a:solidFill>
                <a:schemeClr val="accent5">
                  <a:lumMod val="50000"/>
                </a:schemeClr>
              </a:solidFill>
              <a:effectLst/>
              <a:latin typeface="Meta Offc Pro"/>
            </a:endParaRPr>
          </a:p>
          <a:p>
            <a:pPr marL="271463" indent="-271463" algn="l" rtl="0" fontAlgn="base">
              <a:buFont typeface="Arial" panose="020B0604020202020204" pitchFamily="34" charset="0"/>
              <a:buChar char="•"/>
            </a:pPr>
            <a:r>
              <a:rPr lang="en-GB" sz="1800" b="0" i="0" u="none" strike="noStrike">
                <a:solidFill>
                  <a:schemeClr val="accent5">
                    <a:lumMod val="50000"/>
                  </a:schemeClr>
                </a:solidFill>
                <a:effectLst/>
                <a:latin typeface="Meta Offc Pro"/>
              </a:rPr>
              <a:t>Some fishers put “banana pingers” on their fishing nets. </a:t>
            </a:r>
            <a:r>
              <a:rPr lang="en-US" sz="1800" b="0" i="0">
                <a:solidFill>
                  <a:schemeClr val="accent5">
                    <a:lumMod val="50000"/>
                  </a:schemeClr>
                </a:solidFill>
                <a:effectLst/>
                <a:latin typeface="Meta Offc Pro"/>
              </a:rPr>
              <a:t>​</a:t>
            </a:r>
            <a:endParaRPr lang="en-US" b="0" i="0">
              <a:solidFill>
                <a:schemeClr val="accent5">
                  <a:lumMod val="50000"/>
                </a:schemeClr>
              </a:solidFill>
              <a:effectLst/>
              <a:latin typeface="Meta Offc Pro"/>
            </a:endParaRPr>
          </a:p>
          <a:p>
            <a:pPr marL="271463" indent="-271463" fontAlgn="base">
              <a:buFont typeface="Arial" panose="020B0604020202020204" pitchFamily="34" charset="0"/>
              <a:buChar char="•"/>
            </a:pPr>
            <a:r>
              <a:rPr lang="en-GB" sz="1800" b="0" i="0" u="none" strike="noStrike">
                <a:solidFill>
                  <a:schemeClr val="accent5">
                    <a:lumMod val="50000"/>
                  </a:schemeClr>
                </a:solidFill>
                <a:effectLst/>
                <a:latin typeface="Meta Offc Pro"/>
              </a:rPr>
              <a:t>The pinger is an electronic gadget (it looks a bit like a banana) which makes a ‘ping’ noise to</a:t>
            </a:r>
            <a:r>
              <a:rPr lang="en-GB">
                <a:solidFill>
                  <a:schemeClr val="accent5">
                    <a:lumMod val="50000"/>
                  </a:schemeClr>
                </a:solidFill>
                <a:latin typeface="Meta Offc Pro"/>
              </a:rPr>
              <a:t> </a:t>
            </a:r>
            <a:r>
              <a:rPr lang="en-GB" sz="1800" b="0" i="0" u="none" strike="noStrike">
                <a:solidFill>
                  <a:schemeClr val="accent5">
                    <a:lumMod val="50000"/>
                  </a:schemeClr>
                </a:solidFill>
                <a:effectLst/>
                <a:latin typeface="Meta Offc Pro"/>
              </a:rPr>
              <a:t>warn off porpoises. </a:t>
            </a:r>
            <a:r>
              <a:rPr lang="en-US" sz="1800" b="0" i="0">
                <a:solidFill>
                  <a:schemeClr val="accent5">
                    <a:lumMod val="50000"/>
                  </a:schemeClr>
                </a:solidFill>
                <a:effectLst/>
                <a:latin typeface="Meta Offc Pro"/>
              </a:rPr>
              <a:t>​</a:t>
            </a:r>
            <a:endParaRPr lang="en-US" b="0" i="0">
              <a:solidFill>
                <a:schemeClr val="accent5">
                  <a:lumMod val="50000"/>
                </a:schemeClr>
              </a:solidFill>
              <a:effectLst/>
              <a:latin typeface="Meta Offc Pro"/>
            </a:endParaRPr>
          </a:p>
          <a:p>
            <a:pPr marL="271463" indent="-271463" algn="l" rtl="0" fontAlgn="base">
              <a:buFont typeface="Arial" panose="020B0604020202020204" pitchFamily="34" charset="0"/>
              <a:buChar char="•"/>
            </a:pPr>
            <a:r>
              <a:rPr lang="en-GB" sz="1800" b="0" i="0" u="none" strike="noStrike">
                <a:solidFill>
                  <a:schemeClr val="accent5">
                    <a:lumMod val="50000"/>
                  </a:schemeClr>
                </a:solidFill>
                <a:effectLst/>
                <a:latin typeface="Meta Offc Pro"/>
              </a:rPr>
              <a:t>The underwater sound stops harbour porpoises from getting too close to nets. </a:t>
            </a:r>
            <a:endParaRPr lang="en-US" b="0" i="0">
              <a:solidFill>
                <a:schemeClr val="accent5">
                  <a:lumMod val="50000"/>
                </a:schemeClr>
              </a:solidFill>
              <a:effectLst/>
              <a:latin typeface="Meta Offc Pro"/>
            </a:endParaRPr>
          </a:p>
        </p:txBody>
      </p:sp>
      <p:cxnSp>
        <p:nvCxnSpPr>
          <p:cNvPr id="5" name="Straight Connector 4">
            <a:extLst>
              <a:ext uri="{FF2B5EF4-FFF2-40B4-BE49-F238E27FC236}">
                <a16:creationId xmlns:a16="http://schemas.microsoft.com/office/drawing/2014/main" id="{855082E4-127C-589E-32B9-FCB45C1F2D18}"/>
              </a:ext>
            </a:extLst>
          </p:cNvPr>
          <p:cNvCxnSpPr>
            <a:cxnSpLocks/>
          </p:cNvCxnSpPr>
          <p:nvPr/>
        </p:nvCxnSpPr>
        <p:spPr>
          <a:xfrm flipH="1">
            <a:off x="5149352" y="1761637"/>
            <a:ext cx="24983" cy="176269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EDAC5D4-5CEB-28E9-C26A-9925E555F2BB}"/>
              </a:ext>
            </a:extLst>
          </p:cNvPr>
          <p:cNvSpPr txBox="1"/>
          <p:nvPr/>
        </p:nvSpPr>
        <p:spPr>
          <a:xfrm>
            <a:off x="5313898" y="4091065"/>
            <a:ext cx="2153702" cy="2308324"/>
          </a:xfrm>
          <a:prstGeom prst="rect">
            <a:avLst/>
          </a:prstGeom>
          <a:noFill/>
        </p:spPr>
        <p:txBody>
          <a:bodyPr wrap="square" lIns="91440" tIns="45720" rIns="91440" bIns="45720" anchor="t">
            <a:spAutoFit/>
          </a:bodyPr>
          <a:lstStyle/>
          <a:p>
            <a:r>
              <a:rPr lang="en-GB" sz="1800" b="0" i="0" u="none" strike="noStrike">
                <a:solidFill>
                  <a:schemeClr val="accent5">
                    <a:lumMod val="50000"/>
                  </a:schemeClr>
                </a:solidFill>
                <a:effectLst/>
                <a:latin typeface="Meta Offc Pro"/>
              </a:rPr>
              <a:t>Some </a:t>
            </a:r>
            <a:r>
              <a:rPr lang="en-GB">
                <a:solidFill>
                  <a:schemeClr val="accent5">
                    <a:lumMod val="50000"/>
                  </a:schemeClr>
                </a:solidFill>
                <a:latin typeface="Meta Offc Pro"/>
              </a:rPr>
              <a:t>f</a:t>
            </a:r>
            <a:r>
              <a:rPr lang="en-GB" sz="1800" b="0" i="0" u="none" strike="noStrike">
                <a:solidFill>
                  <a:schemeClr val="accent5">
                    <a:lumMod val="50000"/>
                  </a:schemeClr>
                </a:solidFill>
                <a:effectLst/>
                <a:latin typeface="Meta Offc Pro"/>
              </a:rPr>
              <a:t>ishers in the UK use banana </a:t>
            </a:r>
          </a:p>
          <a:p>
            <a:r>
              <a:rPr lang="en-GB" sz="1800" b="0" i="0" u="none" strike="noStrike">
                <a:solidFill>
                  <a:schemeClr val="accent5">
                    <a:lumMod val="50000"/>
                  </a:schemeClr>
                </a:solidFill>
                <a:effectLst/>
                <a:latin typeface="Meta Offc Pro"/>
              </a:rPr>
              <a:t>pingers.</a:t>
            </a:r>
            <a:r>
              <a:rPr lang="en-GB">
                <a:solidFill>
                  <a:schemeClr val="accent5">
                    <a:lumMod val="50000"/>
                  </a:schemeClr>
                </a:solidFill>
                <a:latin typeface="Meta Offc Pro"/>
              </a:rPr>
              <a:t> Fewer harbour </a:t>
            </a:r>
            <a:r>
              <a:rPr lang="en-GB" sz="1800" b="0" i="0" u="none" strike="noStrike">
                <a:solidFill>
                  <a:schemeClr val="accent5">
                    <a:lumMod val="50000"/>
                  </a:schemeClr>
                </a:solidFill>
                <a:effectLst/>
                <a:latin typeface="Meta Offc Pro"/>
              </a:rPr>
              <a:t>porpoises get caught in fishing nets because of them.</a:t>
            </a:r>
            <a:endParaRPr lang="en-US">
              <a:solidFill>
                <a:schemeClr val="accent5">
                  <a:lumMod val="50000"/>
                </a:schemeClr>
              </a:solidFill>
              <a:latin typeface="Meta Offc Pro"/>
            </a:endParaRPr>
          </a:p>
        </p:txBody>
      </p:sp>
      <p:pic>
        <p:nvPicPr>
          <p:cNvPr id="7" name="Picture 6" descr="A person wearing a yellow suit and gloves&#10;&#10;Description automatically generated">
            <a:extLst>
              <a:ext uri="{FF2B5EF4-FFF2-40B4-BE49-F238E27FC236}">
                <a16:creationId xmlns:a16="http://schemas.microsoft.com/office/drawing/2014/main" id="{7B09026B-FDFF-3CD5-02C2-CA5EA565C87C}"/>
              </a:ext>
            </a:extLst>
          </p:cNvPr>
          <p:cNvPicPr>
            <a:picLocks noChangeAspect="1"/>
          </p:cNvPicPr>
          <p:nvPr/>
        </p:nvPicPr>
        <p:blipFill rotWithShape="1">
          <a:blip r:embed="rId3">
            <a:extLst>
              <a:ext uri="{28A0092B-C50C-407E-A947-70E740481C1C}">
                <a14:useLocalDpi xmlns:a14="http://schemas.microsoft.com/office/drawing/2010/main" val="0"/>
              </a:ext>
            </a:extLst>
          </a:blip>
          <a:srcRect l="9122"/>
          <a:stretch/>
        </p:blipFill>
        <p:spPr>
          <a:xfrm>
            <a:off x="3761247" y="4098679"/>
            <a:ext cx="1457535" cy="2403484"/>
          </a:xfrm>
          <a:prstGeom prst="rect">
            <a:avLst/>
          </a:prstGeom>
        </p:spPr>
      </p:pic>
      <p:pic>
        <p:nvPicPr>
          <p:cNvPr id="8" name="Picture 7" descr="A yellow and blue rope with three tubes&#10;&#10;Description automatically generated">
            <a:extLst>
              <a:ext uri="{FF2B5EF4-FFF2-40B4-BE49-F238E27FC236}">
                <a16:creationId xmlns:a16="http://schemas.microsoft.com/office/drawing/2014/main" id="{4C08F764-E173-4675-F585-B12E7FCB0B99}"/>
              </a:ext>
            </a:extLst>
          </p:cNvPr>
          <p:cNvPicPr>
            <a:picLocks noChangeAspect="1"/>
          </p:cNvPicPr>
          <p:nvPr/>
        </p:nvPicPr>
        <p:blipFill rotWithShape="1">
          <a:blip r:embed="rId4">
            <a:extLst>
              <a:ext uri="{28A0092B-C50C-407E-A947-70E740481C1C}">
                <a14:useLocalDpi xmlns:a14="http://schemas.microsoft.com/office/drawing/2010/main" val="0"/>
              </a:ext>
            </a:extLst>
          </a:blip>
          <a:srcRect l="15737"/>
          <a:stretch/>
        </p:blipFill>
        <p:spPr>
          <a:xfrm>
            <a:off x="383602" y="4091065"/>
            <a:ext cx="2047281" cy="2398606"/>
          </a:xfrm>
          <a:prstGeom prst="rect">
            <a:avLst/>
          </a:prstGeom>
        </p:spPr>
      </p:pic>
      <p:sp>
        <p:nvSpPr>
          <p:cNvPr id="16" name="TextBox 15">
            <a:extLst>
              <a:ext uri="{FF2B5EF4-FFF2-40B4-BE49-F238E27FC236}">
                <a16:creationId xmlns:a16="http://schemas.microsoft.com/office/drawing/2014/main" id="{02E175F7-01B9-F3AA-8A6C-D2DED5BA1558}"/>
              </a:ext>
            </a:extLst>
          </p:cNvPr>
          <p:cNvSpPr txBox="1"/>
          <p:nvPr/>
        </p:nvSpPr>
        <p:spPr>
          <a:xfrm>
            <a:off x="2399693" y="4531655"/>
            <a:ext cx="1231237" cy="646331"/>
          </a:xfrm>
          <a:prstGeom prst="rect">
            <a:avLst/>
          </a:prstGeom>
          <a:noFill/>
        </p:spPr>
        <p:txBody>
          <a:bodyPr wrap="square">
            <a:spAutoFit/>
          </a:bodyPr>
          <a:lstStyle/>
          <a:p>
            <a:r>
              <a:rPr lang="en-GB" sz="1800" b="0" i="0" u="none" strike="noStrike">
                <a:solidFill>
                  <a:schemeClr val="accent5">
                    <a:lumMod val="50000"/>
                  </a:schemeClr>
                </a:solidFill>
                <a:effectLst/>
                <a:latin typeface="Meta Offc Pro" panose="020B0504030101020102" pitchFamily="34" charset="0"/>
              </a:rPr>
              <a:t>Banana pinger</a:t>
            </a:r>
            <a:endParaRPr lang="en-US">
              <a:solidFill>
                <a:schemeClr val="accent5">
                  <a:lumMod val="50000"/>
                </a:schemeClr>
              </a:solidFill>
            </a:endParaRPr>
          </a:p>
        </p:txBody>
      </p:sp>
      <p:pic>
        <p:nvPicPr>
          <p:cNvPr id="12" name="Picture 11" descr="A dolphin swimming in the water&#10;&#10;Description automatically generated">
            <a:extLst>
              <a:ext uri="{FF2B5EF4-FFF2-40B4-BE49-F238E27FC236}">
                <a16:creationId xmlns:a16="http://schemas.microsoft.com/office/drawing/2014/main" id="{77672535-588E-C30E-289E-5567E3B93236}"/>
              </a:ext>
            </a:extLst>
          </p:cNvPr>
          <p:cNvPicPr>
            <a:picLocks noChangeAspect="1"/>
          </p:cNvPicPr>
          <p:nvPr/>
        </p:nvPicPr>
        <p:blipFill rotWithShape="1">
          <a:blip r:embed="rId5">
            <a:extLst>
              <a:ext uri="{28A0092B-C50C-407E-A947-70E740481C1C}">
                <a14:useLocalDpi xmlns:a14="http://schemas.microsoft.com/office/drawing/2010/main" val="0"/>
              </a:ext>
            </a:extLst>
          </a:blip>
          <a:srcRect l="13084" r="13271"/>
          <a:stretch/>
        </p:blipFill>
        <p:spPr>
          <a:xfrm>
            <a:off x="7750636" y="4094746"/>
            <a:ext cx="2650423" cy="2399055"/>
          </a:xfrm>
          <a:prstGeom prst="rect">
            <a:avLst/>
          </a:prstGeom>
        </p:spPr>
      </p:pic>
      <p:sp>
        <p:nvSpPr>
          <p:cNvPr id="13" name="TextBox 12">
            <a:extLst>
              <a:ext uri="{FF2B5EF4-FFF2-40B4-BE49-F238E27FC236}">
                <a16:creationId xmlns:a16="http://schemas.microsoft.com/office/drawing/2014/main" id="{2507DBBE-EB62-5F2C-3618-243D490E99A9}"/>
              </a:ext>
            </a:extLst>
          </p:cNvPr>
          <p:cNvSpPr txBox="1"/>
          <p:nvPr/>
        </p:nvSpPr>
        <p:spPr>
          <a:xfrm>
            <a:off x="10755877" y="3931273"/>
            <a:ext cx="1335509" cy="646331"/>
          </a:xfrm>
          <a:prstGeom prst="rect">
            <a:avLst/>
          </a:prstGeom>
          <a:noFill/>
        </p:spPr>
        <p:txBody>
          <a:bodyPr wrap="square">
            <a:spAutoFit/>
          </a:bodyPr>
          <a:lstStyle/>
          <a:p>
            <a:r>
              <a:rPr lang="en-GB" sz="1800" b="0" i="0" u="none" strike="noStrike">
                <a:solidFill>
                  <a:schemeClr val="accent5">
                    <a:lumMod val="50000"/>
                  </a:schemeClr>
                </a:solidFill>
                <a:effectLst/>
                <a:latin typeface="Meta Offc Pro" panose="020B0504030101020102" pitchFamily="34" charset="0"/>
              </a:rPr>
              <a:t>Harbour </a:t>
            </a:r>
          </a:p>
          <a:p>
            <a:r>
              <a:rPr lang="en-GB" sz="1800" b="0" i="0" u="none" strike="noStrike">
                <a:solidFill>
                  <a:schemeClr val="accent5">
                    <a:lumMod val="50000"/>
                  </a:schemeClr>
                </a:solidFill>
                <a:effectLst/>
                <a:latin typeface="Meta Offc Pro" panose="020B0504030101020102" pitchFamily="34" charset="0"/>
              </a:rPr>
              <a:t>porpoise</a:t>
            </a:r>
            <a:endParaRPr lang="en-US">
              <a:solidFill>
                <a:schemeClr val="accent5">
                  <a:lumMod val="50000"/>
                </a:schemeClr>
              </a:solidFill>
            </a:endParaRPr>
          </a:p>
        </p:txBody>
      </p:sp>
      <p:pic>
        <p:nvPicPr>
          <p:cNvPr id="6" name="Picture 2" descr="Shape&#10;&#10;Description automatically generated">
            <a:extLst>
              <a:ext uri="{FF2B5EF4-FFF2-40B4-BE49-F238E27FC236}">
                <a16:creationId xmlns:a16="http://schemas.microsoft.com/office/drawing/2014/main" id="{3AF8CBC8-73ED-BD89-C67F-2179289A1A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433298">
            <a:off x="10125049" y="4094954"/>
            <a:ext cx="1649178" cy="216606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4" name="Graphic 13" descr="Printer with solid fill">
            <a:extLst>
              <a:ext uri="{FF2B5EF4-FFF2-40B4-BE49-F238E27FC236}">
                <a16:creationId xmlns:a16="http://schemas.microsoft.com/office/drawing/2014/main" id="{BC60869B-20CA-828A-57E8-FBB4F5A98AD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313043" y="6091078"/>
            <a:ext cx="691114" cy="691114"/>
          </a:xfrm>
          <a:prstGeom prst="rect">
            <a:avLst/>
          </a:prstGeom>
        </p:spPr>
      </p:pic>
      <p:pic>
        <p:nvPicPr>
          <p:cNvPr id="10" name="Picture 2" descr="Shape&#10;&#10;Description automatically generated">
            <a:extLst>
              <a:ext uri="{FF2B5EF4-FFF2-40B4-BE49-F238E27FC236}">
                <a16:creationId xmlns:a16="http://schemas.microsoft.com/office/drawing/2014/main" id="{F9ED7443-2B07-2DEB-AD7F-E2B134FD79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433298">
            <a:off x="1472291" y="4704553"/>
            <a:ext cx="1649178" cy="216606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8590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9361B-2F4F-867C-204D-F9E6A5A72244}"/>
              </a:ext>
            </a:extLst>
          </p:cNvPr>
          <p:cNvSpPr>
            <a:spLocks noGrp="1"/>
          </p:cNvSpPr>
          <p:nvPr>
            <p:ph type="title"/>
          </p:nvPr>
        </p:nvSpPr>
        <p:spPr>
          <a:xfrm>
            <a:off x="-1" y="583702"/>
            <a:ext cx="9580315" cy="929073"/>
          </a:xfrm>
        </p:spPr>
        <p:txBody>
          <a:bodyPr/>
          <a:lstStyle/>
          <a:p>
            <a:r>
              <a:rPr lang="en-US"/>
              <a:t>Factsheet 4: The deep-sea camera </a:t>
            </a:r>
          </a:p>
        </p:txBody>
      </p:sp>
      <p:sp>
        <p:nvSpPr>
          <p:cNvPr id="3" name="TextBox 2">
            <a:extLst>
              <a:ext uri="{FF2B5EF4-FFF2-40B4-BE49-F238E27FC236}">
                <a16:creationId xmlns:a16="http://schemas.microsoft.com/office/drawing/2014/main" id="{74B9BEA3-A6F3-DBF0-84D7-485C70794013}"/>
              </a:ext>
            </a:extLst>
          </p:cNvPr>
          <p:cNvSpPr txBox="1"/>
          <p:nvPr/>
        </p:nvSpPr>
        <p:spPr>
          <a:xfrm>
            <a:off x="466724" y="1709043"/>
            <a:ext cx="5452295" cy="2308324"/>
          </a:xfrm>
          <a:prstGeom prst="rect">
            <a:avLst/>
          </a:prstGeom>
          <a:noFill/>
        </p:spPr>
        <p:txBody>
          <a:bodyPr wrap="square" lIns="91440" tIns="45720" rIns="91440" bIns="45720" anchor="t">
            <a:spAutoFit/>
          </a:bodyPr>
          <a:lstStyle/>
          <a:p>
            <a:pPr algn="l" rtl="0" fontAlgn="base"/>
            <a:r>
              <a:rPr lang="en-GB" sz="1800" b="1" i="0" u="none" strike="noStrike" dirty="0">
                <a:solidFill>
                  <a:schemeClr val="accent5">
                    <a:lumMod val="50000"/>
                  </a:schemeClr>
                </a:solidFill>
                <a:effectLst/>
                <a:latin typeface="Meta Offc Pro"/>
              </a:rPr>
              <a:t>The problem</a:t>
            </a:r>
            <a:r>
              <a:rPr lang="en-US" sz="1800" b="0" i="0" dirty="0">
                <a:solidFill>
                  <a:schemeClr val="accent5">
                    <a:lumMod val="50000"/>
                  </a:schemeClr>
                </a:solidFill>
                <a:effectLst/>
                <a:latin typeface="Meta Offc Pro"/>
              </a:rPr>
              <a:t>​</a:t>
            </a:r>
            <a:endParaRPr lang="en-US" b="0" i="0" dirty="0">
              <a:solidFill>
                <a:schemeClr val="accent5">
                  <a:lumMod val="50000"/>
                </a:schemeClr>
              </a:solidFill>
              <a:effectLst/>
              <a:latin typeface="Meta Offc Pro"/>
            </a:endParaRPr>
          </a:p>
          <a:p>
            <a:pPr marL="176213" indent="-176213" fontAlgn="base">
              <a:buFont typeface="Arial" panose="020B0604020202020204" pitchFamily="34" charset="0"/>
              <a:buChar char="•"/>
            </a:pPr>
            <a:r>
              <a:rPr lang="en-US" dirty="0">
                <a:solidFill>
                  <a:schemeClr val="accent5">
                    <a:lumMod val="50000"/>
                  </a:schemeClr>
                </a:solidFill>
                <a:highlight>
                  <a:srgbClr val="FFFFFF"/>
                </a:highlight>
                <a:latin typeface="Meta Offc Pro"/>
              </a:rPr>
              <a:t>When fishers pull their nets across the seafloor to catch fish that live in the bottom of the sea, they can damage the animals and plants that live on the seafloor, such as corals, sponges and </a:t>
            </a:r>
            <a:r>
              <a:rPr lang="en-US" dirty="0" err="1">
                <a:solidFill>
                  <a:schemeClr val="accent5">
                    <a:lumMod val="50000"/>
                  </a:schemeClr>
                </a:solidFill>
                <a:highlight>
                  <a:srgbClr val="FFFFFF"/>
                </a:highlight>
                <a:latin typeface="Meta Offc Pro"/>
              </a:rPr>
              <a:t>seapens</a:t>
            </a:r>
            <a:r>
              <a:rPr lang="en-US" dirty="0">
                <a:solidFill>
                  <a:schemeClr val="accent5">
                    <a:lumMod val="50000"/>
                  </a:schemeClr>
                </a:solidFill>
                <a:highlight>
                  <a:srgbClr val="FFFFFF"/>
                </a:highlight>
                <a:latin typeface="Meta Offc Pro"/>
              </a:rPr>
              <a:t>.</a:t>
            </a:r>
          </a:p>
          <a:p>
            <a:pPr marL="176213" indent="-176213" fontAlgn="base">
              <a:buFont typeface="Arial" panose="020B0604020202020204" pitchFamily="34" charset="0"/>
              <a:buChar char="•"/>
            </a:pPr>
            <a:r>
              <a:rPr lang="en-US" sz="1800" b="0" i="0" u="none" strike="noStrike" dirty="0">
                <a:solidFill>
                  <a:schemeClr val="accent5">
                    <a:lumMod val="50000"/>
                  </a:schemeClr>
                </a:solidFill>
                <a:effectLst/>
                <a:highlight>
                  <a:srgbClr val="FFFFFF"/>
                </a:highlight>
                <a:latin typeface="Meta Offc Pro"/>
              </a:rPr>
              <a:t>These animals </a:t>
            </a:r>
            <a:r>
              <a:rPr lang="en-US" dirty="0">
                <a:solidFill>
                  <a:schemeClr val="accent5">
                    <a:lumMod val="50000"/>
                  </a:schemeClr>
                </a:solidFill>
                <a:highlight>
                  <a:srgbClr val="FFFFFF"/>
                </a:highlight>
                <a:latin typeface="Meta Offc Pro"/>
              </a:rPr>
              <a:t>play an important role in the ocean</a:t>
            </a:r>
            <a:r>
              <a:rPr lang="en-US" sz="1800" b="0" i="0" u="none" strike="noStrike" dirty="0">
                <a:solidFill>
                  <a:schemeClr val="accent5">
                    <a:lumMod val="50000"/>
                  </a:schemeClr>
                </a:solidFill>
                <a:effectLst/>
                <a:highlight>
                  <a:srgbClr val="FFFFFF"/>
                </a:highlight>
                <a:latin typeface="Meta Offc Pro"/>
              </a:rPr>
              <a:t>, </a:t>
            </a:r>
            <a:r>
              <a:rPr lang="en-US" dirty="0">
                <a:solidFill>
                  <a:schemeClr val="accent5">
                    <a:lumMod val="50000"/>
                  </a:schemeClr>
                </a:solidFill>
                <a:highlight>
                  <a:srgbClr val="FFFFFF"/>
                </a:highlight>
                <a:latin typeface="Meta Offc Pro"/>
              </a:rPr>
              <a:t>for example corals form reefs that provide</a:t>
            </a:r>
            <a:r>
              <a:rPr lang="en-US" sz="1800" b="0" i="0" u="none" strike="noStrike" dirty="0">
                <a:solidFill>
                  <a:schemeClr val="accent5">
                    <a:lumMod val="50000"/>
                  </a:schemeClr>
                </a:solidFill>
                <a:effectLst/>
                <a:highlight>
                  <a:srgbClr val="FFFFFF"/>
                </a:highlight>
                <a:latin typeface="Meta Offc Pro"/>
              </a:rPr>
              <a:t> a home for many </a:t>
            </a:r>
            <a:r>
              <a:rPr lang="en-US" dirty="0">
                <a:solidFill>
                  <a:schemeClr val="accent5">
                    <a:lumMod val="50000"/>
                  </a:schemeClr>
                </a:solidFill>
                <a:highlight>
                  <a:srgbClr val="FFFFFF"/>
                </a:highlight>
                <a:latin typeface="Meta Offc Pro"/>
              </a:rPr>
              <a:t>other ocean species</a:t>
            </a:r>
            <a:r>
              <a:rPr lang="en-US" sz="1800" b="0" i="0" u="none" strike="noStrike" dirty="0">
                <a:solidFill>
                  <a:schemeClr val="accent5">
                    <a:lumMod val="50000"/>
                  </a:schemeClr>
                </a:solidFill>
                <a:effectLst/>
                <a:highlight>
                  <a:srgbClr val="FFFFFF"/>
                </a:highlight>
                <a:latin typeface="Meta Offc Pro"/>
              </a:rPr>
              <a:t>.</a:t>
            </a:r>
            <a:r>
              <a:rPr lang="en-US" dirty="0">
                <a:solidFill>
                  <a:schemeClr val="accent5">
                    <a:lumMod val="50000"/>
                  </a:schemeClr>
                </a:solidFill>
                <a:highlight>
                  <a:srgbClr val="FFFFFF"/>
                </a:highlight>
                <a:latin typeface="Meta Offc Pro"/>
              </a:rPr>
              <a:t> </a:t>
            </a:r>
            <a:endParaRPr lang="en-US" sz="1800" b="0" i="0" u="none" strike="noStrike" dirty="0">
              <a:solidFill>
                <a:schemeClr val="accent5">
                  <a:lumMod val="50000"/>
                </a:schemeClr>
              </a:solidFill>
              <a:effectLst/>
              <a:highlight>
                <a:srgbClr val="FFFF00"/>
              </a:highlight>
              <a:latin typeface="Meta Offc Pro" panose="020B0504030101020102" pitchFamily="34" charset="0"/>
            </a:endParaRPr>
          </a:p>
        </p:txBody>
      </p:sp>
      <p:sp>
        <p:nvSpPr>
          <p:cNvPr id="4" name="TextBox 3">
            <a:extLst>
              <a:ext uri="{FF2B5EF4-FFF2-40B4-BE49-F238E27FC236}">
                <a16:creationId xmlns:a16="http://schemas.microsoft.com/office/drawing/2014/main" id="{508BF806-7BCE-CA1B-A38B-F342873519DE}"/>
              </a:ext>
            </a:extLst>
          </p:cNvPr>
          <p:cNvSpPr txBox="1"/>
          <p:nvPr/>
        </p:nvSpPr>
        <p:spPr>
          <a:xfrm>
            <a:off x="6272982" y="1735590"/>
            <a:ext cx="5717817" cy="2585323"/>
          </a:xfrm>
          <a:prstGeom prst="rect">
            <a:avLst/>
          </a:prstGeom>
          <a:noFill/>
        </p:spPr>
        <p:txBody>
          <a:bodyPr wrap="square" lIns="91440" tIns="45720" rIns="91440" bIns="45720" anchor="t">
            <a:spAutoFit/>
          </a:bodyPr>
          <a:lstStyle/>
          <a:p>
            <a:pPr algn="l" rtl="0" fontAlgn="base"/>
            <a:r>
              <a:rPr lang="en-GB" sz="1800" b="1" i="0" u="none" strike="noStrike" dirty="0">
                <a:solidFill>
                  <a:schemeClr val="accent5">
                    <a:lumMod val="50000"/>
                  </a:schemeClr>
                </a:solidFill>
                <a:effectLst/>
                <a:latin typeface="Meta Offc Pro" panose="020B0504030101020102" pitchFamily="34" charset="0"/>
              </a:rPr>
              <a:t>The gadget</a:t>
            </a:r>
            <a:r>
              <a:rPr lang="en-US" sz="1800" b="0" i="0" dirty="0">
                <a:solidFill>
                  <a:schemeClr val="accent5">
                    <a:lumMod val="50000"/>
                  </a:schemeClr>
                </a:solidFill>
                <a:effectLst/>
                <a:latin typeface="Meta Offc Pro" panose="020B0504030101020102" pitchFamily="34" charset="0"/>
              </a:rPr>
              <a:t>​</a:t>
            </a:r>
            <a:endParaRPr lang="en-US" b="0" i="0" dirty="0">
              <a:solidFill>
                <a:schemeClr val="accent5">
                  <a:lumMod val="50000"/>
                </a:schemeClr>
              </a:solidFill>
              <a:effectLst/>
              <a:latin typeface="Meta Offc Pro" panose="020B0504030101020102" pitchFamily="34" charset="0"/>
            </a:endParaRPr>
          </a:p>
          <a:p>
            <a:pPr marL="176213" indent="-176213" fontAlgn="base">
              <a:buFont typeface="Arial" panose="020B0604020202020204" pitchFamily="34" charset="0"/>
              <a:buChar char="•"/>
            </a:pPr>
            <a:r>
              <a:rPr lang="en-GB" sz="1800" b="0" i="0" u="none" strike="noStrike" dirty="0">
                <a:solidFill>
                  <a:schemeClr val="accent5">
                    <a:lumMod val="50000"/>
                  </a:schemeClr>
                </a:solidFill>
                <a:effectLst/>
                <a:latin typeface="Meta Offc Pro"/>
              </a:rPr>
              <a:t>Scientists can take a camera below the surface to take photos of the sea floor</a:t>
            </a:r>
            <a:r>
              <a:rPr lang="en-GB" dirty="0">
                <a:solidFill>
                  <a:schemeClr val="accent5">
                    <a:lumMod val="50000"/>
                  </a:schemeClr>
                </a:solidFill>
                <a:latin typeface="Meta Offc Pro"/>
              </a:rPr>
              <a:t> and all the life that might be living there</a:t>
            </a:r>
            <a:r>
              <a:rPr lang="en-GB" sz="1800" b="0" i="0" u="none" strike="noStrike" dirty="0">
                <a:solidFill>
                  <a:schemeClr val="accent5">
                    <a:lumMod val="50000"/>
                  </a:schemeClr>
                </a:solidFill>
                <a:effectLst/>
                <a:latin typeface="Meta Offc Pro"/>
              </a:rPr>
              <a:t>.</a:t>
            </a:r>
            <a:r>
              <a:rPr lang="en-US" sz="1800" b="0" i="0" dirty="0">
                <a:solidFill>
                  <a:schemeClr val="accent5">
                    <a:lumMod val="50000"/>
                  </a:schemeClr>
                </a:solidFill>
                <a:effectLst/>
                <a:latin typeface="Meta Offc Pro"/>
              </a:rPr>
              <a:t>​</a:t>
            </a:r>
            <a:endParaRPr lang="en-US" b="0" i="0" dirty="0">
              <a:solidFill>
                <a:schemeClr val="accent5">
                  <a:lumMod val="50000"/>
                </a:schemeClr>
              </a:solidFill>
              <a:effectLst/>
              <a:latin typeface="Meta Offc Pro"/>
            </a:endParaRPr>
          </a:p>
          <a:p>
            <a:pPr marL="176213" indent="-176213" algn="l" rtl="0" fontAlgn="base">
              <a:buFont typeface="Arial" panose="020B0604020202020204" pitchFamily="34" charset="0"/>
              <a:buChar char="•"/>
            </a:pPr>
            <a:r>
              <a:rPr lang="en-GB" sz="1800" b="0" i="0" u="none" strike="noStrike" dirty="0">
                <a:solidFill>
                  <a:schemeClr val="accent5">
                    <a:lumMod val="50000"/>
                  </a:schemeClr>
                </a:solidFill>
                <a:effectLst/>
                <a:latin typeface="Meta Offc Pro" panose="020B0504030101020102" pitchFamily="34" charset="0"/>
              </a:rPr>
              <a:t>With this information, </a:t>
            </a:r>
            <a:r>
              <a:rPr lang="en-GB" dirty="0">
                <a:solidFill>
                  <a:schemeClr val="accent5">
                    <a:lumMod val="50000"/>
                  </a:schemeClr>
                </a:solidFill>
                <a:latin typeface="Meta Offc Pro" panose="020B0504030101020102" pitchFamily="34" charset="0"/>
              </a:rPr>
              <a:t>f</a:t>
            </a:r>
            <a:r>
              <a:rPr lang="en-GB" sz="1800" b="0" i="0" u="none" strike="noStrike" dirty="0">
                <a:solidFill>
                  <a:schemeClr val="accent5">
                    <a:lumMod val="50000"/>
                  </a:schemeClr>
                </a:solidFill>
                <a:effectLst/>
                <a:latin typeface="Meta Offc Pro" panose="020B0504030101020102" pitchFamily="34" charset="0"/>
              </a:rPr>
              <a:t>ishers can avoid fishing in areas where they have identified vulnerable animals</a:t>
            </a:r>
            <a:r>
              <a:rPr lang="en-US" sz="1800" b="0" i="0" dirty="0">
                <a:solidFill>
                  <a:schemeClr val="accent5">
                    <a:lumMod val="50000"/>
                  </a:schemeClr>
                </a:solidFill>
                <a:effectLst/>
                <a:latin typeface="Meta Offc Pro" panose="020B0504030101020102" pitchFamily="34" charset="0"/>
              </a:rPr>
              <a:t>​</a:t>
            </a:r>
            <a:r>
              <a:rPr lang="en-US" dirty="0">
                <a:solidFill>
                  <a:schemeClr val="accent5">
                    <a:lumMod val="50000"/>
                  </a:schemeClr>
                </a:solidFill>
                <a:latin typeface="Meta Offc Pro" panose="020B0504030101020102" pitchFamily="34" charset="0"/>
              </a:rPr>
              <a:t> and be more certain they are not damaging life with their fishing activities.</a:t>
            </a:r>
            <a:endParaRPr lang="en-US" sz="1800" b="0" i="0" dirty="0">
              <a:solidFill>
                <a:schemeClr val="accent5">
                  <a:lumMod val="50000"/>
                </a:schemeClr>
              </a:solidFill>
              <a:effectLst/>
              <a:latin typeface="Meta Offc Pro" panose="020B0504030101020102" pitchFamily="34" charset="0"/>
            </a:endParaRPr>
          </a:p>
          <a:p>
            <a:pPr algn="l" rtl="0" fontAlgn="base">
              <a:buFont typeface="Arial" panose="020B0604020202020204" pitchFamily="34" charset="0"/>
              <a:buChar char="•"/>
            </a:pPr>
            <a:endParaRPr lang="en-US" b="0" i="0" dirty="0">
              <a:solidFill>
                <a:schemeClr val="accent5">
                  <a:lumMod val="50000"/>
                </a:schemeClr>
              </a:solidFill>
              <a:effectLst/>
              <a:latin typeface="Meta Offc Pro" panose="020B0504030101020102" pitchFamily="34" charset="0"/>
            </a:endParaRPr>
          </a:p>
        </p:txBody>
      </p:sp>
      <p:cxnSp>
        <p:nvCxnSpPr>
          <p:cNvPr id="5" name="Straight Connector 4">
            <a:extLst>
              <a:ext uri="{FF2B5EF4-FFF2-40B4-BE49-F238E27FC236}">
                <a16:creationId xmlns:a16="http://schemas.microsoft.com/office/drawing/2014/main" id="{76AFD55E-3974-B5C8-E2B8-8D56369CFF3C}"/>
              </a:ext>
            </a:extLst>
          </p:cNvPr>
          <p:cNvCxnSpPr>
            <a:cxnSpLocks/>
          </p:cNvCxnSpPr>
          <p:nvPr/>
        </p:nvCxnSpPr>
        <p:spPr>
          <a:xfrm>
            <a:off x="6012682" y="1735590"/>
            <a:ext cx="0" cy="2117213"/>
          </a:xfrm>
          <a:prstGeom prst="line">
            <a:avLst/>
          </a:prstGeom>
        </p:spPr>
        <p:style>
          <a:lnRef idx="1">
            <a:schemeClr val="accent1"/>
          </a:lnRef>
          <a:fillRef idx="0">
            <a:schemeClr val="accent1"/>
          </a:fillRef>
          <a:effectRef idx="0">
            <a:schemeClr val="accent1"/>
          </a:effectRef>
          <a:fontRef idx="minor">
            <a:schemeClr val="tx1"/>
          </a:fontRef>
        </p:style>
      </p:cxnSp>
      <p:pic>
        <p:nvPicPr>
          <p:cNvPr id="19" name="Graphic 18" descr="Printer with solid fill">
            <a:extLst>
              <a:ext uri="{FF2B5EF4-FFF2-40B4-BE49-F238E27FC236}">
                <a16:creationId xmlns:a16="http://schemas.microsoft.com/office/drawing/2014/main" id="{7FC364AB-507A-09B5-78CC-3535DE6D540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82714" y="6227064"/>
            <a:ext cx="508086" cy="508086"/>
          </a:xfrm>
          <a:prstGeom prst="rect">
            <a:avLst/>
          </a:prstGeom>
        </p:spPr>
      </p:pic>
      <p:pic>
        <p:nvPicPr>
          <p:cNvPr id="13" name="Picture 12" descr="A close-up of a sea plant&#10;&#10;Description automatically generated">
            <a:extLst>
              <a:ext uri="{FF2B5EF4-FFF2-40B4-BE49-F238E27FC236}">
                <a16:creationId xmlns:a16="http://schemas.microsoft.com/office/drawing/2014/main" id="{47008028-C698-E592-F489-F5DD39FABBCC}"/>
              </a:ext>
            </a:extLst>
          </p:cNvPr>
          <p:cNvPicPr>
            <a:picLocks noChangeAspect="1"/>
          </p:cNvPicPr>
          <p:nvPr/>
        </p:nvPicPr>
        <p:blipFill rotWithShape="1">
          <a:blip r:embed="rId5">
            <a:extLst>
              <a:ext uri="{28A0092B-C50C-407E-A947-70E740481C1C}">
                <a14:useLocalDpi xmlns:a14="http://schemas.microsoft.com/office/drawing/2010/main" val="0"/>
              </a:ext>
            </a:extLst>
          </a:blip>
          <a:srcRect r="18515"/>
          <a:stretch/>
        </p:blipFill>
        <p:spPr>
          <a:xfrm>
            <a:off x="614583" y="4404521"/>
            <a:ext cx="2408960" cy="2217249"/>
          </a:xfrm>
          <a:prstGeom prst="rect">
            <a:avLst/>
          </a:prstGeom>
        </p:spPr>
      </p:pic>
      <p:pic>
        <p:nvPicPr>
          <p:cNvPr id="12" name="Picture 11">
            <a:extLst>
              <a:ext uri="{FF2B5EF4-FFF2-40B4-BE49-F238E27FC236}">
                <a16:creationId xmlns:a16="http://schemas.microsoft.com/office/drawing/2014/main" id="{A2F01729-0541-B724-2BB1-A800C5958019}"/>
              </a:ext>
            </a:extLst>
          </p:cNvPr>
          <p:cNvPicPr>
            <a:picLocks noChangeAspect="1"/>
          </p:cNvPicPr>
          <p:nvPr/>
        </p:nvPicPr>
        <p:blipFill rotWithShape="1">
          <a:blip r:embed="rId6"/>
          <a:srcRect r="22159"/>
          <a:stretch/>
        </p:blipFill>
        <p:spPr>
          <a:xfrm>
            <a:off x="5074609" y="4409112"/>
            <a:ext cx="3049248" cy="2204041"/>
          </a:xfrm>
          <a:prstGeom prst="rect">
            <a:avLst/>
          </a:prstGeom>
        </p:spPr>
      </p:pic>
      <p:pic>
        <p:nvPicPr>
          <p:cNvPr id="15" name="Picture 14">
            <a:extLst>
              <a:ext uri="{FF2B5EF4-FFF2-40B4-BE49-F238E27FC236}">
                <a16:creationId xmlns:a16="http://schemas.microsoft.com/office/drawing/2014/main" id="{F737B61A-4F66-7822-CC08-1159A3DD15CF}"/>
              </a:ext>
            </a:extLst>
          </p:cNvPr>
          <p:cNvPicPr>
            <a:picLocks noChangeAspect="1"/>
          </p:cNvPicPr>
          <p:nvPr/>
        </p:nvPicPr>
        <p:blipFill>
          <a:blip r:embed="rId7"/>
          <a:stretch>
            <a:fillRect/>
          </a:stretch>
        </p:blipFill>
        <p:spPr>
          <a:xfrm>
            <a:off x="3079948" y="4395116"/>
            <a:ext cx="1923428" cy="2218037"/>
          </a:xfrm>
          <a:prstGeom prst="rect">
            <a:avLst/>
          </a:prstGeom>
        </p:spPr>
      </p:pic>
      <p:sp>
        <p:nvSpPr>
          <p:cNvPr id="17" name="TextBox 16">
            <a:extLst>
              <a:ext uri="{FF2B5EF4-FFF2-40B4-BE49-F238E27FC236}">
                <a16:creationId xmlns:a16="http://schemas.microsoft.com/office/drawing/2014/main" id="{281E39DF-0211-B9B2-33C5-0399B60A05AF}"/>
              </a:ext>
            </a:extLst>
          </p:cNvPr>
          <p:cNvSpPr txBox="1"/>
          <p:nvPr/>
        </p:nvSpPr>
        <p:spPr>
          <a:xfrm>
            <a:off x="8756498" y="4611740"/>
            <a:ext cx="3234302" cy="1477328"/>
          </a:xfrm>
          <a:prstGeom prst="rect">
            <a:avLst/>
          </a:prstGeom>
          <a:noFill/>
        </p:spPr>
        <p:txBody>
          <a:bodyPr wrap="square">
            <a:spAutoFit/>
          </a:bodyPr>
          <a:lstStyle/>
          <a:p>
            <a:pPr algn="l" rtl="0" fontAlgn="base"/>
            <a:r>
              <a:rPr lang="en-GB" dirty="0">
                <a:solidFill>
                  <a:schemeClr val="accent5">
                    <a:lumMod val="50000"/>
                  </a:schemeClr>
                </a:solidFill>
                <a:latin typeface="Meta Offc Pro" panose="020B0504030101020102" pitchFamily="34" charset="0"/>
              </a:rPr>
              <a:t>C</a:t>
            </a:r>
            <a:r>
              <a:rPr lang="en-GB" sz="1800" b="0" i="0" u="none" strike="noStrike" dirty="0">
                <a:solidFill>
                  <a:schemeClr val="accent5">
                    <a:lumMod val="50000"/>
                  </a:schemeClr>
                </a:solidFill>
                <a:effectLst/>
                <a:latin typeface="Meta Offc Pro" panose="020B0504030101020102" pitchFamily="34" charset="0"/>
              </a:rPr>
              <a:t>orals, sponges, </a:t>
            </a:r>
            <a:r>
              <a:rPr lang="en-GB" sz="1800" b="0" i="0" u="none" strike="noStrike" dirty="0" err="1">
                <a:solidFill>
                  <a:schemeClr val="accent5">
                    <a:lumMod val="50000"/>
                  </a:schemeClr>
                </a:solidFill>
                <a:effectLst/>
                <a:latin typeface="Meta Offc Pro" panose="020B0504030101020102" pitchFamily="34" charset="0"/>
              </a:rPr>
              <a:t>seapens</a:t>
            </a:r>
            <a:r>
              <a:rPr lang="en-GB">
                <a:solidFill>
                  <a:schemeClr val="accent5">
                    <a:lumMod val="50000"/>
                  </a:schemeClr>
                </a:solidFill>
                <a:latin typeface="Meta Offc Pro" panose="020B0504030101020102" pitchFamily="34" charset="0"/>
              </a:rPr>
              <a:t> and</a:t>
            </a:r>
            <a:r>
              <a:rPr lang="en-GB" sz="1800" b="0" i="0" u="none" strike="noStrike" dirty="0">
                <a:solidFill>
                  <a:schemeClr val="accent5">
                    <a:lumMod val="50000"/>
                  </a:schemeClr>
                </a:solidFill>
                <a:effectLst/>
                <a:latin typeface="Meta Offc Pro" panose="020B0504030101020102" pitchFamily="34" charset="0"/>
              </a:rPr>
              <a:t> anemones play an important role in the ecosystem. These animals cannot move and can get caught in the fishing nets </a:t>
            </a:r>
            <a:r>
              <a:rPr lang="en-US" sz="1800" b="0" i="0" dirty="0">
                <a:solidFill>
                  <a:srgbClr val="000000"/>
                </a:solidFill>
                <a:effectLst/>
                <a:latin typeface="Meta Offc Pro" panose="020B0504030101020102" pitchFamily="34" charset="0"/>
              </a:rPr>
              <a:t>​</a:t>
            </a:r>
            <a:endParaRPr lang="en-US" b="0" i="0" dirty="0">
              <a:solidFill>
                <a:srgbClr val="000000"/>
              </a:solidFill>
              <a:effectLst/>
              <a:latin typeface="Meta Offc Pro" panose="020B0504030101020102" pitchFamily="34" charset="0"/>
            </a:endParaRPr>
          </a:p>
        </p:txBody>
      </p:sp>
      <p:pic>
        <p:nvPicPr>
          <p:cNvPr id="18" name="Picture 2" descr="Shape&#10;&#10;Description automatically generated">
            <a:extLst>
              <a:ext uri="{FF2B5EF4-FFF2-40B4-BE49-F238E27FC236}">
                <a16:creationId xmlns:a16="http://schemas.microsoft.com/office/drawing/2014/main" id="{764AF73C-D998-D30F-3B9C-7EAC52E30A6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4576936" flipH="1" flipV="1">
            <a:off x="7323608" y="4461656"/>
            <a:ext cx="1928042" cy="1777497"/>
          </a:xfrm>
          <a:prstGeom prst="rect">
            <a:avLst/>
          </a:prstGeom>
          <a:noFill/>
          <a:ln>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02635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9361B-2F4F-867C-204D-F9E6A5A72244}"/>
              </a:ext>
            </a:extLst>
          </p:cNvPr>
          <p:cNvSpPr>
            <a:spLocks noGrp="1"/>
          </p:cNvSpPr>
          <p:nvPr>
            <p:ph type="title"/>
          </p:nvPr>
        </p:nvSpPr>
        <p:spPr>
          <a:xfrm>
            <a:off x="-1" y="583702"/>
            <a:ext cx="8989962" cy="929073"/>
          </a:xfrm>
        </p:spPr>
        <p:txBody>
          <a:bodyPr/>
          <a:lstStyle/>
          <a:p>
            <a:r>
              <a:rPr lang="en-US"/>
              <a:t>Worksheet: Sustainable fishing </a:t>
            </a:r>
          </a:p>
        </p:txBody>
      </p:sp>
      <p:graphicFrame>
        <p:nvGraphicFramePr>
          <p:cNvPr id="12" name="Table 6">
            <a:extLst>
              <a:ext uri="{FF2B5EF4-FFF2-40B4-BE49-F238E27FC236}">
                <a16:creationId xmlns:a16="http://schemas.microsoft.com/office/drawing/2014/main" id="{91BE78B9-BDC5-2B47-07DF-6A10AF61C50E}"/>
              </a:ext>
            </a:extLst>
          </p:cNvPr>
          <p:cNvGraphicFramePr>
            <a:graphicFrameLocks noGrp="1"/>
          </p:cNvGraphicFramePr>
          <p:nvPr>
            <p:extLst>
              <p:ext uri="{D42A27DB-BD31-4B8C-83A1-F6EECF244321}">
                <p14:modId xmlns:p14="http://schemas.microsoft.com/office/powerpoint/2010/main" val="3627878672"/>
              </p:ext>
            </p:extLst>
          </p:nvPr>
        </p:nvGraphicFramePr>
        <p:xfrm>
          <a:off x="951706" y="1918212"/>
          <a:ext cx="10119950" cy="2318238"/>
        </p:xfrm>
        <a:graphic>
          <a:graphicData uri="http://schemas.openxmlformats.org/drawingml/2006/table">
            <a:tbl>
              <a:tblPr firstRow="1" bandRow="1">
                <a:tableStyleId>{C083E6E3-FA7D-4D7B-A595-EF9225AFEA82}</a:tableStyleId>
              </a:tblPr>
              <a:tblGrid>
                <a:gridCol w="2576097">
                  <a:extLst>
                    <a:ext uri="{9D8B030D-6E8A-4147-A177-3AD203B41FA5}">
                      <a16:colId xmlns:a16="http://schemas.microsoft.com/office/drawing/2014/main" val="4193306014"/>
                    </a:ext>
                  </a:extLst>
                </a:gridCol>
                <a:gridCol w="7543853">
                  <a:extLst>
                    <a:ext uri="{9D8B030D-6E8A-4147-A177-3AD203B41FA5}">
                      <a16:colId xmlns:a16="http://schemas.microsoft.com/office/drawing/2014/main" val="108319069"/>
                    </a:ext>
                  </a:extLst>
                </a:gridCol>
              </a:tblGrid>
              <a:tr h="539317">
                <a:tc>
                  <a:txBody>
                    <a:bodyPr/>
                    <a:lstStyle/>
                    <a:p>
                      <a:r>
                        <a:rPr lang="en-GB" sz="1300">
                          <a:solidFill>
                            <a:schemeClr val="accent1">
                              <a:lumMod val="50000"/>
                            </a:schemeClr>
                          </a:solidFill>
                        </a:rPr>
                        <a:t>Our favourite gadget is ...</a:t>
                      </a:r>
                      <a:endParaRPr lang="en-GB" sz="1300">
                        <a:solidFill>
                          <a:schemeClr val="accent1">
                            <a:lumMod val="50000"/>
                          </a:schemeClr>
                        </a:solidFill>
                        <a:latin typeface="Calibri"/>
                        <a:ea typeface="Calibri" panose="020F0502020204030204" pitchFamily="34" charset="0"/>
                      </a:endParaRPr>
                    </a:p>
                  </a:txBody>
                  <a:tcPr marL="96591" marR="96591" marT="48296" marB="48296"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sz="1900">
                        <a:solidFill>
                          <a:schemeClr val="accent1">
                            <a:lumMod val="50000"/>
                          </a:schemeClr>
                        </a:solidFill>
                      </a:endParaRPr>
                    </a:p>
                  </a:txBody>
                  <a:tcPr marL="96591" marR="96591" marT="48296" marB="48296"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605284064"/>
                  </a:ext>
                </a:extLst>
              </a:tr>
              <a:tr h="539317">
                <a:tc>
                  <a:txBody>
                    <a:bodyPr/>
                    <a:lstStyle/>
                    <a:p>
                      <a:pPr lvl="0" algn="l">
                        <a:lnSpc>
                          <a:spcPct val="100000"/>
                        </a:lnSpc>
                        <a:spcBef>
                          <a:spcPts val="0"/>
                        </a:spcBef>
                        <a:spcAft>
                          <a:spcPts val="0"/>
                        </a:spcAft>
                        <a:buNone/>
                      </a:pPr>
                      <a:r>
                        <a:rPr lang="en-GB" sz="1300" b="0" u="none" strike="noStrike" noProof="0">
                          <a:solidFill>
                            <a:schemeClr val="accent1">
                              <a:lumMod val="50000"/>
                            </a:schemeClr>
                          </a:solidFill>
                        </a:rPr>
                        <a:t>We have chosen it because …</a:t>
                      </a:r>
                      <a:endParaRPr lang="en-GB" sz="1300" b="0" i="0" u="none" strike="noStrike" noProof="0">
                        <a:solidFill>
                          <a:srgbClr val="000000"/>
                        </a:solidFill>
                        <a:latin typeface="Calibri"/>
                      </a:endParaRPr>
                    </a:p>
                  </a:txBody>
                  <a:tcPr marL="96591" marR="96591" marT="48296" marB="48296"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lvl="0">
                        <a:buNone/>
                      </a:pPr>
                      <a:endParaRPr lang="en-GB" sz="1900">
                        <a:solidFill>
                          <a:schemeClr val="accent1">
                            <a:lumMod val="50000"/>
                          </a:schemeClr>
                        </a:solidFill>
                      </a:endParaRPr>
                    </a:p>
                  </a:txBody>
                  <a:tcPr marL="96591" marR="96591" marT="48296" marB="48296"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266791970"/>
                  </a:ext>
                </a:extLst>
              </a:tr>
              <a:tr h="539317">
                <a:tc>
                  <a:txBody>
                    <a:bodyPr/>
                    <a:lstStyle/>
                    <a:p>
                      <a:pPr lvl="0" algn="l">
                        <a:lnSpc>
                          <a:spcPct val="100000"/>
                        </a:lnSpc>
                        <a:spcBef>
                          <a:spcPts val="0"/>
                        </a:spcBef>
                        <a:spcAft>
                          <a:spcPts val="0"/>
                        </a:spcAft>
                        <a:buNone/>
                      </a:pPr>
                      <a:r>
                        <a:rPr lang="en-GB" sz="1300" b="0" u="none" strike="noStrike" noProof="0">
                          <a:solidFill>
                            <a:schemeClr val="accent1">
                              <a:lumMod val="50000"/>
                            </a:schemeClr>
                          </a:solidFill>
                        </a:rPr>
                        <a:t>What does it do?</a:t>
                      </a:r>
                      <a:endParaRPr lang="en-GB" sz="1300" b="0" i="0" u="none" strike="noStrike" noProof="0">
                        <a:solidFill>
                          <a:srgbClr val="000000"/>
                        </a:solidFill>
                        <a:latin typeface="Calibri"/>
                      </a:endParaRPr>
                    </a:p>
                  </a:txBody>
                  <a:tcPr marL="96591" marR="96591" marT="48296" marB="48296"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sz="1900">
                        <a:solidFill>
                          <a:schemeClr val="accent1">
                            <a:lumMod val="50000"/>
                          </a:schemeClr>
                        </a:solidFill>
                      </a:endParaRPr>
                    </a:p>
                  </a:txBody>
                  <a:tcPr marL="96591" marR="96591" marT="48296" marB="48296"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4265761871"/>
                  </a:ext>
                </a:extLst>
              </a:tr>
              <a:tr h="700287">
                <a:tc>
                  <a:txBody>
                    <a:bodyPr/>
                    <a:lstStyle/>
                    <a:p>
                      <a:pPr marL="0" marR="0" lvl="0" indent="0" algn="l">
                        <a:lnSpc>
                          <a:spcPct val="100000"/>
                        </a:lnSpc>
                        <a:spcBef>
                          <a:spcPts val="0"/>
                        </a:spcBef>
                        <a:spcAft>
                          <a:spcPts val="0"/>
                        </a:spcAft>
                        <a:buClrTx/>
                        <a:buSzTx/>
                        <a:buFontTx/>
                        <a:buNone/>
                      </a:pPr>
                      <a:r>
                        <a:rPr lang="en-GB" sz="1300">
                          <a:solidFill>
                            <a:schemeClr val="accent1">
                              <a:lumMod val="50000"/>
                            </a:schemeClr>
                          </a:solidFill>
                        </a:rPr>
                        <a:t>How does it help?</a:t>
                      </a:r>
                      <a:endParaRPr lang="en-GB" sz="1300">
                        <a:solidFill>
                          <a:schemeClr val="accent1">
                            <a:lumMod val="50000"/>
                          </a:schemeClr>
                        </a:solidFill>
                        <a:latin typeface="Calibri"/>
                        <a:ea typeface="Calibri" panose="020F0502020204030204" pitchFamily="34" charset="0"/>
                      </a:endParaRPr>
                    </a:p>
                  </a:txBody>
                  <a:tcPr marL="96591" marR="96591" marT="48296" marB="48296"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sz="1900">
                        <a:solidFill>
                          <a:schemeClr val="accent1">
                            <a:lumMod val="50000"/>
                          </a:schemeClr>
                        </a:solidFill>
                      </a:endParaRPr>
                    </a:p>
                  </a:txBody>
                  <a:tcPr marL="96591" marR="96591" marT="48296" marB="48296"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885222393"/>
                  </a:ext>
                </a:extLst>
              </a:tr>
            </a:tbl>
          </a:graphicData>
        </a:graphic>
      </p:graphicFrame>
      <p:sp>
        <p:nvSpPr>
          <p:cNvPr id="14" name="TextBox 13">
            <a:extLst>
              <a:ext uri="{FF2B5EF4-FFF2-40B4-BE49-F238E27FC236}">
                <a16:creationId xmlns:a16="http://schemas.microsoft.com/office/drawing/2014/main" id="{4C6CE905-9AB4-D6F8-80FA-2570C08BD88E}"/>
              </a:ext>
            </a:extLst>
          </p:cNvPr>
          <p:cNvSpPr txBox="1"/>
          <p:nvPr/>
        </p:nvSpPr>
        <p:spPr>
          <a:xfrm>
            <a:off x="978354" y="4607577"/>
            <a:ext cx="4306473" cy="569387"/>
          </a:xfrm>
          <a:prstGeom prst="rect">
            <a:avLst/>
          </a:prstGeom>
          <a:noFill/>
        </p:spPr>
        <p:txBody>
          <a:bodyPr wrap="square" lIns="91440" tIns="45720" rIns="91440" bIns="45720" anchor="t">
            <a:spAutoFit/>
          </a:bodyPr>
          <a:lstStyle/>
          <a:p>
            <a:r>
              <a:rPr lang="en-US" sz="1550">
                <a:solidFill>
                  <a:schemeClr val="accent1">
                    <a:lumMod val="50000"/>
                  </a:schemeClr>
                </a:solidFill>
              </a:rPr>
              <a:t>Write or draw something your group learnt about sustainable fishing.</a:t>
            </a:r>
          </a:p>
        </p:txBody>
      </p:sp>
      <p:sp>
        <p:nvSpPr>
          <p:cNvPr id="15" name="Rectangle 14">
            <a:extLst>
              <a:ext uri="{FF2B5EF4-FFF2-40B4-BE49-F238E27FC236}">
                <a16:creationId xmlns:a16="http://schemas.microsoft.com/office/drawing/2014/main" id="{5021A13B-4D6B-5963-0E9F-D5C8C5883A48}"/>
              </a:ext>
            </a:extLst>
          </p:cNvPr>
          <p:cNvSpPr/>
          <p:nvPr/>
        </p:nvSpPr>
        <p:spPr>
          <a:xfrm>
            <a:off x="966649" y="4607577"/>
            <a:ext cx="4641181" cy="194945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60"/>
          </a:p>
        </p:txBody>
      </p:sp>
      <p:sp>
        <p:nvSpPr>
          <p:cNvPr id="17" name="Text Box 2">
            <a:extLst>
              <a:ext uri="{FF2B5EF4-FFF2-40B4-BE49-F238E27FC236}">
                <a16:creationId xmlns:a16="http://schemas.microsoft.com/office/drawing/2014/main" id="{3B08BCEB-1365-475F-F865-3C23E8730B71}"/>
              </a:ext>
            </a:extLst>
          </p:cNvPr>
          <p:cNvSpPr txBox="1">
            <a:spLocks noChangeArrowheads="1"/>
          </p:cNvSpPr>
          <p:nvPr/>
        </p:nvSpPr>
        <p:spPr bwMode="auto">
          <a:xfrm>
            <a:off x="6239817" y="4586257"/>
            <a:ext cx="4831839" cy="1992090"/>
          </a:xfrm>
          <a:prstGeom prst="rect">
            <a:avLst/>
          </a:prstGeom>
          <a:solidFill>
            <a:srgbClr val="FFFFFF"/>
          </a:solidFill>
          <a:ln w="9525">
            <a:solidFill>
              <a:srgbClr val="0070C0"/>
            </a:solidFill>
            <a:miter lim="800000"/>
            <a:headEnd/>
            <a:tailEnd/>
          </a:ln>
        </p:spPr>
        <p:txBody>
          <a:bodyPr rot="0" vert="horz" wrap="square" lIns="76200" tIns="38100" rIns="76200" bIns="38100" numCol="3" anchor="t" anchorCtr="0">
            <a:noAutofit/>
          </a:bodyPr>
          <a:lstStyle/>
          <a:p>
            <a:pPr>
              <a:lnSpc>
                <a:spcPct val="90000"/>
              </a:lnSpc>
            </a:pPr>
            <a:r>
              <a:rPr lang="en-GB" sz="1400" b="1">
                <a:solidFill>
                  <a:schemeClr val="accent1">
                    <a:lumMod val="50000"/>
                  </a:schemeClr>
                </a:solidFill>
                <a:latin typeface="Meta Offc Pro" panose="020B0504030101020102" pitchFamily="34" charset="0"/>
                <a:ea typeface="Calibri" panose="020F0502020204030204" pitchFamily="34" charset="0"/>
              </a:rPr>
              <a:t>You can use these words to help you:</a:t>
            </a:r>
          </a:p>
          <a:p>
            <a:pPr>
              <a:lnSpc>
                <a:spcPct val="90000"/>
              </a:lnSpc>
            </a:pPr>
            <a:endParaRPr lang="en-GB" sz="1560" i="1">
              <a:solidFill>
                <a:schemeClr val="accent1">
                  <a:lumMod val="50000"/>
                </a:schemeClr>
              </a:solidFill>
              <a:latin typeface="Calibri" panose="020F0502020204030204" pitchFamily="34" charset="0"/>
              <a:ea typeface="Calibri" panose="020F0502020204030204" pitchFamily="34" charset="0"/>
            </a:endParaRPr>
          </a:p>
          <a:p>
            <a:pPr>
              <a:lnSpc>
                <a:spcPct val="90000"/>
              </a:lnSpc>
            </a:pPr>
            <a:r>
              <a:rPr lang="en-GB" sz="1550">
                <a:solidFill>
                  <a:schemeClr val="accent1">
                    <a:lumMod val="50000"/>
                  </a:schemeClr>
                </a:solidFill>
                <a:latin typeface="Calibri"/>
                <a:ea typeface="Calibri" panose="020F0502020204030204" pitchFamily="34" charset="0"/>
                <a:cs typeface="Calibri"/>
              </a:rPr>
              <a:t>achievement </a:t>
            </a:r>
          </a:p>
          <a:p>
            <a:pPr>
              <a:lnSpc>
                <a:spcPct val="90000"/>
              </a:lnSpc>
            </a:pPr>
            <a:r>
              <a:rPr lang="en-GB" sz="1560">
                <a:solidFill>
                  <a:schemeClr val="accent1">
                    <a:lumMod val="50000"/>
                  </a:schemeClr>
                </a:solidFill>
                <a:latin typeface="Calibri" panose="020F0502020204030204" pitchFamily="34" charset="0"/>
                <a:ea typeface="Calibri" panose="020F0502020204030204" pitchFamily="34" charset="0"/>
              </a:rPr>
              <a:t>catch </a:t>
            </a:r>
          </a:p>
          <a:p>
            <a:pPr>
              <a:lnSpc>
                <a:spcPct val="90000"/>
              </a:lnSpc>
            </a:pPr>
            <a:r>
              <a:rPr lang="en-GB" sz="1550">
                <a:solidFill>
                  <a:schemeClr val="accent1">
                    <a:lumMod val="50000"/>
                  </a:schemeClr>
                </a:solidFill>
                <a:latin typeface="Calibri"/>
                <a:ea typeface="Calibri" panose="020F0502020204030204" pitchFamily="34" charset="0"/>
                <a:cs typeface="Calibri"/>
              </a:rPr>
              <a:t>dolphin </a:t>
            </a:r>
          </a:p>
          <a:p>
            <a:pPr>
              <a:lnSpc>
                <a:spcPct val="90000"/>
              </a:lnSpc>
            </a:pPr>
            <a:r>
              <a:rPr lang="en-GB" sz="1560">
                <a:solidFill>
                  <a:schemeClr val="accent1">
                    <a:lumMod val="50000"/>
                  </a:schemeClr>
                </a:solidFill>
                <a:latin typeface="Calibri" panose="020F0502020204030204" pitchFamily="34" charset="0"/>
                <a:ea typeface="Calibri" panose="020F0502020204030204" pitchFamily="34" charset="0"/>
              </a:rPr>
              <a:t>ecosystem</a:t>
            </a:r>
          </a:p>
          <a:p>
            <a:pPr>
              <a:lnSpc>
                <a:spcPct val="90000"/>
              </a:lnSpc>
            </a:pPr>
            <a:r>
              <a:rPr lang="en-GB" sz="1560">
                <a:solidFill>
                  <a:schemeClr val="accent1">
                    <a:lumMod val="50000"/>
                  </a:schemeClr>
                </a:solidFill>
                <a:latin typeface="Calibri" panose="020F0502020204030204" pitchFamily="34" charset="0"/>
                <a:ea typeface="Calibri" panose="020F0502020204030204" pitchFamily="34" charset="0"/>
              </a:rPr>
              <a:t>effort </a:t>
            </a:r>
          </a:p>
          <a:p>
            <a:pPr>
              <a:lnSpc>
                <a:spcPct val="90000"/>
              </a:lnSpc>
            </a:pPr>
            <a:r>
              <a:rPr lang="en-GB" sz="1560">
                <a:solidFill>
                  <a:schemeClr val="accent1">
                    <a:lumMod val="50000"/>
                  </a:schemeClr>
                </a:solidFill>
                <a:latin typeface="Calibri" panose="020F0502020204030204" pitchFamily="34" charset="0"/>
                <a:ea typeface="Calibri" panose="020F0502020204030204" pitchFamily="34" charset="0"/>
              </a:rPr>
              <a:t>environment </a:t>
            </a:r>
          </a:p>
          <a:p>
            <a:pPr>
              <a:lnSpc>
                <a:spcPct val="90000"/>
              </a:lnSpc>
            </a:pPr>
            <a:endParaRPr lang="en-GB" sz="1560">
              <a:solidFill>
                <a:schemeClr val="accent1">
                  <a:lumMod val="50000"/>
                </a:schemeClr>
              </a:solidFill>
              <a:latin typeface="Calibri" panose="020F0502020204030204" pitchFamily="34" charset="0"/>
              <a:ea typeface="Calibri" panose="020F0502020204030204" pitchFamily="34" charset="0"/>
            </a:endParaRPr>
          </a:p>
          <a:p>
            <a:pPr>
              <a:lnSpc>
                <a:spcPct val="90000"/>
              </a:lnSpc>
            </a:pPr>
            <a:r>
              <a:rPr lang="en-GB" sz="1560">
                <a:solidFill>
                  <a:schemeClr val="accent1">
                    <a:lumMod val="50000"/>
                  </a:schemeClr>
                </a:solidFill>
                <a:latin typeface="Calibri" panose="020F0502020204030204" pitchFamily="34" charset="0"/>
                <a:ea typeface="Calibri" panose="020F0502020204030204" pitchFamily="34" charset="0"/>
              </a:rPr>
              <a:t>       excited </a:t>
            </a:r>
          </a:p>
          <a:p>
            <a:pPr>
              <a:lnSpc>
                <a:spcPct val="90000"/>
              </a:lnSpc>
            </a:pPr>
            <a:r>
              <a:rPr lang="en-GB" sz="1560">
                <a:solidFill>
                  <a:schemeClr val="accent1">
                    <a:lumMod val="50000"/>
                  </a:schemeClr>
                </a:solidFill>
                <a:latin typeface="Calibri" panose="020F0502020204030204" pitchFamily="34" charset="0"/>
                <a:ea typeface="Calibri" panose="020F0502020204030204" pitchFamily="34" charset="0"/>
              </a:rPr>
              <a:t>       fishing </a:t>
            </a:r>
          </a:p>
          <a:p>
            <a:pPr>
              <a:lnSpc>
                <a:spcPct val="90000"/>
              </a:lnSpc>
            </a:pPr>
            <a:r>
              <a:rPr lang="en-GB" sz="1560">
                <a:solidFill>
                  <a:schemeClr val="accent1">
                    <a:lumMod val="50000"/>
                  </a:schemeClr>
                </a:solidFill>
                <a:latin typeface="Calibri" panose="020F0502020204030204" pitchFamily="34" charset="0"/>
                <a:ea typeface="Calibri" panose="020F0502020204030204" pitchFamily="34" charset="0"/>
              </a:rPr>
              <a:t>       fishing net</a:t>
            </a:r>
          </a:p>
          <a:p>
            <a:pPr>
              <a:lnSpc>
                <a:spcPct val="90000"/>
              </a:lnSpc>
            </a:pPr>
            <a:r>
              <a:rPr lang="en-GB" sz="1550">
                <a:solidFill>
                  <a:schemeClr val="accent1">
                    <a:lumMod val="50000"/>
                  </a:schemeClr>
                </a:solidFill>
                <a:latin typeface="Calibri"/>
                <a:ea typeface="Calibri" panose="020F0502020204030204" pitchFamily="34" charset="0"/>
                <a:cs typeface="Calibri"/>
              </a:rPr>
              <a:t>       gadget</a:t>
            </a:r>
          </a:p>
          <a:p>
            <a:pPr>
              <a:lnSpc>
                <a:spcPct val="90000"/>
              </a:lnSpc>
            </a:pPr>
            <a:r>
              <a:rPr lang="en-GB" sz="1560">
                <a:solidFill>
                  <a:schemeClr val="accent1">
                    <a:lumMod val="50000"/>
                  </a:schemeClr>
                </a:solidFill>
                <a:latin typeface="Calibri" panose="020F0502020204030204" pitchFamily="34" charset="0"/>
                <a:ea typeface="Calibri" panose="020F0502020204030204" pitchFamily="34" charset="0"/>
              </a:rPr>
              <a:t>       included </a:t>
            </a:r>
          </a:p>
          <a:p>
            <a:pPr>
              <a:lnSpc>
                <a:spcPct val="90000"/>
              </a:lnSpc>
            </a:pPr>
            <a:r>
              <a:rPr lang="en-GB" sz="1560">
                <a:solidFill>
                  <a:schemeClr val="accent1">
                    <a:lumMod val="50000"/>
                  </a:schemeClr>
                </a:solidFill>
                <a:latin typeface="Calibri" panose="020F0502020204030204" pitchFamily="34" charset="0"/>
                <a:ea typeface="Calibri" panose="020F0502020204030204" pitchFamily="34" charset="0"/>
              </a:rPr>
              <a:t>       interested </a:t>
            </a:r>
          </a:p>
          <a:p>
            <a:pPr>
              <a:lnSpc>
                <a:spcPct val="90000"/>
              </a:lnSpc>
            </a:pPr>
            <a:r>
              <a:rPr lang="en-GB" sz="1550">
                <a:solidFill>
                  <a:schemeClr val="accent1">
                    <a:lumMod val="50000"/>
                  </a:schemeClr>
                </a:solidFill>
                <a:latin typeface="Calibri"/>
                <a:ea typeface="Calibri" panose="020F0502020204030204" pitchFamily="34" charset="0"/>
                <a:cs typeface="Calibri"/>
              </a:rPr>
              <a:t>       lights</a:t>
            </a:r>
          </a:p>
          <a:p>
            <a:pPr>
              <a:lnSpc>
                <a:spcPct val="90000"/>
              </a:lnSpc>
            </a:pPr>
            <a:r>
              <a:rPr lang="en-GB" sz="1550">
                <a:solidFill>
                  <a:schemeClr val="accent1">
                    <a:lumMod val="50000"/>
                  </a:schemeClr>
                </a:solidFill>
                <a:latin typeface="Calibri"/>
                <a:ea typeface="Calibri" panose="020F0502020204030204" pitchFamily="34" charset="0"/>
                <a:cs typeface="Calibri"/>
              </a:rPr>
              <a:t>       motivated</a:t>
            </a:r>
          </a:p>
          <a:p>
            <a:pPr>
              <a:lnSpc>
                <a:spcPct val="90000"/>
              </a:lnSpc>
            </a:pPr>
            <a:r>
              <a:rPr lang="en-GB" sz="1550">
                <a:solidFill>
                  <a:schemeClr val="accent1">
                    <a:lumMod val="50000"/>
                  </a:schemeClr>
                </a:solidFill>
                <a:latin typeface="Calibri"/>
                <a:ea typeface="Calibri" panose="020F0502020204030204" pitchFamily="34" charset="0"/>
                <a:cs typeface="Calibri"/>
              </a:rPr>
              <a:t>       ocean</a:t>
            </a:r>
          </a:p>
          <a:p>
            <a:pPr>
              <a:lnSpc>
                <a:spcPct val="90000"/>
              </a:lnSpc>
            </a:pPr>
            <a:endParaRPr lang="en-GB" sz="1560">
              <a:solidFill>
                <a:schemeClr val="accent1">
                  <a:lumMod val="50000"/>
                </a:schemeClr>
              </a:solidFill>
              <a:latin typeface="Calibri" panose="020F0502020204030204" pitchFamily="34" charset="0"/>
              <a:ea typeface="Calibri" panose="020F0502020204030204" pitchFamily="34" charset="0"/>
            </a:endParaRPr>
          </a:p>
          <a:p>
            <a:pPr>
              <a:lnSpc>
                <a:spcPct val="90000"/>
              </a:lnSpc>
            </a:pPr>
            <a:r>
              <a:rPr lang="en-GB" sz="1560">
                <a:solidFill>
                  <a:schemeClr val="accent1">
                    <a:lumMod val="50000"/>
                  </a:schemeClr>
                </a:solidFill>
                <a:latin typeface="Calibri" panose="020F0502020204030204" pitchFamily="34" charset="0"/>
                <a:ea typeface="Calibri" panose="020F0502020204030204" pitchFamily="34" charset="0"/>
              </a:rPr>
              <a:t>      overfishing </a:t>
            </a:r>
          </a:p>
          <a:p>
            <a:pPr>
              <a:lnSpc>
                <a:spcPct val="90000"/>
              </a:lnSpc>
            </a:pPr>
            <a:r>
              <a:rPr lang="en-GB" sz="1550">
                <a:solidFill>
                  <a:schemeClr val="accent1">
                    <a:lumMod val="50000"/>
                  </a:schemeClr>
                </a:solidFill>
                <a:latin typeface="Calibri"/>
                <a:ea typeface="Calibri" panose="020F0502020204030204" pitchFamily="34" charset="0"/>
                <a:cs typeface="Calibri"/>
              </a:rPr>
              <a:t>      porpoise</a:t>
            </a:r>
          </a:p>
          <a:p>
            <a:pPr>
              <a:lnSpc>
                <a:spcPct val="90000"/>
              </a:lnSpc>
            </a:pPr>
            <a:r>
              <a:rPr lang="en-GB" sz="1550">
                <a:solidFill>
                  <a:schemeClr val="accent1">
                    <a:lumMod val="50000"/>
                  </a:schemeClr>
                </a:solidFill>
                <a:latin typeface="Calibri"/>
                <a:ea typeface="Calibri" panose="020F0502020204030204" pitchFamily="34" charset="0"/>
                <a:cs typeface="Calibri"/>
              </a:rPr>
              <a:t>      robot</a:t>
            </a:r>
          </a:p>
          <a:p>
            <a:pPr>
              <a:lnSpc>
                <a:spcPct val="90000"/>
              </a:lnSpc>
            </a:pPr>
            <a:r>
              <a:rPr lang="en-GB" sz="1550">
                <a:solidFill>
                  <a:schemeClr val="accent1">
                    <a:lumMod val="50000"/>
                  </a:schemeClr>
                </a:solidFill>
                <a:latin typeface="Calibri"/>
                <a:ea typeface="Calibri" panose="020F0502020204030204" pitchFamily="34" charset="0"/>
                <a:cs typeface="Calibri"/>
              </a:rPr>
              <a:t>      science</a:t>
            </a:r>
          </a:p>
          <a:p>
            <a:pPr>
              <a:lnSpc>
                <a:spcPct val="90000"/>
              </a:lnSpc>
            </a:pPr>
            <a:r>
              <a:rPr lang="en-GB" sz="1550">
                <a:solidFill>
                  <a:schemeClr val="accent1">
                    <a:lumMod val="50000"/>
                  </a:schemeClr>
                </a:solidFill>
                <a:latin typeface="Calibri"/>
                <a:ea typeface="Calibri" panose="020F0502020204030204" pitchFamily="34" charset="0"/>
                <a:cs typeface="Calibri"/>
              </a:rPr>
              <a:t>      seabird</a:t>
            </a:r>
          </a:p>
          <a:p>
            <a:pPr>
              <a:lnSpc>
                <a:spcPct val="90000"/>
              </a:lnSpc>
            </a:pPr>
            <a:r>
              <a:rPr lang="en-GB" sz="1550">
                <a:solidFill>
                  <a:schemeClr val="accent1">
                    <a:lumMod val="50000"/>
                  </a:schemeClr>
                </a:solidFill>
                <a:latin typeface="Calibri"/>
                <a:ea typeface="Calibri" panose="020F0502020204030204" pitchFamily="34" charset="0"/>
                <a:cs typeface="Calibri"/>
              </a:rPr>
              <a:t>      seafloor</a:t>
            </a:r>
          </a:p>
          <a:p>
            <a:pPr>
              <a:lnSpc>
                <a:spcPct val="90000"/>
              </a:lnSpc>
            </a:pPr>
            <a:r>
              <a:rPr lang="en-GB" sz="1550">
                <a:solidFill>
                  <a:schemeClr val="accent1">
                    <a:lumMod val="50000"/>
                  </a:schemeClr>
                </a:solidFill>
                <a:latin typeface="Calibri"/>
                <a:ea typeface="Calibri" panose="020F0502020204030204" pitchFamily="34" charset="0"/>
                <a:cs typeface="Calibri"/>
              </a:rPr>
              <a:t>      special </a:t>
            </a:r>
          </a:p>
          <a:p>
            <a:pPr>
              <a:lnSpc>
                <a:spcPct val="90000"/>
              </a:lnSpc>
            </a:pPr>
            <a:r>
              <a:rPr lang="en-GB" sz="1550">
                <a:solidFill>
                  <a:schemeClr val="accent1">
                    <a:lumMod val="50000"/>
                  </a:schemeClr>
                </a:solidFill>
                <a:latin typeface="Calibri"/>
                <a:ea typeface="Calibri" panose="020F0502020204030204" pitchFamily="34" charset="0"/>
                <a:cs typeface="Calibri"/>
              </a:rPr>
              <a:t>      species</a:t>
            </a:r>
            <a:endParaRPr lang="en-GB">
              <a:solidFill>
                <a:schemeClr val="accent1">
                  <a:lumMod val="50000"/>
                </a:schemeClr>
              </a:solidFill>
            </a:endParaRPr>
          </a:p>
          <a:p>
            <a:pPr>
              <a:lnSpc>
                <a:spcPct val="90000"/>
              </a:lnSpc>
            </a:pPr>
            <a:r>
              <a:rPr lang="en-GB" sz="1560">
                <a:solidFill>
                  <a:schemeClr val="accent1">
                    <a:lumMod val="50000"/>
                  </a:schemeClr>
                </a:solidFill>
                <a:latin typeface="Calibri" panose="020F0502020204030204" pitchFamily="34" charset="0"/>
                <a:ea typeface="Calibri" panose="020F0502020204030204" pitchFamily="34" charset="0"/>
              </a:rPr>
              <a:t>      sustainable </a:t>
            </a:r>
          </a:p>
          <a:p>
            <a:pPr>
              <a:lnSpc>
                <a:spcPct val="90000"/>
              </a:lnSpc>
            </a:pPr>
            <a:r>
              <a:rPr lang="en-GB" sz="1560">
                <a:solidFill>
                  <a:schemeClr val="accent1">
                    <a:lumMod val="50000"/>
                  </a:schemeClr>
                </a:solidFill>
                <a:latin typeface="Calibri" panose="020F0502020204030204" pitchFamily="34" charset="0"/>
                <a:ea typeface="Calibri" panose="020F0502020204030204" pitchFamily="34" charset="0"/>
              </a:rPr>
              <a:t>      </a:t>
            </a:r>
          </a:p>
        </p:txBody>
      </p:sp>
      <p:pic>
        <p:nvPicPr>
          <p:cNvPr id="3" name="Graphic 2" descr="Printer with solid fill">
            <a:extLst>
              <a:ext uri="{FF2B5EF4-FFF2-40B4-BE49-F238E27FC236}">
                <a16:creationId xmlns:a16="http://schemas.microsoft.com/office/drawing/2014/main" id="{03FD1039-F4CC-BB86-FF7B-7AF475B6E53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313043" y="6091078"/>
            <a:ext cx="691114" cy="691114"/>
          </a:xfrm>
          <a:prstGeom prst="rect">
            <a:avLst/>
          </a:prstGeom>
        </p:spPr>
      </p:pic>
    </p:spTree>
    <p:extLst>
      <p:ext uri="{BB962C8B-B14F-4D97-AF65-F5344CB8AC3E}">
        <p14:creationId xmlns:p14="http://schemas.microsoft.com/office/powerpoint/2010/main" val="101575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A8060-CE9C-EC66-A6FF-F1593BE21926}"/>
              </a:ext>
            </a:extLst>
          </p:cNvPr>
          <p:cNvSpPr>
            <a:spLocks noGrp="1"/>
          </p:cNvSpPr>
          <p:nvPr>
            <p:ph type="title"/>
          </p:nvPr>
        </p:nvSpPr>
        <p:spPr>
          <a:xfrm>
            <a:off x="-1" y="583702"/>
            <a:ext cx="10118038" cy="929073"/>
          </a:xfrm>
        </p:spPr>
        <p:txBody>
          <a:bodyPr/>
          <a:lstStyle/>
          <a:p>
            <a:r>
              <a:rPr lang="en-GB"/>
              <a:t>Celebrate World Ocean Day 2024</a:t>
            </a:r>
          </a:p>
        </p:txBody>
      </p:sp>
      <p:sp>
        <p:nvSpPr>
          <p:cNvPr id="5" name="TextBox 4">
            <a:extLst>
              <a:ext uri="{FF2B5EF4-FFF2-40B4-BE49-F238E27FC236}">
                <a16:creationId xmlns:a16="http://schemas.microsoft.com/office/drawing/2014/main" id="{17DD75D1-0E40-50D9-51E9-84EC583FCDD2}"/>
              </a:ext>
            </a:extLst>
          </p:cNvPr>
          <p:cNvSpPr txBox="1"/>
          <p:nvPr/>
        </p:nvSpPr>
        <p:spPr>
          <a:xfrm>
            <a:off x="395980" y="1873817"/>
            <a:ext cx="5821940" cy="4683333"/>
          </a:xfrm>
          <a:prstGeom prst="rect">
            <a:avLst/>
          </a:prstGeom>
          <a:noFill/>
        </p:spPr>
        <p:txBody>
          <a:bodyPr wrap="square">
            <a:spAutoFit/>
          </a:bodyPr>
          <a:lstStyle/>
          <a:p>
            <a:pPr marL="12700">
              <a:lnSpc>
                <a:spcPts val="2150"/>
              </a:lnSpc>
              <a:spcBef>
                <a:spcPts val="110"/>
              </a:spcBef>
            </a:pPr>
            <a:r>
              <a:rPr lang="en-US" sz="1900" spc="-65" dirty="0">
                <a:solidFill>
                  <a:srgbClr val="333333"/>
                </a:solidFill>
                <a:latin typeface="Meta Offc Pro" panose="020B0504030101020102" pitchFamily="34" charset="0"/>
                <a:ea typeface="Calibri" panose="020F0502020204030204" pitchFamily="34" charset="0"/>
                <a:cs typeface="Calibri" panose="020F0502020204030204" pitchFamily="34" charset="0"/>
              </a:rPr>
              <a:t>Our ocean supports life on Earth in many different ways. </a:t>
            </a:r>
            <a:r>
              <a:rPr lang="en-US" sz="1900" spc="-65" dirty="0">
                <a:solidFill>
                  <a:srgbClr val="333333"/>
                </a:solidFill>
                <a:highlight>
                  <a:srgbClr val="FFFFFF"/>
                </a:highlight>
                <a:latin typeface="Meta Offc Pro" panose="020B0504030101020102" pitchFamily="34" charset="0"/>
                <a:ea typeface="Calibri" panose="020F0502020204030204" pitchFamily="34" charset="0"/>
                <a:cs typeface="Calibri" panose="020F0502020204030204" pitchFamily="34" charset="0"/>
              </a:rPr>
              <a:t>I</a:t>
            </a:r>
            <a:r>
              <a:rPr lang="en-US" sz="1900" i="0" dirty="0">
                <a:solidFill>
                  <a:srgbClr val="333333"/>
                </a:solidFill>
                <a:effectLst/>
                <a:highlight>
                  <a:srgbClr val="FFFFFF"/>
                </a:highlight>
                <a:latin typeface="Meta Offc Pro" panose="020B0504030101020102" pitchFamily="34" charset="0"/>
                <a:ea typeface="Calibri" panose="020F0502020204030204" pitchFamily="34" charset="0"/>
                <a:cs typeface="Calibri" panose="020F0502020204030204" pitchFamily="34" charset="0"/>
              </a:rPr>
              <a:t>t feeds billions of people, regulates the world's climate and is home to an extraordinary variety of life.</a:t>
            </a:r>
          </a:p>
          <a:p>
            <a:pPr marL="12700">
              <a:lnSpc>
                <a:spcPts val="2150"/>
              </a:lnSpc>
              <a:spcBef>
                <a:spcPts val="110"/>
              </a:spcBef>
            </a:pPr>
            <a:endParaRPr lang="en-US" sz="1900" i="0" dirty="0">
              <a:solidFill>
                <a:srgbClr val="333333"/>
              </a:solidFill>
              <a:effectLst/>
              <a:highlight>
                <a:srgbClr val="FFFFFF"/>
              </a:highlight>
              <a:latin typeface="Meta Offc Pro" panose="020B0504030101020102" pitchFamily="34" charset="0"/>
              <a:ea typeface="Calibri" panose="020F0502020204030204" pitchFamily="34" charset="0"/>
              <a:cs typeface="Calibri" panose="020F0502020204030204" pitchFamily="34" charset="0"/>
            </a:endParaRPr>
          </a:p>
          <a:p>
            <a:pPr marL="12700">
              <a:lnSpc>
                <a:spcPts val="2150"/>
              </a:lnSpc>
              <a:spcBef>
                <a:spcPts val="110"/>
              </a:spcBef>
            </a:pPr>
            <a:r>
              <a:rPr lang="en-US" sz="1900" spc="-65" dirty="0">
                <a:solidFill>
                  <a:srgbClr val="333333"/>
                </a:solidFill>
                <a:latin typeface="Meta Offc Pro" panose="020B0504030101020102" pitchFamily="34" charset="0"/>
                <a:ea typeface="Calibri" panose="020F0502020204030204" pitchFamily="34" charset="0"/>
                <a:cs typeface="Calibri" panose="020F0502020204030204" pitchFamily="34" charset="0"/>
              </a:rPr>
              <a:t>But the</a:t>
            </a:r>
            <a:r>
              <a:rPr lang="en-US" sz="1900" spc="50" dirty="0">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dirty="0">
                <a:solidFill>
                  <a:srgbClr val="333333"/>
                </a:solidFill>
                <a:latin typeface="Meta Offc Pro" panose="020B0504030101020102" pitchFamily="34" charset="0"/>
                <a:ea typeface="Calibri" panose="020F0502020204030204" pitchFamily="34" charset="0"/>
                <a:cs typeface="Calibri" panose="020F0502020204030204" pitchFamily="34" charset="0"/>
              </a:rPr>
              <a:t>ocean</a:t>
            </a:r>
            <a:r>
              <a:rPr lang="en-US" sz="1900" spc="50" dirty="0">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dirty="0">
                <a:solidFill>
                  <a:srgbClr val="333333"/>
                </a:solidFill>
                <a:latin typeface="Meta Offc Pro" panose="020B0504030101020102" pitchFamily="34" charset="0"/>
                <a:ea typeface="Calibri" panose="020F0502020204030204" pitchFamily="34" charset="0"/>
                <a:cs typeface="Calibri" panose="020F0502020204030204" pitchFamily="34" charset="0"/>
              </a:rPr>
              <a:t>is</a:t>
            </a:r>
            <a:r>
              <a:rPr lang="en-US" sz="1900" spc="50" dirty="0">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dirty="0">
                <a:solidFill>
                  <a:srgbClr val="333333"/>
                </a:solidFill>
                <a:latin typeface="Meta Offc Pro" panose="020B0504030101020102" pitchFamily="34" charset="0"/>
                <a:ea typeface="Calibri" panose="020F0502020204030204" pitchFamily="34" charset="0"/>
                <a:cs typeface="Calibri" panose="020F0502020204030204" pitchFamily="34" charset="0"/>
              </a:rPr>
              <a:t>now</a:t>
            </a:r>
            <a:r>
              <a:rPr lang="en-US" sz="1900" spc="50" dirty="0">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dirty="0">
                <a:solidFill>
                  <a:srgbClr val="333333"/>
                </a:solidFill>
                <a:latin typeface="Meta Offc Pro" panose="020B0504030101020102" pitchFamily="34" charset="0"/>
                <a:ea typeface="Calibri" panose="020F0502020204030204" pitchFamily="34" charset="0"/>
                <a:cs typeface="Calibri" panose="020F0502020204030204" pitchFamily="34" charset="0"/>
              </a:rPr>
              <a:t>unquestionably</a:t>
            </a:r>
            <a:r>
              <a:rPr lang="en-US" sz="1900" spc="50" dirty="0">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dirty="0">
                <a:solidFill>
                  <a:srgbClr val="333333"/>
                </a:solidFill>
                <a:latin typeface="Meta Offc Pro" panose="020B0504030101020102" pitchFamily="34" charset="0"/>
                <a:ea typeface="Calibri" panose="020F0502020204030204" pitchFamily="34" charset="0"/>
                <a:cs typeface="Calibri" panose="020F0502020204030204" pitchFamily="34" charset="0"/>
              </a:rPr>
              <a:t>under</a:t>
            </a:r>
            <a:r>
              <a:rPr lang="en-US" sz="1900" spc="50" dirty="0">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spc="-10" dirty="0">
                <a:solidFill>
                  <a:srgbClr val="333333"/>
                </a:solidFill>
                <a:latin typeface="Meta Offc Pro" panose="020B0504030101020102" pitchFamily="34" charset="0"/>
                <a:ea typeface="Calibri" panose="020F0502020204030204" pitchFamily="34" charset="0"/>
                <a:cs typeface="Calibri" panose="020F0502020204030204" pitchFamily="34" charset="0"/>
              </a:rPr>
              <a:t>pressure. </a:t>
            </a:r>
            <a:r>
              <a:rPr lang="en-US" sz="1900" spc="-55" dirty="0">
                <a:solidFill>
                  <a:srgbClr val="333333"/>
                </a:solidFill>
                <a:latin typeface="Meta Offc Pro" panose="020B0504030101020102" pitchFamily="34" charset="0"/>
                <a:ea typeface="Calibri" panose="020F0502020204030204" pitchFamily="34" charset="0"/>
                <a:cs typeface="Calibri" panose="020F0502020204030204" pitchFamily="34" charset="0"/>
              </a:rPr>
              <a:t>Over</a:t>
            </a:r>
            <a:r>
              <a:rPr lang="en-US" sz="1900" spc="20" dirty="0">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spc="50" dirty="0">
                <a:solidFill>
                  <a:srgbClr val="333333"/>
                </a:solidFill>
                <a:latin typeface="Meta Offc Pro" panose="020B0504030101020102" pitchFamily="34" charset="0"/>
                <a:ea typeface="Calibri" panose="020F0502020204030204" pitchFamily="34" charset="0"/>
                <a:cs typeface="Calibri" panose="020F0502020204030204" pitchFamily="34" charset="0"/>
              </a:rPr>
              <a:t>a</a:t>
            </a:r>
            <a:r>
              <a:rPr lang="en-US" sz="1900" spc="25" dirty="0">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dirty="0">
                <a:solidFill>
                  <a:srgbClr val="333333"/>
                </a:solidFill>
                <a:latin typeface="Meta Offc Pro" panose="020B0504030101020102" pitchFamily="34" charset="0"/>
                <a:ea typeface="Calibri" panose="020F0502020204030204" pitchFamily="34" charset="0"/>
                <a:cs typeface="Calibri" panose="020F0502020204030204" pitchFamily="34" charset="0"/>
              </a:rPr>
              <a:t>third</a:t>
            </a:r>
            <a:r>
              <a:rPr lang="en-US" sz="1900" spc="25" dirty="0">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dirty="0">
                <a:solidFill>
                  <a:srgbClr val="333333"/>
                </a:solidFill>
                <a:latin typeface="Meta Offc Pro" panose="020B0504030101020102" pitchFamily="34" charset="0"/>
                <a:ea typeface="Calibri" panose="020F0502020204030204" pitchFamily="34" charset="0"/>
                <a:cs typeface="Calibri" panose="020F0502020204030204" pitchFamily="34" charset="0"/>
              </a:rPr>
              <a:t>of</a:t>
            </a:r>
            <a:r>
              <a:rPr lang="en-US" sz="1900" spc="25" dirty="0">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dirty="0">
                <a:solidFill>
                  <a:srgbClr val="333333"/>
                </a:solidFill>
                <a:latin typeface="Meta Offc Pro" panose="020B0504030101020102" pitchFamily="34" charset="0"/>
                <a:ea typeface="Calibri" panose="020F0502020204030204" pitchFamily="34" charset="0"/>
                <a:cs typeface="Calibri" panose="020F0502020204030204" pitchFamily="34" charset="0"/>
              </a:rPr>
              <a:t>global</a:t>
            </a:r>
            <a:r>
              <a:rPr lang="en-US" sz="1900" spc="25" dirty="0">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dirty="0">
                <a:solidFill>
                  <a:srgbClr val="333333"/>
                </a:solidFill>
                <a:latin typeface="Meta Offc Pro" panose="020B0504030101020102" pitchFamily="34" charset="0"/>
                <a:ea typeface="Calibri" panose="020F0502020204030204" pitchFamily="34" charset="0"/>
                <a:cs typeface="Calibri" panose="020F0502020204030204" pitchFamily="34" charset="0"/>
              </a:rPr>
              <a:t>fish</a:t>
            </a:r>
            <a:r>
              <a:rPr lang="en-US" sz="1900" spc="20" dirty="0">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dirty="0">
                <a:solidFill>
                  <a:srgbClr val="333333"/>
                </a:solidFill>
                <a:latin typeface="Meta Offc Pro" panose="020B0504030101020102" pitchFamily="34" charset="0"/>
                <a:ea typeface="Calibri" panose="020F0502020204030204" pitchFamily="34" charset="0"/>
                <a:cs typeface="Calibri" panose="020F0502020204030204" pitchFamily="34" charset="0"/>
              </a:rPr>
              <a:t>stocks</a:t>
            </a:r>
            <a:r>
              <a:rPr lang="en-US" sz="1900" spc="25" dirty="0">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dirty="0">
                <a:solidFill>
                  <a:srgbClr val="333333"/>
                </a:solidFill>
                <a:latin typeface="Meta Offc Pro" panose="020B0504030101020102" pitchFamily="34" charset="0"/>
                <a:ea typeface="Calibri" panose="020F0502020204030204" pitchFamily="34" charset="0"/>
                <a:cs typeface="Calibri" panose="020F0502020204030204" pitchFamily="34" charset="0"/>
              </a:rPr>
              <a:t>are</a:t>
            </a:r>
            <a:r>
              <a:rPr lang="en-US" sz="1900" spc="25" dirty="0">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spc="-10" dirty="0">
                <a:solidFill>
                  <a:srgbClr val="333333"/>
                </a:solidFill>
                <a:latin typeface="Meta Offc Pro" panose="020B0504030101020102" pitchFamily="34" charset="0"/>
                <a:ea typeface="Calibri" panose="020F0502020204030204" pitchFamily="34" charset="0"/>
                <a:cs typeface="Calibri" panose="020F0502020204030204" pitchFamily="34" charset="0"/>
              </a:rPr>
              <a:t>exploited </a:t>
            </a:r>
            <a:r>
              <a:rPr lang="en-US" sz="1900" dirty="0">
                <a:solidFill>
                  <a:srgbClr val="333333"/>
                </a:solidFill>
                <a:latin typeface="Meta Offc Pro" panose="020B0504030101020102" pitchFamily="34" charset="0"/>
                <a:ea typeface="Calibri" panose="020F0502020204030204" pitchFamily="34" charset="0"/>
                <a:cs typeface="Calibri" panose="020F0502020204030204" pitchFamily="34" charset="0"/>
              </a:rPr>
              <a:t>at an</a:t>
            </a:r>
            <a:r>
              <a:rPr lang="en-US" sz="1900" spc="70" dirty="0">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dirty="0">
                <a:solidFill>
                  <a:srgbClr val="333333"/>
                </a:solidFill>
                <a:latin typeface="Meta Offc Pro" panose="020B0504030101020102" pitchFamily="34" charset="0"/>
                <a:ea typeface="Calibri" panose="020F0502020204030204" pitchFamily="34" charset="0"/>
                <a:cs typeface="Calibri" panose="020F0502020204030204" pitchFamily="34" charset="0"/>
              </a:rPr>
              <a:t>unsustainable</a:t>
            </a:r>
            <a:r>
              <a:rPr lang="en-US" sz="1900" spc="70" dirty="0">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dirty="0">
                <a:solidFill>
                  <a:srgbClr val="333333"/>
                </a:solidFill>
                <a:latin typeface="Meta Offc Pro" panose="020B0504030101020102" pitchFamily="34" charset="0"/>
                <a:ea typeface="Calibri" panose="020F0502020204030204" pitchFamily="34" charset="0"/>
                <a:cs typeface="Calibri" panose="020F0502020204030204" pitchFamily="34" charset="0"/>
              </a:rPr>
              <a:t>rate.</a:t>
            </a:r>
            <a:r>
              <a:rPr lang="en-US" sz="1900" spc="70" dirty="0">
                <a:solidFill>
                  <a:srgbClr val="333333"/>
                </a:solidFill>
                <a:latin typeface="Meta Offc Pro" panose="020B0504030101020102" pitchFamily="34" charset="0"/>
                <a:ea typeface="Calibri" panose="020F0502020204030204" pitchFamily="34" charset="0"/>
                <a:cs typeface="Calibri" panose="020F0502020204030204" pitchFamily="34" charset="0"/>
              </a:rPr>
              <a:t> </a:t>
            </a:r>
          </a:p>
          <a:p>
            <a:pPr marL="12700">
              <a:lnSpc>
                <a:spcPts val="2150"/>
              </a:lnSpc>
              <a:spcBef>
                <a:spcPts val="110"/>
              </a:spcBef>
            </a:pPr>
            <a:endParaRPr lang="en-US" sz="1900" spc="-45" dirty="0">
              <a:solidFill>
                <a:srgbClr val="333333"/>
              </a:solidFill>
              <a:latin typeface="Calibri" panose="020F0502020204030204" pitchFamily="34" charset="0"/>
              <a:ea typeface="Calibri" panose="020F0502020204030204" pitchFamily="34" charset="0"/>
              <a:cs typeface="Calibri" panose="020F0502020204030204" pitchFamily="34" charset="0"/>
            </a:endParaRPr>
          </a:p>
          <a:p>
            <a:pPr marL="12700">
              <a:lnSpc>
                <a:spcPts val="2150"/>
              </a:lnSpc>
              <a:spcBef>
                <a:spcPts val="110"/>
              </a:spcBef>
            </a:pPr>
            <a:r>
              <a:rPr lang="en-US" sz="1900" spc="-45" dirty="0">
                <a:solidFill>
                  <a:srgbClr val="333333"/>
                </a:solidFill>
                <a:latin typeface="Meta Offc Pro" panose="020B0504030101020102" pitchFamily="34" charset="0"/>
                <a:ea typeface="Calibri" panose="020F0502020204030204" pitchFamily="34" charset="0"/>
                <a:cs typeface="Calibri" panose="020F0502020204030204" pitchFamily="34" charset="0"/>
              </a:rPr>
              <a:t>World</a:t>
            </a:r>
            <a:r>
              <a:rPr lang="en-US" sz="1900" spc="70" dirty="0">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dirty="0">
                <a:solidFill>
                  <a:srgbClr val="333333"/>
                </a:solidFill>
                <a:latin typeface="Meta Offc Pro" panose="020B0504030101020102" pitchFamily="34" charset="0"/>
                <a:ea typeface="Calibri" panose="020F0502020204030204" pitchFamily="34" charset="0"/>
                <a:cs typeface="Calibri" panose="020F0502020204030204" pitchFamily="34" charset="0"/>
              </a:rPr>
              <a:t>Ocean</a:t>
            </a:r>
            <a:r>
              <a:rPr lang="en-US" sz="1900" spc="70" dirty="0">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spc="-70" dirty="0">
                <a:solidFill>
                  <a:srgbClr val="333333"/>
                </a:solidFill>
                <a:latin typeface="Meta Offc Pro" panose="020B0504030101020102" pitchFamily="34" charset="0"/>
                <a:ea typeface="Calibri" panose="020F0502020204030204" pitchFamily="34" charset="0"/>
                <a:cs typeface="Calibri" panose="020F0502020204030204" pitchFamily="34" charset="0"/>
              </a:rPr>
              <a:t>Day</a:t>
            </a:r>
            <a:r>
              <a:rPr lang="en-US" sz="1900" spc="70" dirty="0">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spc="-25" dirty="0">
                <a:solidFill>
                  <a:srgbClr val="333333"/>
                </a:solidFill>
                <a:latin typeface="Meta Offc Pro" panose="020B0504030101020102" pitchFamily="34" charset="0"/>
                <a:ea typeface="Calibri" panose="020F0502020204030204" pitchFamily="34" charset="0"/>
                <a:cs typeface="Calibri" panose="020F0502020204030204" pitchFamily="34" charset="0"/>
              </a:rPr>
              <a:t>is </a:t>
            </a:r>
            <a:r>
              <a:rPr lang="en-GB" sz="1900" dirty="0">
                <a:latin typeface="Meta Offc Pro" panose="020B0504030101020102" pitchFamily="34" charset="0"/>
                <a:ea typeface="Calibri" panose="020F0502020204030204" pitchFamily="34" charset="0"/>
                <a:cs typeface="Calibri" panose="020F0502020204030204" pitchFamily="34" charset="0"/>
              </a:rPr>
              <a:t>celebrated around the world on the 8th June each year. It is </a:t>
            </a:r>
            <a:r>
              <a:rPr lang="en-US" sz="1900" dirty="0">
                <a:solidFill>
                  <a:srgbClr val="333333"/>
                </a:solidFill>
                <a:latin typeface="Meta Offc Pro" panose="020B0504030101020102" pitchFamily="34" charset="0"/>
                <a:ea typeface="Calibri" panose="020F0502020204030204" pitchFamily="34" charset="0"/>
                <a:cs typeface="Calibri" panose="020F0502020204030204" pitchFamily="34" charset="0"/>
              </a:rPr>
              <a:t>great moment</a:t>
            </a:r>
            <a:r>
              <a:rPr lang="en-US" sz="1900" spc="35" dirty="0">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dirty="0">
                <a:solidFill>
                  <a:srgbClr val="333333"/>
                </a:solidFill>
                <a:latin typeface="Meta Offc Pro" panose="020B0504030101020102" pitchFamily="34" charset="0"/>
                <a:ea typeface="Calibri" panose="020F0502020204030204" pitchFamily="34" charset="0"/>
                <a:cs typeface="Calibri" panose="020F0502020204030204" pitchFamily="34" charset="0"/>
              </a:rPr>
              <a:t>to</a:t>
            </a:r>
            <a:r>
              <a:rPr lang="en-US" sz="1900" spc="35" dirty="0">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dirty="0">
                <a:solidFill>
                  <a:srgbClr val="333333"/>
                </a:solidFill>
                <a:latin typeface="Meta Offc Pro" panose="020B0504030101020102" pitchFamily="34" charset="0"/>
                <a:ea typeface="Calibri" panose="020F0502020204030204" pitchFamily="34" charset="0"/>
                <a:cs typeface="Calibri" panose="020F0502020204030204" pitchFamily="34" charset="0"/>
              </a:rPr>
              <a:t>work with</a:t>
            </a:r>
            <a:r>
              <a:rPr lang="en-US" sz="1900" spc="35" dirty="0">
                <a:solidFill>
                  <a:srgbClr val="333333"/>
                </a:solidFill>
                <a:latin typeface="Meta Offc Pro" panose="020B0504030101020102" pitchFamily="34" charset="0"/>
                <a:ea typeface="Calibri" panose="020F0502020204030204" pitchFamily="34" charset="0"/>
                <a:cs typeface="Calibri" panose="020F0502020204030204" pitchFamily="34" charset="0"/>
              </a:rPr>
              <a:t> your class to understand </a:t>
            </a:r>
            <a:r>
              <a:rPr lang="en-US" sz="1900" dirty="0">
                <a:solidFill>
                  <a:srgbClr val="333333"/>
                </a:solidFill>
                <a:latin typeface="Meta Offc Pro" panose="020B0504030101020102" pitchFamily="34" charset="0"/>
                <a:ea typeface="Calibri" panose="020F0502020204030204" pitchFamily="34" charset="0"/>
                <a:cs typeface="Calibri" panose="020F0502020204030204" pitchFamily="34" charset="0"/>
              </a:rPr>
              <a:t>how</a:t>
            </a:r>
            <a:r>
              <a:rPr lang="en-US" sz="1900" spc="35" dirty="0">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dirty="0">
                <a:solidFill>
                  <a:srgbClr val="333333"/>
                </a:solidFill>
                <a:latin typeface="Meta Offc Pro" panose="020B0504030101020102" pitchFamily="34" charset="0"/>
                <a:ea typeface="Calibri" panose="020F0502020204030204" pitchFamily="34" charset="0"/>
                <a:cs typeface="Calibri" panose="020F0502020204030204" pitchFamily="34" charset="0"/>
              </a:rPr>
              <a:t>sustainable</a:t>
            </a:r>
            <a:r>
              <a:rPr lang="en-US" sz="1900" spc="35" dirty="0">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spc="-10" dirty="0">
                <a:solidFill>
                  <a:srgbClr val="333333"/>
                </a:solidFill>
                <a:latin typeface="Meta Offc Pro" panose="020B0504030101020102" pitchFamily="34" charset="0"/>
                <a:ea typeface="Calibri" panose="020F0502020204030204" pitchFamily="34" charset="0"/>
                <a:cs typeface="Calibri" panose="020F0502020204030204" pitchFamily="34" charset="0"/>
              </a:rPr>
              <a:t>fishing </a:t>
            </a:r>
            <a:r>
              <a:rPr lang="en-US" sz="1900" dirty="0">
                <a:solidFill>
                  <a:srgbClr val="333333"/>
                </a:solidFill>
                <a:latin typeface="Meta Offc Pro" panose="020B0504030101020102" pitchFamily="34" charset="0"/>
                <a:ea typeface="Calibri" panose="020F0502020204030204" pitchFamily="34" charset="0"/>
                <a:cs typeface="Calibri" panose="020F0502020204030204" pitchFamily="34" charset="0"/>
              </a:rPr>
              <a:t>contributes</a:t>
            </a:r>
            <a:r>
              <a:rPr lang="en-US" sz="1900" spc="90" dirty="0">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dirty="0">
                <a:solidFill>
                  <a:srgbClr val="333333"/>
                </a:solidFill>
                <a:latin typeface="Meta Offc Pro" panose="020B0504030101020102" pitchFamily="34" charset="0"/>
                <a:ea typeface="Calibri" panose="020F0502020204030204" pitchFamily="34" charset="0"/>
                <a:cs typeface="Calibri" panose="020F0502020204030204" pitchFamily="34" charset="0"/>
              </a:rPr>
              <a:t>to</a:t>
            </a:r>
            <a:r>
              <a:rPr lang="en-US" sz="1900" spc="95" dirty="0">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dirty="0">
                <a:solidFill>
                  <a:srgbClr val="333333"/>
                </a:solidFill>
                <a:latin typeface="Meta Offc Pro" panose="020B0504030101020102" pitchFamily="34" charset="0"/>
                <a:ea typeface="Calibri" panose="020F0502020204030204" pitchFamily="34" charset="0"/>
                <a:cs typeface="Calibri" panose="020F0502020204030204" pitchFamily="34" charset="0"/>
              </a:rPr>
              <a:t>protecting</a:t>
            </a:r>
            <a:r>
              <a:rPr lang="en-US" sz="1900" spc="95" dirty="0">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dirty="0">
                <a:solidFill>
                  <a:srgbClr val="333333"/>
                </a:solidFill>
                <a:latin typeface="Meta Offc Pro" panose="020B0504030101020102" pitchFamily="34" charset="0"/>
                <a:ea typeface="Calibri" panose="020F0502020204030204" pitchFamily="34" charset="0"/>
                <a:cs typeface="Calibri" panose="020F0502020204030204" pitchFamily="34" charset="0"/>
              </a:rPr>
              <a:t>our</a:t>
            </a:r>
            <a:r>
              <a:rPr lang="en-US" sz="1900" spc="95" dirty="0">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dirty="0">
                <a:solidFill>
                  <a:srgbClr val="333333"/>
                </a:solidFill>
                <a:latin typeface="Meta Offc Pro" panose="020B0504030101020102" pitchFamily="34" charset="0"/>
                <a:ea typeface="Calibri" panose="020F0502020204030204" pitchFamily="34" charset="0"/>
                <a:cs typeface="Calibri" panose="020F0502020204030204" pitchFamily="34" charset="0"/>
              </a:rPr>
              <a:t>ocean.</a:t>
            </a:r>
          </a:p>
          <a:p>
            <a:pPr marL="12700">
              <a:lnSpc>
                <a:spcPts val="2150"/>
              </a:lnSpc>
              <a:spcBef>
                <a:spcPts val="110"/>
              </a:spcBef>
            </a:pPr>
            <a:endParaRPr lang="en-US" sz="1900" spc="-10" dirty="0">
              <a:solidFill>
                <a:srgbClr val="333333"/>
              </a:solidFill>
              <a:latin typeface="Meta Offc Pro" panose="020B0504030101020102" pitchFamily="34" charset="0"/>
              <a:ea typeface="Calibri" panose="020F0502020204030204" pitchFamily="34" charset="0"/>
              <a:cs typeface="Calibri" panose="020F0502020204030204" pitchFamily="34" charset="0"/>
            </a:endParaRPr>
          </a:p>
          <a:p>
            <a:pPr marL="12700">
              <a:lnSpc>
                <a:spcPts val="2150"/>
              </a:lnSpc>
              <a:spcBef>
                <a:spcPts val="110"/>
              </a:spcBef>
            </a:pPr>
            <a:r>
              <a:rPr lang="en-US" sz="1900" spc="-10" dirty="0">
                <a:solidFill>
                  <a:srgbClr val="333333"/>
                </a:solidFill>
                <a:latin typeface="Meta Offc Pro" panose="020B0504030101020102" pitchFamily="34" charset="0"/>
                <a:ea typeface="Calibri" panose="020F0502020204030204" pitchFamily="34" charset="0"/>
                <a:cs typeface="Calibri" panose="020F0502020204030204" pitchFamily="34" charset="0"/>
              </a:rPr>
              <a:t>Together,</a:t>
            </a:r>
            <a:r>
              <a:rPr lang="en-US" sz="1900" spc="95" dirty="0">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dirty="0">
                <a:solidFill>
                  <a:srgbClr val="333333"/>
                </a:solidFill>
                <a:latin typeface="Meta Offc Pro" panose="020B0504030101020102" pitchFamily="34" charset="0"/>
                <a:ea typeface="Calibri" panose="020F0502020204030204" pitchFamily="34" charset="0"/>
                <a:cs typeface="Calibri" panose="020F0502020204030204" pitchFamily="34" charset="0"/>
              </a:rPr>
              <a:t>help</a:t>
            </a:r>
            <a:r>
              <a:rPr lang="en-US" sz="1900" spc="30" dirty="0">
                <a:solidFill>
                  <a:srgbClr val="333333"/>
                </a:solidFill>
                <a:latin typeface="Meta Offc Pro" panose="020B0504030101020102" pitchFamily="34" charset="0"/>
                <a:ea typeface="Calibri" panose="020F0502020204030204" pitchFamily="34" charset="0"/>
                <a:cs typeface="Calibri" panose="020F0502020204030204" pitchFamily="34" charset="0"/>
              </a:rPr>
              <a:t> ocean lovers to</a:t>
            </a:r>
            <a:r>
              <a:rPr lang="en-US" sz="1900" spc="25" dirty="0">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spc="-10" dirty="0">
                <a:solidFill>
                  <a:srgbClr val="333333"/>
                </a:solidFill>
                <a:latin typeface="Meta Offc Pro" panose="020B0504030101020102" pitchFamily="34" charset="0"/>
                <a:ea typeface="Calibri" panose="020F0502020204030204" pitchFamily="34" charset="0"/>
                <a:cs typeface="Calibri" panose="020F0502020204030204" pitchFamily="34" charset="0"/>
              </a:rPr>
              <a:t>understand </a:t>
            </a:r>
            <a:r>
              <a:rPr lang="en-US" sz="1900" dirty="0">
                <a:solidFill>
                  <a:srgbClr val="333333"/>
                </a:solidFill>
                <a:latin typeface="Meta Offc Pro" panose="020B0504030101020102" pitchFamily="34" charset="0"/>
                <a:ea typeface="Calibri" panose="020F0502020204030204" pitchFamily="34" charset="0"/>
                <a:cs typeface="Calibri" panose="020F0502020204030204" pitchFamily="34" charset="0"/>
              </a:rPr>
              <a:t>what sustainable fishing means and what they can do to protect the ocean.</a:t>
            </a:r>
          </a:p>
        </p:txBody>
      </p:sp>
      <p:pic>
        <p:nvPicPr>
          <p:cNvPr id="3" name="Picture 2" descr="A blue water with white text&#10;&#10;Description automatically generated">
            <a:extLst>
              <a:ext uri="{FF2B5EF4-FFF2-40B4-BE49-F238E27FC236}">
                <a16:creationId xmlns:a16="http://schemas.microsoft.com/office/drawing/2014/main" id="{AB52585F-6D25-C694-1E3C-BD5DD04B4B72}"/>
              </a:ext>
            </a:extLst>
          </p:cNvPr>
          <p:cNvPicPr>
            <a:picLocks noChangeAspect="1"/>
          </p:cNvPicPr>
          <p:nvPr/>
        </p:nvPicPr>
        <p:blipFill rotWithShape="1">
          <a:blip r:embed="rId2">
            <a:extLst>
              <a:ext uri="{28A0092B-C50C-407E-A947-70E740481C1C}">
                <a14:useLocalDpi xmlns:a14="http://schemas.microsoft.com/office/drawing/2010/main" val="0"/>
              </a:ext>
            </a:extLst>
          </a:blip>
          <a:srcRect l="10557" r="10623"/>
          <a:stretch/>
        </p:blipFill>
        <p:spPr>
          <a:xfrm>
            <a:off x="6317552" y="2830705"/>
            <a:ext cx="5181463" cy="2687387"/>
          </a:xfrm>
          <a:prstGeom prst="rect">
            <a:avLst/>
          </a:prstGeom>
        </p:spPr>
      </p:pic>
    </p:spTree>
    <p:extLst>
      <p:ext uri="{BB962C8B-B14F-4D97-AF65-F5344CB8AC3E}">
        <p14:creationId xmlns:p14="http://schemas.microsoft.com/office/powerpoint/2010/main" val="36382018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9361B-2F4F-867C-204D-F9E6A5A72244}"/>
              </a:ext>
            </a:extLst>
          </p:cNvPr>
          <p:cNvSpPr>
            <a:spLocks noGrp="1"/>
          </p:cNvSpPr>
          <p:nvPr>
            <p:ph type="title"/>
          </p:nvPr>
        </p:nvSpPr>
        <p:spPr>
          <a:xfrm>
            <a:off x="-1" y="583702"/>
            <a:ext cx="7270516" cy="929073"/>
          </a:xfrm>
        </p:spPr>
        <p:txBody>
          <a:bodyPr/>
          <a:lstStyle/>
          <a:p>
            <a:r>
              <a:rPr lang="en-US"/>
              <a:t>Activity plan: All together</a:t>
            </a:r>
          </a:p>
        </p:txBody>
      </p:sp>
      <p:grpSp>
        <p:nvGrpSpPr>
          <p:cNvPr id="10" name="Group 9">
            <a:extLst>
              <a:ext uri="{FF2B5EF4-FFF2-40B4-BE49-F238E27FC236}">
                <a16:creationId xmlns:a16="http://schemas.microsoft.com/office/drawing/2014/main" id="{5C46377C-3A67-C7E7-C96F-A1BA80954125}"/>
              </a:ext>
            </a:extLst>
          </p:cNvPr>
          <p:cNvGrpSpPr/>
          <p:nvPr/>
        </p:nvGrpSpPr>
        <p:grpSpPr>
          <a:xfrm>
            <a:off x="3223262" y="2068830"/>
            <a:ext cx="8362017" cy="4295961"/>
            <a:chOff x="2744667" y="3633592"/>
            <a:chExt cx="8133206" cy="7680389"/>
          </a:xfrm>
        </p:grpSpPr>
        <p:sp>
          <p:nvSpPr>
            <p:cNvPr id="11" name="Rectangle 10">
              <a:extLst>
                <a:ext uri="{FF2B5EF4-FFF2-40B4-BE49-F238E27FC236}">
                  <a16:creationId xmlns:a16="http://schemas.microsoft.com/office/drawing/2014/main" id="{49F4517D-5A1D-70BB-71E4-95DC213AA0C6}"/>
                </a:ext>
              </a:extLst>
            </p:cNvPr>
            <p:cNvSpPr/>
            <p:nvPr/>
          </p:nvSpPr>
          <p:spPr>
            <a:xfrm>
              <a:off x="2744667" y="3633592"/>
              <a:ext cx="5055594" cy="7680389"/>
            </a:xfrm>
            <a:prstGeom prst="rect">
              <a:avLst/>
            </a:prstGeom>
            <a:solidFill>
              <a:srgbClr val="005D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solidFill>
                  <a:schemeClr val="bg1"/>
                </a:solidFill>
              </a:endParaRPr>
            </a:p>
          </p:txBody>
        </p:sp>
        <p:sp>
          <p:nvSpPr>
            <p:cNvPr id="12" name="Rectangle 11">
              <a:extLst>
                <a:ext uri="{FF2B5EF4-FFF2-40B4-BE49-F238E27FC236}">
                  <a16:creationId xmlns:a16="http://schemas.microsoft.com/office/drawing/2014/main" id="{56369E14-276E-204B-9D61-CB72B4F2DDE7}"/>
                </a:ext>
              </a:extLst>
            </p:cNvPr>
            <p:cNvSpPr/>
            <p:nvPr/>
          </p:nvSpPr>
          <p:spPr>
            <a:xfrm>
              <a:off x="7800261" y="3633592"/>
              <a:ext cx="3077612" cy="7680389"/>
            </a:xfrm>
            <a:prstGeom prst="rect">
              <a:avLst/>
            </a:prstGeom>
            <a:solidFill>
              <a:srgbClr val="98E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solidFill>
                  <a:schemeClr val="bg1"/>
                </a:solidFill>
              </a:endParaRPr>
            </a:p>
          </p:txBody>
        </p:sp>
      </p:grpSp>
      <p:sp>
        <p:nvSpPr>
          <p:cNvPr id="13" name="TextBox 12">
            <a:extLst>
              <a:ext uri="{FF2B5EF4-FFF2-40B4-BE49-F238E27FC236}">
                <a16:creationId xmlns:a16="http://schemas.microsoft.com/office/drawing/2014/main" id="{859BE1A5-994C-8935-C70F-2E8A898673BA}"/>
              </a:ext>
            </a:extLst>
          </p:cNvPr>
          <p:cNvSpPr txBox="1"/>
          <p:nvPr/>
        </p:nvSpPr>
        <p:spPr>
          <a:xfrm>
            <a:off x="606720" y="2284214"/>
            <a:ext cx="2456520" cy="369332"/>
          </a:xfrm>
          <a:prstGeom prst="rect">
            <a:avLst/>
          </a:prstGeom>
          <a:noFill/>
        </p:spPr>
        <p:txBody>
          <a:bodyPr wrap="square">
            <a:spAutoFit/>
          </a:bodyPr>
          <a:lstStyle/>
          <a:p>
            <a:pPr marL="0" indent="0">
              <a:lnSpc>
                <a:spcPct val="100000"/>
              </a:lnSpc>
              <a:spcBef>
                <a:spcPts val="0"/>
              </a:spcBef>
              <a:buNone/>
            </a:pPr>
            <a:r>
              <a:rPr lang="en-GB" sz="1800">
                <a:solidFill>
                  <a:schemeClr val="bg1"/>
                </a:solidFill>
                <a:latin typeface="Calibri" panose="020F0502020204030204" pitchFamily="34" charset="0"/>
                <a:ea typeface="Calibri" panose="020F0502020204030204" pitchFamily="34" charset="0"/>
                <a:cs typeface="Times New Roman" panose="02020603050405020304" pitchFamily="18" charset="0"/>
              </a:rPr>
              <a:t>Starter for 10 (10 mins)</a:t>
            </a:r>
            <a:endParaRPr lang="en-GB" sz="1800">
              <a:solidFill>
                <a:schemeClr val="bg1"/>
              </a:solidFill>
              <a:latin typeface="Calibri" panose="020F0502020204030204" pitchFamily="34" charset="0"/>
              <a:ea typeface="Calibri" panose="020F0502020204030204" pitchFamily="34" charset="0"/>
            </a:endParaRPr>
          </a:p>
        </p:txBody>
      </p:sp>
      <p:sp>
        <p:nvSpPr>
          <p:cNvPr id="14" name="TextBox 13">
            <a:extLst>
              <a:ext uri="{FF2B5EF4-FFF2-40B4-BE49-F238E27FC236}">
                <a16:creationId xmlns:a16="http://schemas.microsoft.com/office/drawing/2014/main" id="{7C835D76-A0CB-5C4A-7344-7EE2F55F1DDE}"/>
              </a:ext>
            </a:extLst>
          </p:cNvPr>
          <p:cNvSpPr txBox="1"/>
          <p:nvPr/>
        </p:nvSpPr>
        <p:spPr>
          <a:xfrm>
            <a:off x="224577" y="2227064"/>
            <a:ext cx="2998684" cy="1323439"/>
          </a:xfrm>
          <a:prstGeom prst="rect">
            <a:avLst/>
          </a:prstGeom>
          <a:noFill/>
        </p:spPr>
        <p:txBody>
          <a:bodyPr wrap="square">
            <a:spAutoFit/>
          </a:bodyPr>
          <a:lstStyle/>
          <a:p>
            <a:pPr>
              <a:lnSpc>
                <a:spcPct val="100000"/>
              </a:lnSpc>
              <a:spcBef>
                <a:spcPts val="0"/>
              </a:spcBef>
            </a:pPr>
            <a:r>
              <a:rPr lang="en-GB" sz="2000" b="0">
                <a:solidFill>
                  <a:schemeClr val="accent5">
                    <a:lumMod val="50000"/>
                  </a:schemeClr>
                </a:solidFill>
                <a:latin typeface="Meta Offc Pro" panose="020B0504030101020102" pitchFamily="34" charset="0"/>
                <a:ea typeface="Calibri"/>
                <a:cs typeface="Times New Roman"/>
              </a:rPr>
              <a:t>All together: 5-15 mins</a:t>
            </a:r>
          </a:p>
          <a:p>
            <a:pPr>
              <a:lnSpc>
                <a:spcPct val="100000"/>
              </a:lnSpc>
              <a:spcBef>
                <a:spcPts val="0"/>
              </a:spcBef>
            </a:pPr>
            <a:endParaRPr lang="en-GB" sz="2000" b="1">
              <a:solidFill>
                <a:schemeClr val="accent1">
                  <a:lumMod val="75000"/>
                </a:schemeClr>
              </a:solidFill>
              <a:latin typeface="Meta Offc Pro" panose="020B0504030101020102" pitchFamily="34" charset="0"/>
              <a:ea typeface="Calibri"/>
              <a:cs typeface="Times New Roman"/>
            </a:endParaRPr>
          </a:p>
          <a:p>
            <a:pPr>
              <a:lnSpc>
                <a:spcPct val="100000"/>
              </a:lnSpc>
              <a:spcBef>
                <a:spcPts val="0"/>
              </a:spcBef>
            </a:pPr>
            <a:r>
              <a:rPr lang="en-GB" sz="2000" b="1">
                <a:solidFill>
                  <a:schemeClr val="accent1">
                    <a:lumMod val="75000"/>
                  </a:schemeClr>
                </a:solidFill>
                <a:latin typeface="Meta Offc Pro" panose="020B0504030101020102" pitchFamily="34" charset="0"/>
                <a:ea typeface="Calibri"/>
                <a:cs typeface="Times New Roman"/>
              </a:rPr>
              <a:t>Feedback and learners’ thinking</a:t>
            </a:r>
          </a:p>
        </p:txBody>
      </p:sp>
      <p:sp>
        <p:nvSpPr>
          <p:cNvPr id="15" name="TextBox 14">
            <a:extLst>
              <a:ext uri="{FF2B5EF4-FFF2-40B4-BE49-F238E27FC236}">
                <a16:creationId xmlns:a16="http://schemas.microsoft.com/office/drawing/2014/main" id="{ABE7BD99-E200-B093-063C-118AC9E901CC}"/>
              </a:ext>
            </a:extLst>
          </p:cNvPr>
          <p:cNvSpPr txBox="1"/>
          <p:nvPr/>
        </p:nvSpPr>
        <p:spPr>
          <a:xfrm>
            <a:off x="3417405" y="2831588"/>
            <a:ext cx="4796959" cy="3770263"/>
          </a:xfrm>
          <a:prstGeom prst="rect">
            <a:avLst/>
          </a:prstGeom>
          <a:noFill/>
        </p:spPr>
        <p:txBody>
          <a:bodyPr wrap="square" lIns="91440" tIns="45720" rIns="91440" bIns="45720" anchor="t">
            <a:spAutoFit/>
          </a:bodyPr>
          <a:lstStyle/>
          <a:p>
            <a:pPr>
              <a:defRPr/>
            </a:pPr>
            <a:r>
              <a:rPr lang="en-GB" sz="1700" b="1">
                <a:solidFill>
                  <a:schemeClr val="bg1"/>
                </a:solidFill>
                <a:latin typeface="Meta Offc Pro" panose="020B0504030101020102" pitchFamily="34" charset="0"/>
                <a:ea typeface="Calibri" panose="020F0502020204030204" pitchFamily="34" charset="0"/>
                <a:cs typeface="Times New Roman" panose="02020603050405020304" pitchFamily="18" charset="0"/>
              </a:rPr>
              <a:t>Learners feed back to the class </a:t>
            </a:r>
            <a:r>
              <a:rPr lang="en-GB" sz="1700">
                <a:solidFill>
                  <a:schemeClr val="bg1"/>
                </a:solidFill>
                <a:latin typeface="Meta Offc Pro" panose="020B0504030101020102" pitchFamily="34" charset="0"/>
                <a:ea typeface="Calibri" panose="020F0502020204030204" pitchFamily="34" charset="0"/>
                <a:cs typeface="Times New Roman" panose="02020603050405020304" pitchFamily="18" charset="0"/>
              </a:rPr>
              <a:t>about their favourite gadget which helps make sure fishing is sustainable, and why they chose it.</a:t>
            </a:r>
          </a:p>
          <a:p>
            <a:pPr>
              <a:defRPr/>
            </a:pPr>
            <a:endParaRPr lang="en-GB" sz="1700">
              <a:solidFill>
                <a:schemeClr val="bg1"/>
              </a:solidFill>
              <a:latin typeface="Meta Offc Pro" panose="020B0504030101020102" pitchFamily="34" charset="0"/>
              <a:ea typeface="Calibri" panose="020F0502020204030204" pitchFamily="34" charset="0"/>
              <a:cs typeface="Times New Roman" panose="02020603050405020304" pitchFamily="18" charset="0"/>
            </a:endParaRPr>
          </a:p>
          <a:p>
            <a:pPr>
              <a:defRPr/>
            </a:pPr>
            <a:r>
              <a:rPr lang="en-GB" sz="1700">
                <a:solidFill>
                  <a:schemeClr val="bg1"/>
                </a:solidFill>
                <a:latin typeface="Meta Offc Pro" panose="020B0504030101020102" pitchFamily="34" charset="0"/>
                <a:ea typeface="Calibri" panose="020F0502020204030204" pitchFamily="34" charset="0"/>
                <a:cs typeface="Times New Roman" panose="02020603050405020304" pitchFamily="18" charset="0"/>
              </a:rPr>
              <a:t>Use slide 21 to </a:t>
            </a:r>
            <a:r>
              <a:rPr lang="en-GB" sz="1700" b="1">
                <a:solidFill>
                  <a:schemeClr val="bg1"/>
                </a:solidFill>
                <a:latin typeface="Meta Offc Pro" panose="020B0504030101020102" pitchFamily="34" charset="0"/>
                <a:ea typeface="Calibri" panose="020F0502020204030204" pitchFamily="34" charset="0"/>
                <a:cs typeface="Times New Roman" panose="02020603050405020304" pitchFamily="18" charset="0"/>
              </a:rPr>
              <a:t>ask learners what they think </a:t>
            </a:r>
            <a:r>
              <a:rPr lang="en-GB" sz="1700">
                <a:solidFill>
                  <a:schemeClr val="bg1"/>
                </a:solidFill>
                <a:latin typeface="Meta Offc Pro" panose="020B0504030101020102" pitchFamily="34" charset="0"/>
                <a:ea typeface="Calibri" panose="020F0502020204030204" pitchFamily="34" charset="0"/>
                <a:cs typeface="Times New Roman" panose="02020603050405020304" pitchFamily="18" charset="0"/>
              </a:rPr>
              <a:t>about the MSC ecolabel as a simple sticker on their food with a complicated story behind it. </a:t>
            </a:r>
          </a:p>
          <a:p>
            <a:pPr>
              <a:defRPr/>
            </a:pPr>
            <a:endParaRPr lang="en-GB" sz="1700">
              <a:solidFill>
                <a:schemeClr val="bg1"/>
              </a:solidFill>
              <a:latin typeface="Meta Offc Pro" panose="020B0504030101020102" pitchFamily="34" charset="0"/>
              <a:ea typeface="Calibri" panose="020F0502020204030204" pitchFamily="34" charset="0"/>
              <a:cs typeface="Times New Roman" panose="02020603050405020304" pitchFamily="18" charset="0"/>
            </a:endParaRPr>
          </a:p>
          <a:p>
            <a:pPr>
              <a:defRPr/>
            </a:pPr>
            <a:r>
              <a:rPr lang="en-GB" sz="1700">
                <a:solidFill>
                  <a:schemeClr val="bg1"/>
                </a:solidFill>
                <a:latin typeface="Meta Offc Pro" panose="020B0504030101020102" pitchFamily="34" charset="0"/>
                <a:ea typeface="Calibri" panose="020F0502020204030204" pitchFamily="34" charset="0"/>
                <a:cs typeface="Times New Roman" panose="02020603050405020304" pitchFamily="18" charset="0"/>
              </a:rPr>
              <a:t>For older learners, you could play a 1min clip “A global challenge” (link in slide 21), which explains the things fishers have to do to fish sustainably - and the role that everyone can have in helping to protect the ocean. </a:t>
            </a:r>
          </a:p>
          <a:p>
            <a:pPr>
              <a:defRPr/>
            </a:pPr>
            <a:endParaRPr lang="en-GB" b="1">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57765D14-E72B-FED7-46B2-0F31B23D33E6}"/>
              </a:ext>
            </a:extLst>
          </p:cNvPr>
          <p:cNvSpPr txBox="1"/>
          <p:nvPr/>
        </p:nvSpPr>
        <p:spPr>
          <a:xfrm>
            <a:off x="8602800" y="2831588"/>
            <a:ext cx="2927827" cy="1154162"/>
          </a:xfrm>
          <a:prstGeom prst="rect">
            <a:avLst/>
          </a:prstGeom>
          <a:noFill/>
        </p:spPr>
        <p:txBody>
          <a:bodyPr wrap="square" lIns="91440" tIns="45720" rIns="91440" bIns="45720" anchor="t">
            <a:spAutoFit/>
          </a:bodyPr>
          <a:lstStyle/>
          <a:p>
            <a:pPr>
              <a:defRPr/>
            </a:pPr>
            <a:r>
              <a:rPr lang="en-GB" sz="1700" b="1">
                <a:solidFill>
                  <a:schemeClr val="accent5">
                    <a:lumMod val="50000"/>
                  </a:schemeClr>
                </a:solidFill>
                <a:latin typeface="Meta Offc Pro" panose="020B0504030101020102" pitchFamily="34" charset="0"/>
                <a:ea typeface="Calibri" panose="020F0502020204030204" pitchFamily="34" charset="0"/>
                <a:cs typeface="Times New Roman" panose="02020603050405020304" pitchFamily="18" charset="0"/>
              </a:rPr>
              <a:t>Don’t forget to give learners a sticker for completing the task!</a:t>
            </a:r>
            <a:endParaRPr lang="en-GB" sz="1700" b="1">
              <a:solidFill>
                <a:schemeClr val="accent5">
                  <a:lumMod val="50000"/>
                </a:schemeClr>
              </a:solidFill>
              <a:latin typeface="Meta Offc Pro" panose="020B0504030101020102" pitchFamily="34" charset="0"/>
              <a:ea typeface="Calibri" panose="020F0502020204030204" pitchFamily="34" charset="0"/>
              <a:cs typeface="Arial" panose="020B0604020202020204" pitchFamily="34" charset="0"/>
            </a:endParaRPr>
          </a:p>
          <a:p>
            <a:pPr>
              <a:lnSpc>
                <a:spcPct val="100000"/>
              </a:lnSpc>
              <a:spcBef>
                <a:spcPts val="0"/>
              </a:spcBef>
            </a:pPr>
            <a:endParaRPr lang="en-GB" b="0">
              <a:solidFill>
                <a:schemeClr val="accent5">
                  <a:lumMod val="50000"/>
                </a:schemeClr>
              </a:solidFill>
              <a:latin typeface="Meta Offc Pro" panose="020B0504030101020102" pitchFamily="34" charset="0"/>
              <a:ea typeface="Calibri" panose="020F0502020204030204" pitchFamily="34" charset="0"/>
            </a:endParaRPr>
          </a:p>
        </p:txBody>
      </p:sp>
      <p:sp>
        <p:nvSpPr>
          <p:cNvPr id="17" name="Oval 16">
            <a:extLst>
              <a:ext uri="{FF2B5EF4-FFF2-40B4-BE49-F238E27FC236}">
                <a16:creationId xmlns:a16="http://schemas.microsoft.com/office/drawing/2014/main" id="{2A787BD2-B248-7CD6-1FD5-73E838DBADBE}"/>
              </a:ext>
            </a:extLst>
          </p:cNvPr>
          <p:cNvSpPr/>
          <p:nvPr/>
        </p:nvSpPr>
        <p:spPr>
          <a:xfrm>
            <a:off x="3417405" y="2190668"/>
            <a:ext cx="688258" cy="6444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b="1">
                <a:solidFill>
                  <a:srgbClr val="005DAA"/>
                </a:solidFill>
                <a:latin typeface="Meta Offc Pro" panose="020B0504030101020102" pitchFamily="34" charset="0"/>
              </a:rPr>
              <a:t>1</a:t>
            </a:r>
          </a:p>
        </p:txBody>
      </p:sp>
      <p:sp>
        <p:nvSpPr>
          <p:cNvPr id="18" name="Oval 17">
            <a:extLst>
              <a:ext uri="{FF2B5EF4-FFF2-40B4-BE49-F238E27FC236}">
                <a16:creationId xmlns:a16="http://schemas.microsoft.com/office/drawing/2014/main" id="{DF2C3E16-5AE4-5602-86BF-B416750648E9}"/>
              </a:ext>
            </a:extLst>
          </p:cNvPr>
          <p:cNvSpPr/>
          <p:nvPr/>
        </p:nvSpPr>
        <p:spPr>
          <a:xfrm>
            <a:off x="8686105" y="2146648"/>
            <a:ext cx="688258" cy="6444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b="1">
                <a:solidFill>
                  <a:srgbClr val="005DAA"/>
                </a:solidFill>
                <a:latin typeface="Meta Offc Pro" panose="020B0504030101020102" pitchFamily="34" charset="0"/>
              </a:rPr>
              <a:t>2</a:t>
            </a:r>
          </a:p>
        </p:txBody>
      </p:sp>
      <p:grpSp>
        <p:nvGrpSpPr>
          <p:cNvPr id="21" name="Group 20">
            <a:extLst>
              <a:ext uri="{FF2B5EF4-FFF2-40B4-BE49-F238E27FC236}">
                <a16:creationId xmlns:a16="http://schemas.microsoft.com/office/drawing/2014/main" id="{B6FC1FEA-4ADE-BCB6-F4FA-0CABF560B66A}"/>
              </a:ext>
            </a:extLst>
          </p:cNvPr>
          <p:cNvGrpSpPr/>
          <p:nvPr/>
        </p:nvGrpSpPr>
        <p:grpSpPr>
          <a:xfrm>
            <a:off x="8494008" y="3776353"/>
            <a:ext cx="3222209" cy="2497945"/>
            <a:chOff x="6503100" y="2451839"/>
            <a:chExt cx="5147017" cy="3990109"/>
          </a:xfrm>
        </p:grpSpPr>
        <p:sp>
          <p:nvSpPr>
            <p:cNvPr id="22" name="Rectangle 21">
              <a:extLst>
                <a:ext uri="{FF2B5EF4-FFF2-40B4-BE49-F238E27FC236}">
                  <a16:creationId xmlns:a16="http://schemas.microsoft.com/office/drawing/2014/main" id="{BD642C42-4351-9A7F-74C7-69C2300A5F55}"/>
                </a:ext>
              </a:extLst>
            </p:cNvPr>
            <p:cNvSpPr/>
            <p:nvPr/>
          </p:nvSpPr>
          <p:spPr>
            <a:xfrm>
              <a:off x="7052210" y="2451839"/>
              <a:ext cx="3990109" cy="399010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24" name="Picture 23" descr="A blue circle with white text and fish&#10;&#10;Description automatically generated">
              <a:extLst>
                <a:ext uri="{FF2B5EF4-FFF2-40B4-BE49-F238E27FC236}">
                  <a16:creationId xmlns:a16="http://schemas.microsoft.com/office/drawing/2014/main" id="{D9348E28-3569-502E-28C1-CA04995EC317}"/>
                </a:ext>
              </a:extLst>
            </p:cNvPr>
            <p:cNvPicPr>
              <a:picLocks noChangeAspect="1"/>
            </p:cNvPicPr>
            <p:nvPr/>
          </p:nvPicPr>
          <p:blipFill rotWithShape="1">
            <a:blip r:embed="rId2">
              <a:extLst>
                <a:ext uri="{28A0092B-C50C-407E-A947-70E740481C1C}">
                  <a14:useLocalDpi xmlns:a14="http://schemas.microsoft.com/office/drawing/2010/main" val="0"/>
                </a:ext>
              </a:extLst>
            </a:blip>
            <a:srcRect t="-1" b="1064"/>
            <a:stretch/>
          </p:blipFill>
          <p:spPr>
            <a:xfrm>
              <a:off x="7298829" y="3107361"/>
              <a:ext cx="3546739" cy="3334587"/>
            </a:xfrm>
            <a:prstGeom prst="rect">
              <a:avLst/>
            </a:prstGeom>
          </p:spPr>
        </p:pic>
        <p:sp>
          <p:nvSpPr>
            <p:cNvPr id="23" name="TextBox 22">
              <a:extLst>
                <a:ext uri="{FF2B5EF4-FFF2-40B4-BE49-F238E27FC236}">
                  <a16:creationId xmlns:a16="http://schemas.microsoft.com/office/drawing/2014/main" id="{3E1E5F82-AE15-526F-0F10-607345E7771B}"/>
                </a:ext>
              </a:extLst>
            </p:cNvPr>
            <p:cNvSpPr txBox="1"/>
            <p:nvPr/>
          </p:nvSpPr>
          <p:spPr>
            <a:xfrm>
              <a:off x="6503100" y="2574768"/>
              <a:ext cx="5147017" cy="713942"/>
            </a:xfrm>
            <a:prstGeom prst="rect">
              <a:avLst/>
            </a:prstGeom>
            <a:noFill/>
          </p:spPr>
          <p:txBody>
            <a:bodyPr wrap="square">
              <a:spAutoFit/>
            </a:bodyPr>
            <a:lstStyle/>
            <a:p>
              <a:pPr algn="ctr"/>
              <a:r>
                <a:rPr lang="en-GB" sz="2100">
                  <a:solidFill>
                    <a:srgbClr val="0561AC"/>
                  </a:solidFill>
                  <a:latin typeface="Noto Sans Display ExtraCondense" panose="020B0502040504020204" pitchFamily="34" charset="0"/>
                  <a:ea typeface="Noto Sans Display ExtraCondense" panose="020B0502040504020204" pitchFamily="34" charset="0"/>
                  <a:cs typeface="Noto Sans Display ExtraCondense" panose="020B0502040504020204" pitchFamily="34" charset="0"/>
                </a:rPr>
                <a:t>I’m an ocean hero</a:t>
              </a:r>
              <a:endParaRPr lang="en-US" sz="2100">
                <a:solidFill>
                  <a:srgbClr val="0561AC"/>
                </a:solidFill>
                <a:latin typeface="Noto Sans Display ExtraCondense" panose="020B0502040504020204" pitchFamily="34" charset="0"/>
                <a:ea typeface="Noto Sans Display ExtraCondense" panose="020B0502040504020204" pitchFamily="34" charset="0"/>
                <a:cs typeface="Noto Sans Display ExtraCondense" panose="020B0502040504020204" pitchFamily="34" charset="0"/>
              </a:endParaRPr>
            </a:p>
          </p:txBody>
        </p:sp>
      </p:grpSp>
    </p:spTree>
    <p:extLst>
      <p:ext uri="{BB962C8B-B14F-4D97-AF65-F5344CB8AC3E}">
        <p14:creationId xmlns:p14="http://schemas.microsoft.com/office/powerpoint/2010/main" val="19833611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9361B-2F4F-867C-204D-F9E6A5A72244}"/>
              </a:ext>
            </a:extLst>
          </p:cNvPr>
          <p:cNvSpPr>
            <a:spLocks noGrp="1"/>
          </p:cNvSpPr>
          <p:nvPr>
            <p:ph type="title"/>
          </p:nvPr>
        </p:nvSpPr>
        <p:spPr>
          <a:xfrm>
            <a:off x="-1" y="583702"/>
            <a:ext cx="5750741" cy="929073"/>
          </a:xfrm>
        </p:spPr>
        <p:txBody>
          <a:bodyPr/>
          <a:lstStyle/>
          <a:p>
            <a:r>
              <a:rPr lang="en-US"/>
              <a:t>What do you think? </a:t>
            </a:r>
          </a:p>
        </p:txBody>
      </p:sp>
      <p:sp>
        <p:nvSpPr>
          <p:cNvPr id="9" name="Content Placeholder 2">
            <a:extLst>
              <a:ext uri="{FF2B5EF4-FFF2-40B4-BE49-F238E27FC236}">
                <a16:creationId xmlns:a16="http://schemas.microsoft.com/office/drawing/2014/main" id="{D6BDF33F-BD80-0E49-99FA-D0AFEE3D33AA}"/>
              </a:ext>
            </a:extLst>
          </p:cNvPr>
          <p:cNvSpPr txBox="1">
            <a:spLocks/>
          </p:cNvSpPr>
          <p:nvPr/>
        </p:nvSpPr>
        <p:spPr>
          <a:xfrm>
            <a:off x="629304" y="5455163"/>
            <a:ext cx="10450176" cy="8850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fr-FR" sz="2800" b="1" kern="1200" dirty="0" smtClean="0">
                <a:solidFill>
                  <a:srgbClr val="215895"/>
                </a:solidFill>
                <a:latin typeface="Meta Offc Pro" panose="020B0504030101020102" pitchFamily="34" charset="0"/>
                <a:ea typeface="Meta Offc Pro" panose="020B0504030101020102"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GB" sz="2400" kern="1200" dirty="0" smtClean="0">
                <a:solidFill>
                  <a:srgbClr val="215895"/>
                </a:solidFill>
                <a:latin typeface="Meta Offc Pro" panose="020B0504030101020102"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GB" sz="2000" kern="1200" dirty="0" smtClean="0">
                <a:solidFill>
                  <a:srgbClr val="215895"/>
                </a:solidFill>
                <a:latin typeface="Meta Offc Pro" panose="020B0504030101020102"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GB" sz="1800" kern="1200" dirty="0" smtClean="0">
                <a:solidFill>
                  <a:srgbClr val="215895"/>
                </a:solidFill>
                <a:latin typeface="Meta Offc Pro" panose="020B0504030101020102"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GB" sz="1600" kern="1200" dirty="0">
                <a:solidFill>
                  <a:srgbClr val="215895"/>
                </a:solidFill>
                <a:latin typeface="Meta Offc Pro" panose="020B0504030101020102"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666">
                <a:ea typeface="Calibri" panose="020F0502020204030204" pitchFamily="34" charset="0"/>
                <a:cs typeface="Times New Roman" panose="02020603050405020304" pitchFamily="18" charset="0"/>
              </a:rPr>
              <a:t>Do you think these stickers make a difference?</a:t>
            </a:r>
          </a:p>
          <a:p>
            <a:pPr marL="0" indent="0">
              <a:buNone/>
            </a:pPr>
            <a:r>
              <a:rPr lang="en-GB" sz="2666">
                <a:ea typeface="Calibri" panose="020F0502020204030204" pitchFamily="34" charset="0"/>
                <a:cs typeface="Times New Roman" panose="02020603050405020304" pitchFamily="18" charset="0"/>
              </a:rPr>
              <a:t>Should we do other things to protect our ocean? </a:t>
            </a:r>
            <a:endParaRPr lang="en-GB" sz="4000">
              <a:ea typeface="Calibri" panose="020F0502020204030204" pitchFamily="34" charset="0"/>
            </a:endParaRPr>
          </a:p>
        </p:txBody>
      </p:sp>
      <p:sp>
        <p:nvSpPr>
          <p:cNvPr id="17" name="TextBox 16">
            <a:extLst>
              <a:ext uri="{FF2B5EF4-FFF2-40B4-BE49-F238E27FC236}">
                <a16:creationId xmlns:a16="http://schemas.microsoft.com/office/drawing/2014/main" id="{938290ED-AE1E-4C19-B6E8-96CC5456BB04}"/>
              </a:ext>
            </a:extLst>
          </p:cNvPr>
          <p:cNvSpPr txBox="1"/>
          <p:nvPr/>
        </p:nvSpPr>
        <p:spPr>
          <a:xfrm>
            <a:off x="8726784" y="5636082"/>
            <a:ext cx="2619642" cy="523220"/>
          </a:xfrm>
          <a:prstGeom prst="rect">
            <a:avLst/>
          </a:prstGeom>
          <a:noFill/>
        </p:spPr>
        <p:txBody>
          <a:bodyPr wrap="square" rtlCol="0">
            <a:spAutoFit/>
          </a:bodyPr>
          <a:lstStyle/>
          <a:p>
            <a:r>
              <a:rPr lang="en-GB" sz="2800" b="1">
                <a:hlinkClick r:id="rId2">
                  <a:extLst>
                    <a:ext uri="{A12FA001-AC4F-418D-AE19-62706E023703}">
                      <ahyp:hlinkClr xmlns:ahyp="http://schemas.microsoft.com/office/drawing/2018/hyperlinkcolor" val="tx"/>
                    </a:ext>
                  </a:extLst>
                </a:hlinkClick>
              </a:rPr>
              <a:t>Play video clip</a:t>
            </a:r>
            <a:endParaRPr lang="en-GB" sz="2800" b="1"/>
          </a:p>
        </p:txBody>
      </p:sp>
      <p:grpSp>
        <p:nvGrpSpPr>
          <p:cNvPr id="19" name="Group 18">
            <a:extLst>
              <a:ext uri="{FF2B5EF4-FFF2-40B4-BE49-F238E27FC236}">
                <a16:creationId xmlns:a16="http://schemas.microsoft.com/office/drawing/2014/main" id="{D64ED54F-5C49-63A1-A549-860D733BF701}"/>
              </a:ext>
            </a:extLst>
          </p:cNvPr>
          <p:cNvGrpSpPr/>
          <p:nvPr/>
        </p:nvGrpSpPr>
        <p:grpSpPr>
          <a:xfrm>
            <a:off x="2669663" y="1813068"/>
            <a:ext cx="1624399" cy="3341804"/>
            <a:chOff x="1536657" y="1953133"/>
            <a:chExt cx="1277798" cy="2926086"/>
          </a:xfrm>
        </p:grpSpPr>
        <p:pic>
          <p:nvPicPr>
            <p:cNvPr id="3" name="Picture 2" descr="Text&#10;&#10;Description automatically generated">
              <a:extLst>
                <a:ext uri="{FF2B5EF4-FFF2-40B4-BE49-F238E27FC236}">
                  <a16:creationId xmlns:a16="http://schemas.microsoft.com/office/drawing/2014/main" id="{357B9885-ECFC-D80E-4CAC-435971C399F0}"/>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r="23763"/>
            <a:stretch/>
          </p:blipFill>
          <p:spPr>
            <a:xfrm>
              <a:off x="1536657" y="1953133"/>
              <a:ext cx="1277797" cy="1676076"/>
            </a:xfrm>
            <a:prstGeom prst="rect">
              <a:avLst/>
            </a:prstGeom>
          </p:spPr>
        </p:pic>
        <p:pic>
          <p:nvPicPr>
            <p:cNvPr id="5" name="Picture 4" descr="A picture containing text, person, indoor, can&#10;&#10;Description automatically generated">
              <a:extLst>
                <a:ext uri="{FF2B5EF4-FFF2-40B4-BE49-F238E27FC236}">
                  <a16:creationId xmlns:a16="http://schemas.microsoft.com/office/drawing/2014/main" id="{8051950D-1269-47C7-44F6-E08D5340F055}"/>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l="4875" r="18678"/>
            <a:stretch/>
          </p:blipFill>
          <p:spPr>
            <a:xfrm>
              <a:off x="1536657" y="3680697"/>
              <a:ext cx="1277798" cy="1198522"/>
            </a:xfrm>
            <a:prstGeom prst="rect">
              <a:avLst/>
            </a:prstGeom>
          </p:spPr>
        </p:pic>
      </p:grpSp>
      <p:pic>
        <p:nvPicPr>
          <p:cNvPr id="6" name="Picture 5" descr="Text&#10;&#10;Description automatically generated">
            <a:extLst>
              <a:ext uri="{FF2B5EF4-FFF2-40B4-BE49-F238E27FC236}">
                <a16:creationId xmlns:a16="http://schemas.microsoft.com/office/drawing/2014/main" id="{5657BF81-D0F4-1595-648D-B45D3E179F91}"/>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4494724" y="3793120"/>
            <a:ext cx="1840335" cy="1337311"/>
          </a:xfrm>
          <a:prstGeom prst="rect">
            <a:avLst/>
          </a:prstGeom>
        </p:spPr>
      </p:pic>
      <p:pic>
        <p:nvPicPr>
          <p:cNvPr id="7" name="Picture 6" descr="A picture containing snow, blue&#10;&#10;Description automatically generated">
            <a:extLst>
              <a:ext uri="{FF2B5EF4-FFF2-40B4-BE49-F238E27FC236}">
                <a16:creationId xmlns:a16="http://schemas.microsoft.com/office/drawing/2014/main" id="{F64C131F-EA31-72A2-957A-4FD5ACAFF066}"/>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7624941" y="1813067"/>
            <a:ext cx="2203686" cy="3262526"/>
          </a:xfrm>
          <a:prstGeom prst="rect">
            <a:avLst/>
          </a:prstGeom>
        </p:spPr>
      </p:pic>
      <p:pic>
        <p:nvPicPr>
          <p:cNvPr id="8" name="Content Placeholder 14" descr="A picture containing text, snack food, vegetable&#10;&#10;Description automatically generated">
            <a:extLst>
              <a:ext uri="{FF2B5EF4-FFF2-40B4-BE49-F238E27FC236}">
                <a16:creationId xmlns:a16="http://schemas.microsoft.com/office/drawing/2014/main" id="{5726947A-BEE0-3E72-9730-10C465F0DA12}"/>
              </a:ext>
            </a:extLst>
          </p:cNvPr>
          <p:cNvPicPr>
            <a:picLocks noChangeAspect="1"/>
          </p:cNvPicPr>
          <p:nvPr/>
        </p:nvPicPr>
        <p:blipFill rotWithShape="1">
          <a:blip r:embed="rId7">
            <a:extLst>
              <a:ext uri="{28A0092B-C50C-407E-A947-70E740481C1C}">
                <a14:useLocalDpi xmlns:a14="http://schemas.microsoft.com/office/drawing/2010/main" val="0"/>
              </a:ext>
            </a:extLst>
          </a:blip>
          <a:stretch/>
        </p:blipFill>
        <p:spPr>
          <a:xfrm>
            <a:off x="4511151" y="1813067"/>
            <a:ext cx="2993944" cy="1922382"/>
          </a:xfrm>
          <a:prstGeom prst="rect">
            <a:avLst/>
          </a:prstGeom>
        </p:spPr>
      </p:pic>
      <p:pic>
        <p:nvPicPr>
          <p:cNvPr id="18" name="Picture 17" descr="A blue and white sign with text&#10;&#10;Description automatically generated">
            <a:extLst>
              <a:ext uri="{FF2B5EF4-FFF2-40B4-BE49-F238E27FC236}">
                <a16:creationId xmlns:a16="http://schemas.microsoft.com/office/drawing/2014/main" id="{DE322A56-E585-F435-1C88-A4C9A8BE21CC}"/>
              </a:ext>
            </a:extLst>
          </p:cNvPr>
          <p:cNvPicPr>
            <a:picLocks noChangeAspect="1"/>
          </p:cNvPicPr>
          <p:nvPr/>
        </p:nvPicPr>
        <p:blipFill rotWithShape="1">
          <a:blip r:embed="rId8">
            <a:extLst>
              <a:ext uri="{28A0092B-C50C-407E-A947-70E740481C1C}">
                <a14:useLocalDpi xmlns:a14="http://schemas.microsoft.com/office/drawing/2010/main" val="0"/>
              </a:ext>
            </a:extLst>
          </a:blip>
          <a:srcRect r="67202"/>
          <a:stretch/>
        </p:blipFill>
        <p:spPr>
          <a:xfrm>
            <a:off x="6599110" y="3956065"/>
            <a:ext cx="868009" cy="1119528"/>
          </a:xfrm>
          <a:prstGeom prst="rect">
            <a:avLst/>
          </a:prstGeom>
        </p:spPr>
      </p:pic>
    </p:spTree>
    <p:extLst>
      <p:ext uri="{BB962C8B-B14F-4D97-AF65-F5344CB8AC3E}">
        <p14:creationId xmlns:p14="http://schemas.microsoft.com/office/powerpoint/2010/main" val="32118524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13BC6A-CC8C-47CC-AF46-3ED643D644DF}"/>
              </a:ext>
            </a:extLst>
          </p:cNvPr>
          <p:cNvSpPr>
            <a:spLocks noGrp="1"/>
          </p:cNvSpPr>
          <p:nvPr>
            <p:ph type="ctrTitle"/>
          </p:nvPr>
        </p:nvSpPr>
        <p:spPr>
          <a:xfrm>
            <a:off x="-24001" y="0"/>
            <a:ext cx="7284771" cy="6858000"/>
          </a:xfrm>
        </p:spPr>
        <p:txBody>
          <a:bodyPr/>
          <a:lstStyle/>
          <a:p>
            <a:r>
              <a:rPr lang="en-GB"/>
              <a:t> </a:t>
            </a:r>
          </a:p>
        </p:txBody>
      </p:sp>
      <p:sp>
        <p:nvSpPr>
          <p:cNvPr id="2" name="Content Placeholder 1">
            <a:extLst>
              <a:ext uri="{FF2B5EF4-FFF2-40B4-BE49-F238E27FC236}">
                <a16:creationId xmlns:a16="http://schemas.microsoft.com/office/drawing/2014/main" id="{DEEEEEA0-09FB-496A-AA10-90E7993195F0}"/>
              </a:ext>
            </a:extLst>
          </p:cNvPr>
          <p:cNvSpPr>
            <a:spLocks noGrp="1"/>
          </p:cNvSpPr>
          <p:nvPr>
            <p:ph sz="quarter" idx="4294967295"/>
          </p:nvPr>
        </p:nvSpPr>
        <p:spPr>
          <a:xfrm>
            <a:off x="316799" y="447325"/>
            <a:ext cx="6524576" cy="6225617"/>
          </a:xfrm>
          <a:prstGeom prst="rect">
            <a:avLst/>
          </a:prstGeom>
        </p:spPr>
        <p:txBody>
          <a:bodyPr>
            <a:normAutofit/>
          </a:bodyPr>
          <a:lstStyle/>
          <a:p>
            <a:pPr marL="0" indent="0">
              <a:lnSpc>
                <a:spcPct val="100000"/>
              </a:lnSpc>
              <a:spcBef>
                <a:spcPts val="0"/>
              </a:spcBef>
              <a:buNone/>
            </a:pPr>
            <a:r>
              <a:rPr lang="en-GB" sz="3600" dirty="0">
                <a:solidFill>
                  <a:schemeClr val="bg1"/>
                </a:solidFill>
                <a:ea typeface="Calibri" panose="020F0502020204030204" pitchFamily="34" charset="0"/>
                <a:cs typeface="Times New Roman" panose="02020603050405020304" pitchFamily="18" charset="0"/>
              </a:rPr>
              <a:t>Extension and homework ideas</a:t>
            </a:r>
          </a:p>
          <a:p>
            <a:pPr marL="0" indent="0">
              <a:lnSpc>
                <a:spcPct val="100000"/>
              </a:lnSpc>
              <a:spcBef>
                <a:spcPts val="0"/>
              </a:spcBef>
              <a:buNone/>
            </a:pPr>
            <a:endParaRPr lang="en-GB" sz="1800" dirty="0">
              <a:solidFill>
                <a:schemeClr val="bg1"/>
              </a:solidFill>
              <a:ea typeface="Calibri" panose="020F0502020204030204" pitchFamily="34" charset="0"/>
            </a:endParaRPr>
          </a:p>
          <a:p>
            <a:pPr marL="0" indent="0">
              <a:lnSpc>
                <a:spcPct val="100000"/>
              </a:lnSpc>
              <a:spcBef>
                <a:spcPts val="0"/>
              </a:spcBef>
              <a:buNone/>
            </a:pPr>
            <a:r>
              <a:rPr lang="en-GB"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For learners to take their learning further, they could discuss, write or think about: </a:t>
            </a:r>
            <a:endParaRPr lang="en-GB" sz="1800" dirty="0">
              <a:solidFill>
                <a:schemeClr val="bg1"/>
              </a:solidFill>
              <a:latin typeface="Calibri" panose="020F0502020204030204" pitchFamily="34" charset="0"/>
              <a:ea typeface="Calibri" panose="020F0502020204030204" pitchFamily="34" charset="0"/>
            </a:endParaRPr>
          </a:p>
          <a:p>
            <a:pPr marL="0" indent="0">
              <a:lnSpc>
                <a:spcPct val="100000"/>
              </a:lnSpc>
              <a:spcBef>
                <a:spcPts val="0"/>
              </a:spcBef>
              <a:buNone/>
            </a:pPr>
            <a:endParaRPr lang="en-GB" sz="1800" dirty="0">
              <a:solidFill>
                <a:schemeClr val="bg1"/>
              </a:solidFill>
              <a:latin typeface="Calibri" panose="020F0502020204030204" pitchFamily="34" charset="0"/>
              <a:ea typeface="Calibri" panose="020F0502020204030204" pitchFamily="34" charset="0"/>
            </a:endParaRPr>
          </a:p>
          <a:p>
            <a:pPr marL="238105" indent="-238105">
              <a:lnSpc>
                <a:spcPct val="100000"/>
              </a:lnSpc>
              <a:spcBef>
                <a:spcPts val="0"/>
              </a:spcBef>
              <a:buFont typeface="Symbol" panose="05050102010706020507" pitchFamily="18" charset="2"/>
              <a:buChar char=""/>
            </a:pPr>
            <a:r>
              <a:rPr lang="en-GB"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Do they think the MSC blue label helps shoppers choose what to buy? Why / why not?</a:t>
            </a:r>
            <a:endParaRPr lang="en-GB" sz="1800" dirty="0">
              <a:solidFill>
                <a:schemeClr val="bg1"/>
              </a:solidFill>
              <a:latin typeface="Calibri" panose="020F0502020204030204" pitchFamily="34" charset="0"/>
              <a:ea typeface="Calibri" panose="020F0502020204030204" pitchFamily="34" charset="0"/>
            </a:endParaRPr>
          </a:p>
          <a:p>
            <a:pPr marL="0" indent="0">
              <a:lnSpc>
                <a:spcPct val="100000"/>
              </a:lnSpc>
              <a:spcBef>
                <a:spcPts val="0"/>
              </a:spcBef>
              <a:buNone/>
            </a:pPr>
            <a:endParaRPr lang="en-GB" sz="1800" dirty="0">
              <a:solidFill>
                <a:schemeClr val="bg1"/>
              </a:solidFill>
              <a:latin typeface="Calibri" panose="020F0502020204030204" pitchFamily="34" charset="0"/>
              <a:ea typeface="Calibri" panose="020F0502020204030204" pitchFamily="34" charset="0"/>
            </a:endParaRPr>
          </a:p>
          <a:p>
            <a:pPr marL="0" indent="0">
              <a:lnSpc>
                <a:spcPct val="100000"/>
              </a:lnSpc>
              <a:spcBef>
                <a:spcPts val="0"/>
              </a:spcBef>
              <a:buNone/>
            </a:pPr>
            <a:endParaRPr lang="en-GB" sz="1800" dirty="0">
              <a:solidFill>
                <a:schemeClr val="bg1"/>
              </a:solidFill>
              <a:ea typeface="Calibri" panose="020F0502020204030204" pitchFamily="34" charset="0"/>
              <a:cs typeface="Times New Roman" panose="02020603050405020304" pitchFamily="18" charset="0"/>
            </a:endParaRPr>
          </a:p>
          <a:p>
            <a:pPr marL="0" indent="0">
              <a:lnSpc>
                <a:spcPct val="100000"/>
              </a:lnSpc>
              <a:spcBef>
                <a:spcPts val="0"/>
              </a:spcBef>
              <a:buNone/>
            </a:pPr>
            <a:r>
              <a:rPr lang="en-GB" sz="1800" b="0" dirty="0">
                <a:solidFill>
                  <a:schemeClr val="bg1"/>
                </a:solidFill>
                <a:ea typeface="Calibri" panose="020F0502020204030204" pitchFamily="34" charset="0"/>
                <a:cs typeface="Times New Roman" panose="02020603050405020304" pitchFamily="18" charset="0"/>
              </a:rPr>
              <a:t>They could also:</a:t>
            </a:r>
            <a:endParaRPr lang="en-GB" sz="1800" b="0" dirty="0">
              <a:solidFill>
                <a:schemeClr val="bg1"/>
              </a:solidFill>
              <a:ea typeface="Calibri" panose="020F0502020204030204" pitchFamily="34" charset="0"/>
            </a:endParaRPr>
          </a:p>
          <a:p>
            <a:pPr marL="285726" indent="-285726">
              <a:lnSpc>
                <a:spcPct val="100000"/>
              </a:lnSpc>
              <a:spcBef>
                <a:spcPts val="0"/>
              </a:spcBef>
              <a:buFont typeface="Symbol" panose="05050102010706020507" pitchFamily="18" charset="2"/>
              <a:buChar char=""/>
            </a:pPr>
            <a:r>
              <a:rPr lang="en-GB" sz="1800" b="0" dirty="0">
                <a:solidFill>
                  <a:schemeClr val="bg1"/>
                </a:solidFill>
                <a:ea typeface="Calibri" panose="020F0502020204030204" pitchFamily="34" charset="0"/>
                <a:cs typeface="Times New Roman" panose="02020603050405020304" pitchFamily="18" charset="0"/>
              </a:rPr>
              <a:t>Talk to someone at home about what they learnt </a:t>
            </a:r>
            <a:endParaRPr lang="en-GB" sz="1800" b="0" dirty="0">
              <a:solidFill>
                <a:schemeClr val="bg1"/>
              </a:solidFill>
              <a:ea typeface="Calibri" panose="020F0502020204030204" pitchFamily="34" charset="0"/>
            </a:endParaRPr>
          </a:p>
          <a:p>
            <a:pPr marL="285726" indent="-285726">
              <a:lnSpc>
                <a:spcPct val="100000"/>
              </a:lnSpc>
              <a:spcBef>
                <a:spcPts val="0"/>
              </a:spcBef>
              <a:buFont typeface="Symbol" panose="05050102010706020507" pitchFamily="18" charset="2"/>
              <a:buChar char=""/>
            </a:pPr>
            <a:r>
              <a:rPr lang="en-GB" sz="1800" b="0" dirty="0">
                <a:solidFill>
                  <a:schemeClr val="bg1"/>
                </a:solidFill>
                <a:ea typeface="Calibri" panose="020F0502020204030204" pitchFamily="34" charset="0"/>
                <a:cs typeface="Times New Roman" panose="02020603050405020304" pitchFamily="18" charset="0"/>
              </a:rPr>
              <a:t>Write about their view on how we can protect the ocean</a:t>
            </a:r>
            <a:endParaRPr lang="en-GB" sz="1800" b="0" dirty="0">
              <a:solidFill>
                <a:schemeClr val="bg1"/>
              </a:solidFill>
              <a:ea typeface="Calibri" panose="020F0502020204030204" pitchFamily="34" charset="0"/>
            </a:endParaRPr>
          </a:p>
          <a:p>
            <a:pPr marL="285726" indent="-285726">
              <a:lnSpc>
                <a:spcPct val="100000"/>
              </a:lnSpc>
              <a:spcBef>
                <a:spcPts val="0"/>
              </a:spcBef>
              <a:buFont typeface="Symbol" panose="05050102010706020507" pitchFamily="18" charset="2"/>
              <a:buChar char=""/>
            </a:pPr>
            <a:r>
              <a:rPr lang="en-GB" sz="1800" b="0" dirty="0">
                <a:solidFill>
                  <a:schemeClr val="bg1"/>
                </a:solidFill>
                <a:ea typeface="Calibri" panose="020F0502020204030204" pitchFamily="34" charset="0"/>
                <a:cs typeface="Times New Roman" panose="02020603050405020304" pitchFamily="18" charset="0"/>
              </a:rPr>
              <a:t>Use their ideas about gadgets for sustainable fishing to create a World Ocean Day display and their own writing or drawings to provide extra information. They can even make their own models of the different gadgets! </a:t>
            </a:r>
            <a:endParaRPr lang="en-GB" sz="1800" b="0" dirty="0">
              <a:solidFill>
                <a:schemeClr val="bg1"/>
              </a:solidFill>
              <a:ea typeface="Calibri" panose="020F0502020204030204" pitchFamily="34" charset="0"/>
            </a:endParaRPr>
          </a:p>
        </p:txBody>
      </p:sp>
    </p:spTree>
    <p:extLst>
      <p:ext uri="{BB962C8B-B14F-4D97-AF65-F5344CB8AC3E}">
        <p14:creationId xmlns:p14="http://schemas.microsoft.com/office/powerpoint/2010/main" val="3025188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D4CC0-35FD-7155-C0B0-D9FC4BAE1BC2}"/>
              </a:ext>
            </a:extLst>
          </p:cNvPr>
          <p:cNvSpPr>
            <a:spLocks noGrp="1"/>
          </p:cNvSpPr>
          <p:nvPr>
            <p:ph type="ctrTitle"/>
          </p:nvPr>
        </p:nvSpPr>
        <p:spPr>
          <a:xfrm>
            <a:off x="1524000" y="3306558"/>
            <a:ext cx="9144000" cy="946520"/>
          </a:xfrm>
        </p:spPr>
        <p:txBody>
          <a:bodyPr/>
          <a:lstStyle/>
          <a:p>
            <a:r>
              <a:rPr lang="en-GB"/>
              <a:t>Thank you</a:t>
            </a:r>
          </a:p>
        </p:txBody>
      </p:sp>
      <p:sp>
        <p:nvSpPr>
          <p:cNvPr id="3" name="Subtitle 2">
            <a:extLst>
              <a:ext uri="{FF2B5EF4-FFF2-40B4-BE49-F238E27FC236}">
                <a16:creationId xmlns:a16="http://schemas.microsoft.com/office/drawing/2014/main" id="{0591F7E1-F2A4-DEB1-07B5-01EE4D82F763}"/>
              </a:ext>
            </a:extLst>
          </p:cNvPr>
          <p:cNvSpPr>
            <a:spLocks noGrp="1"/>
          </p:cNvSpPr>
          <p:nvPr>
            <p:ph type="subTitle" idx="1"/>
          </p:nvPr>
        </p:nvSpPr>
        <p:spPr>
          <a:xfrm>
            <a:off x="1524000" y="4344518"/>
            <a:ext cx="9144000" cy="544077"/>
          </a:xfrm>
        </p:spPr>
        <p:txBody>
          <a:bodyPr>
            <a:noAutofit/>
          </a:bodyPr>
          <a:lstStyle/>
          <a:p>
            <a:r>
              <a:rPr lang="en-GB" sz="2600"/>
              <a:t>For more information and education resources </a:t>
            </a:r>
          </a:p>
          <a:p>
            <a:r>
              <a:rPr lang="en-GB" sz="2600"/>
              <a:t>visit MSC webpage at</a:t>
            </a:r>
          </a:p>
          <a:p>
            <a:r>
              <a:rPr lang="en-GB" sz="2600"/>
              <a:t> </a:t>
            </a:r>
            <a:r>
              <a:rPr lang="en-GB" sz="2600">
                <a:hlinkClick r:id="rId2">
                  <a:extLst>
                    <a:ext uri="{A12FA001-AC4F-418D-AE19-62706E023703}">
                      <ahyp:hlinkClr xmlns:ahyp="http://schemas.microsoft.com/office/drawing/2018/hyperlinkcolor" val="tx"/>
                    </a:ext>
                  </a:extLst>
                </a:hlinkClick>
              </a:rPr>
              <a:t>www.msc.org/teach</a:t>
            </a:r>
            <a:endParaRPr lang="en-GB" sz="2600"/>
          </a:p>
          <a:p>
            <a:endParaRPr lang="en-GB" sz="2600"/>
          </a:p>
        </p:txBody>
      </p:sp>
    </p:spTree>
    <p:extLst>
      <p:ext uri="{BB962C8B-B14F-4D97-AF65-F5344CB8AC3E}">
        <p14:creationId xmlns:p14="http://schemas.microsoft.com/office/powerpoint/2010/main" val="30136418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9D4E0C9-9A26-60A7-5E39-A507EAC7E17A}"/>
              </a:ext>
            </a:extLst>
          </p:cNvPr>
          <p:cNvSpPr txBox="1"/>
          <p:nvPr/>
        </p:nvSpPr>
        <p:spPr>
          <a:xfrm>
            <a:off x="1578372" y="1539513"/>
            <a:ext cx="5919708" cy="1118255"/>
          </a:xfrm>
          <a:prstGeom prst="rect">
            <a:avLst/>
          </a:prstGeom>
          <a:noFill/>
        </p:spPr>
        <p:txBody>
          <a:bodyPr wrap="square">
            <a:spAutoFit/>
          </a:bodyPr>
          <a:lstStyle/>
          <a:p>
            <a:pPr marL="0" indent="0">
              <a:lnSpc>
                <a:spcPts val="4000"/>
              </a:lnSpc>
              <a:buNone/>
            </a:pPr>
            <a:r>
              <a:rPr lang="en-GB" sz="3600" b="1">
                <a:solidFill>
                  <a:srgbClr val="98E2F2"/>
                </a:solidFill>
                <a:effectLst/>
                <a:latin typeface="Meta Offc Pro" panose="020B0504030101020102" pitchFamily="34" charset="0"/>
                <a:ea typeface="Calibri" panose="020F0502020204030204" pitchFamily="34" charset="0"/>
                <a:cs typeface="Times New Roman" panose="02020603050405020304" pitchFamily="18" charset="0"/>
              </a:rPr>
              <a:t>At the MSC, we love putting a sticker on things!</a:t>
            </a:r>
            <a:endParaRPr lang="en-GB" sz="3600" b="1">
              <a:solidFill>
                <a:srgbClr val="98E2F2"/>
              </a:solidFill>
              <a:latin typeface="Meta Offc Pro" panose="020B0504030101020102" pitchFamily="34" charset="0"/>
              <a:ea typeface="Calibri" panose="020F0502020204030204" pitchFamily="34" charset="0"/>
            </a:endParaRPr>
          </a:p>
        </p:txBody>
      </p:sp>
      <p:sp>
        <p:nvSpPr>
          <p:cNvPr id="12" name="TextBox 11">
            <a:extLst>
              <a:ext uri="{FF2B5EF4-FFF2-40B4-BE49-F238E27FC236}">
                <a16:creationId xmlns:a16="http://schemas.microsoft.com/office/drawing/2014/main" id="{6F03DBE0-C952-3A7B-1458-C0B1CCC3203F}"/>
              </a:ext>
            </a:extLst>
          </p:cNvPr>
          <p:cNvSpPr txBox="1"/>
          <p:nvPr/>
        </p:nvSpPr>
        <p:spPr>
          <a:xfrm>
            <a:off x="495178" y="4692724"/>
            <a:ext cx="11404722" cy="1492716"/>
          </a:xfrm>
          <a:prstGeom prst="rect">
            <a:avLst/>
          </a:prstGeom>
          <a:noFill/>
        </p:spPr>
        <p:txBody>
          <a:bodyPr wrap="square">
            <a:spAutoFit/>
          </a:bodyPr>
          <a:lstStyle/>
          <a:p>
            <a:pPr marL="0" indent="0">
              <a:buNone/>
            </a:pPr>
            <a:endParaRPr lang="en-US" sz="1900">
              <a:solidFill>
                <a:schemeClr val="bg1"/>
              </a:solidFill>
              <a:latin typeface="Meta Offc Pro" panose="020B0504030101020102" pitchFamily="34" charset="0"/>
              <a:ea typeface="Calibri" panose="020F0502020204030204" pitchFamily="34" charset="0"/>
            </a:endParaRPr>
          </a:p>
          <a:p>
            <a:pPr marL="0" indent="0">
              <a:buNone/>
            </a:pPr>
            <a:r>
              <a:rPr lang="en-US">
                <a:solidFill>
                  <a:schemeClr val="bg1"/>
                </a:solidFill>
                <a:latin typeface="Meta Offc Pro" panose="020B0504030101020102" pitchFamily="34" charset="0"/>
                <a:ea typeface="Calibri" panose="020F0502020204030204" pitchFamily="34" charset="0"/>
              </a:rPr>
              <a:t>The tests take a year or more, and the fishers are assessed by independent experts who make sure that they are:</a:t>
            </a:r>
          </a:p>
          <a:p>
            <a:pPr marL="285750" indent="-285750">
              <a:buFont typeface="Arial" panose="020B0604020202020204" pitchFamily="34" charset="0"/>
              <a:buChar char="•"/>
            </a:pPr>
            <a:r>
              <a:rPr lang="en-US">
                <a:solidFill>
                  <a:schemeClr val="bg1"/>
                </a:solidFill>
                <a:latin typeface="Meta Offc Pro" panose="020B0504030101020102" pitchFamily="34" charset="0"/>
                <a:ea typeface="Calibri" panose="020F0502020204030204" pitchFamily="34" charset="0"/>
              </a:rPr>
              <a:t>fishing from a sustainable fish stock</a:t>
            </a:r>
          </a:p>
          <a:p>
            <a:pPr marL="285750" indent="-285750">
              <a:buFont typeface="Arial" panose="020B0604020202020204" pitchFamily="34" charset="0"/>
              <a:buChar char="•"/>
            </a:pPr>
            <a:r>
              <a:rPr lang="en-US" err="1">
                <a:solidFill>
                  <a:schemeClr val="bg1"/>
                </a:solidFill>
                <a:latin typeface="Meta Offc Pro" panose="020B0504030101020102" pitchFamily="34" charset="0"/>
                <a:ea typeface="Calibri" panose="020F0502020204030204" pitchFamily="34" charset="0"/>
              </a:rPr>
              <a:t>minimising</a:t>
            </a:r>
            <a:r>
              <a:rPr lang="en-US">
                <a:solidFill>
                  <a:schemeClr val="bg1"/>
                </a:solidFill>
                <a:latin typeface="Meta Offc Pro" panose="020B0504030101020102" pitchFamily="34" charset="0"/>
                <a:ea typeface="Calibri" panose="020F0502020204030204" pitchFamily="34" charset="0"/>
              </a:rPr>
              <a:t> damage to the wider ocean environment, and </a:t>
            </a:r>
          </a:p>
          <a:p>
            <a:pPr marL="285750" indent="-285750">
              <a:buFont typeface="Arial" panose="020B0604020202020204" pitchFamily="34" charset="0"/>
              <a:buChar char="•"/>
            </a:pPr>
            <a:r>
              <a:rPr lang="en-US">
                <a:solidFill>
                  <a:schemeClr val="bg1"/>
                </a:solidFill>
                <a:latin typeface="Meta Offc Pro" panose="020B0504030101020102" pitchFamily="34" charset="0"/>
                <a:ea typeface="Calibri" panose="020F0502020204030204" pitchFamily="34" charset="0"/>
              </a:rPr>
              <a:t>working together with other fishers to ensure that they follow all local and international laws and quotas.</a:t>
            </a:r>
          </a:p>
        </p:txBody>
      </p:sp>
      <p:sp>
        <p:nvSpPr>
          <p:cNvPr id="7" name="TextBox 6">
            <a:extLst>
              <a:ext uri="{FF2B5EF4-FFF2-40B4-BE49-F238E27FC236}">
                <a16:creationId xmlns:a16="http://schemas.microsoft.com/office/drawing/2014/main" id="{4C322469-7212-0C8A-11DC-85F3603731CE}"/>
              </a:ext>
            </a:extLst>
          </p:cNvPr>
          <p:cNvSpPr txBox="1"/>
          <p:nvPr/>
        </p:nvSpPr>
        <p:spPr>
          <a:xfrm>
            <a:off x="2867734" y="2936339"/>
            <a:ext cx="8829088" cy="1785104"/>
          </a:xfrm>
          <a:prstGeom prst="rect">
            <a:avLst/>
          </a:prstGeom>
          <a:noFill/>
        </p:spPr>
        <p:txBody>
          <a:bodyPr wrap="square">
            <a:spAutoFit/>
          </a:bodyPr>
          <a:lstStyle/>
          <a:p>
            <a:pPr marL="0" indent="0">
              <a:buNone/>
            </a:pPr>
            <a:r>
              <a:rPr lang="en-US" sz="2200">
                <a:solidFill>
                  <a:schemeClr val="bg1"/>
                </a:solidFill>
                <a:latin typeface="Meta Offc Pro" panose="020B0504030101020102" pitchFamily="34" charset="0"/>
                <a:ea typeface="Calibri" panose="020F0502020204030204" pitchFamily="34" charset="0"/>
              </a:rPr>
              <a:t>The Marine Stewardship Council works to reward sustainable fishing practices - and just as students might get a sticker as a reward for effort or achievement, only fishers who pass the tests to show that they are fishing sustainably, are rewarded with the MSC blue label. It’s a sticker for their hard work!</a:t>
            </a:r>
          </a:p>
        </p:txBody>
      </p:sp>
      <p:sp>
        <p:nvSpPr>
          <p:cNvPr id="5" name="Title 4">
            <a:extLst>
              <a:ext uri="{FF2B5EF4-FFF2-40B4-BE49-F238E27FC236}">
                <a16:creationId xmlns:a16="http://schemas.microsoft.com/office/drawing/2014/main" id="{9A28D152-A1B5-33AD-1102-C796233316B2}"/>
              </a:ext>
            </a:extLst>
          </p:cNvPr>
          <p:cNvSpPr>
            <a:spLocks noGrp="1"/>
          </p:cNvSpPr>
          <p:nvPr>
            <p:ph type="title"/>
          </p:nvPr>
        </p:nvSpPr>
        <p:spPr>
          <a:xfrm>
            <a:off x="0" y="421432"/>
            <a:ext cx="3823162" cy="929073"/>
          </a:xfrm>
        </p:spPr>
        <p:txBody>
          <a:bodyPr/>
          <a:lstStyle/>
          <a:p>
            <a:r>
              <a:rPr lang="en-US"/>
              <a:t> The activity</a:t>
            </a:r>
          </a:p>
        </p:txBody>
      </p:sp>
      <p:pic>
        <p:nvPicPr>
          <p:cNvPr id="9" name="Picture 8">
            <a:extLst>
              <a:ext uri="{FF2B5EF4-FFF2-40B4-BE49-F238E27FC236}">
                <a16:creationId xmlns:a16="http://schemas.microsoft.com/office/drawing/2014/main" id="{7642F8B0-08E2-D4B5-54C2-C97D5D39ABD4}"/>
              </a:ext>
            </a:extLst>
          </p:cNvPr>
          <p:cNvPicPr>
            <a:picLocks noChangeAspect="1"/>
          </p:cNvPicPr>
          <p:nvPr/>
        </p:nvPicPr>
        <p:blipFill>
          <a:blip r:embed="rId2"/>
          <a:stretch>
            <a:fillRect/>
          </a:stretch>
        </p:blipFill>
        <p:spPr>
          <a:xfrm>
            <a:off x="619653" y="2837024"/>
            <a:ext cx="2016669" cy="1983734"/>
          </a:xfrm>
          <a:prstGeom prst="rect">
            <a:avLst/>
          </a:prstGeom>
        </p:spPr>
      </p:pic>
      <p:pic>
        <p:nvPicPr>
          <p:cNvPr id="3" name="Picture 2">
            <a:extLst>
              <a:ext uri="{FF2B5EF4-FFF2-40B4-BE49-F238E27FC236}">
                <a16:creationId xmlns:a16="http://schemas.microsoft.com/office/drawing/2014/main" id="{5BD6B1B5-E940-FFCC-E7CE-CF2D614C25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44374">
            <a:off x="474500" y="1611418"/>
            <a:ext cx="963152" cy="971002"/>
          </a:xfrm>
          <a:prstGeom prst="ellipse">
            <a:avLst/>
          </a:prstGeom>
          <a:ln w="63500" cap="rnd">
            <a:no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84686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A8060-CE9C-EC66-A6FF-F1593BE21926}"/>
              </a:ext>
            </a:extLst>
          </p:cNvPr>
          <p:cNvSpPr>
            <a:spLocks noGrp="1"/>
          </p:cNvSpPr>
          <p:nvPr>
            <p:ph type="title"/>
          </p:nvPr>
        </p:nvSpPr>
        <p:spPr>
          <a:xfrm>
            <a:off x="-1" y="583702"/>
            <a:ext cx="5671553" cy="929073"/>
          </a:xfrm>
          <a:solidFill>
            <a:srgbClr val="1F4E79"/>
          </a:solidFill>
        </p:spPr>
        <p:txBody>
          <a:bodyPr/>
          <a:lstStyle/>
          <a:p>
            <a:r>
              <a:rPr lang="en-GB"/>
              <a:t>Learning outcomes </a:t>
            </a:r>
          </a:p>
        </p:txBody>
      </p:sp>
      <p:sp>
        <p:nvSpPr>
          <p:cNvPr id="3" name="Content Placeholder 4">
            <a:extLst>
              <a:ext uri="{FF2B5EF4-FFF2-40B4-BE49-F238E27FC236}">
                <a16:creationId xmlns:a16="http://schemas.microsoft.com/office/drawing/2014/main" id="{231BA196-5B48-7CB4-258D-4BEE31A8820E}"/>
              </a:ext>
            </a:extLst>
          </p:cNvPr>
          <p:cNvSpPr txBox="1">
            <a:spLocks/>
          </p:cNvSpPr>
          <p:nvPr/>
        </p:nvSpPr>
        <p:spPr>
          <a:xfrm>
            <a:off x="5806439" y="1896347"/>
            <a:ext cx="6067029" cy="3528269"/>
          </a:xfrm>
          <a:prstGeom prst="rect">
            <a:avLst/>
          </a:prstGeom>
          <a:solidFill>
            <a:srgbClr val="98E2F2"/>
          </a:solidFill>
          <a:effectLst>
            <a:outerShdw blurRad="50800" dist="38100" dir="2700000" algn="tl" rotWithShape="0">
              <a:prstClr val="black">
                <a:alpha val="40000"/>
              </a:prstClr>
            </a:outerShdw>
          </a:effectLst>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accent5">
                    <a:lumMod val="50000"/>
                  </a:schemeClr>
                </a:solidFill>
                <a:latin typeface="Meta Offc Pro" panose="020B0504030101020102"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accent5">
                    <a:lumMod val="50000"/>
                  </a:schemeClr>
                </a:solidFill>
                <a:latin typeface="Meta Offc Pro" panose="020B0504030101020102"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accent5">
                    <a:lumMod val="50000"/>
                  </a:schemeClr>
                </a:solidFill>
                <a:latin typeface="Meta Offc Pro" panose="020B0504030101020102"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accent5">
                    <a:lumMod val="50000"/>
                  </a:schemeClr>
                </a:solidFill>
                <a:latin typeface="Meta Offc Pro" panose="020B0504030101020102"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accent5">
                    <a:lumMod val="50000"/>
                  </a:schemeClr>
                </a:solidFill>
                <a:latin typeface="Meta Offc Pro" panose="020B0504030101020102"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a:solidFill>
                  <a:schemeClr val="tx1"/>
                </a:solidFill>
                <a:ea typeface="Calibri" panose="020F0502020204030204" pitchFamily="34" charset="0"/>
                <a:cs typeface="Times New Roman" panose="02020603050405020304" pitchFamily="18" charset="0"/>
              </a:rPr>
              <a:t>Objectives:</a:t>
            </a:r>
          </a:p>
          <a:p>
            <a:pPr marL="238105" indent="-238105">
              <a:buFont typeface="Symbol" panose="05050102010706020507" pitchFamily="18" charset="2"/>
              <a:buChar char=""/>
            </a:pPr>
            <a:r>
              <a:rPr lang="en-GB" sz="1600" b="0">
                <a:solidFill>
                  <a:schemeClr val="tx1"/>
                </a:solidFill>
                <a:ea typeface="Calibri" panose="020F0502020204030204" pitchFamily="34" charset="0"/>
                <a:cs typeface="Times New Roman" panose="02020603050405020304" pitchFamily="18" charset="0"/>
              </a:rPr>
              <a:t>To build critical thinking skills by developing their own ideas about stickers and the MSC ecolabel</a:t>
            </a:r>
          </a:p>
          <a:p>
            <a:pPr marL="238105" indent="-238105">
              <a:buFont typeface="Symbol" panose="05050102010706020507" pitchFamily="18" charset="2"/>
              <a:buChar char=""/>
            </a:pPr>
            <a:r>
              <a:rPr lang="en-GB" sz="1600" b="0">
                <a:solidFill>
                  <a:schemeClr val="tx1"/>
                </a:solidFill>
                <a:ea typeface="Calibri" panose="020F0502020204030204" pitchFamily="34" charset="0"/>
                <a:cs typeface="Times New Roman" panose="02020603050405020304" pitchFamily="18" charset="0"/>
              </a:rPr>
              <a:t>To improve understanding about why we need to protect the ocean and the fish and other animals and plants that live in it</a:t>
            </a:r>
          </a:p>
          <a:p>
            <a:pPr marL="238105" indent="-238105">
              <a:buFont typeface="Symbol" panose="05050102010706020507" pitchFamily="18" charset="2"/>
              <a:buChar char=""/>
            </a:pPr>
            <a:r>
              <a:rPr lang="en-GB" sz="1600" b="0">
                <a:solidFill>
                  <a:schemeClr val="tx1"/>
                </a:solidFill>
                <a:ea typeface="Calibri" panose="020F0502020204030204" pitchFamily="34" charset="0"/>
                <a:cs typeface="Times New Roman" panose="02020603050405020304" pitchFamily="18" charset="0"/>
              </a:rPr>
              <a:t>To work with others to use their comprehension skills to elicit information about sustainable fishing and summarise it</a:t>
            </a:r>
            <a:endParaRPr lang="en-US" sz="1600" b="0">
              <a:solidFill>
                <a:schemeClr val="tx1"/>
              </a:solidFill>
              <a:ea typeface="Calibri" panose="020F0502020204030204" pitchFamily="34" charset="0"/>
              <a:cs typeface="Times New Roman" panose="02020603050405020304" pitchFamily="18" charset="0"/>
            </a:endParaRPr>
          </a:p>
          <a:p>
            <a:pPr marL="238105" indent="-238105">
              <a:buFont typeface="Symbol" panose="05050102010706020507" pitchFamily="18" charset="2"/>
              <a:buChar char=""/>
            </a:pPr>
            <a:r>
              <a:rPr lang="en-US" sz="1600" b="0">
                <a:solidFill>
                  <a:schemeClr val="tx1"/>
                </a:solidFill>
                <a:ea typeface="Calibri" panose="020F0502020204030204" pitchFamily="34" charset="0"/>
                <a:cs typeface="Times New Roman" panose="02020603050405020304" pitchFamily="18" charset="0"/>
              </a:rPr>
              <a:t>Extension objective: to further develop critical thinking skills by reflecting on the benefits and drawbacks of the MSC ecolabel</a:t>
            </a:r>
          </a:p>
        </p:txBody>
      </p:sp>
      <p:sp>
        <p:nvSpPr>
          <p:cNvPr id="4" name="TextBox 3">
            <a:extLst>
              <a:ext uri="{FF2B5EF4-FFF2-40B4-BE49-F238E27FC236}">
                <a16:creationId xmlns:a16="http://schemas.microsoft.com/office/drawing/2014/main" id="{8293F6C8-DC68-C620-99C0-A0CE4F415C12}"/>
              </a:ext>
            </a:extLst>
          </p:cNvPr>
          <p:cNvSpPr txBox="1"/>
          <p:nvPr/>
        </p:nvSpPr>
        <p:spPr>
          <a:xfrm>
            <a:off x="318531" y="1885186"/>
            <a:ext cx="5353021" cy="3539430"/>
          </a:xfrm>
          <a:prstGeom prst="rect">
            <a:avLst/>
          </a:prstGeom>
          <a:solidFill>
            <a:srgbClr val="005DAA"/>
          </a:solidFill>
          <a:ln>
            <a:noFill/>
          </a:ln>
        </p:spPr>
        <p:style>
          <a:lnRef idx="2">
            <a:schemeClr val="accent2"/>
          </a:lnRef>
          <a:fillRef idx="1">
            <a:schemeClr val="lt1"/>
          </a:fillRef>
          <a:effectRef idx="0">
            <a:schemeClr val="accent2"/>
          </a:effectRef>
          <a:fontRef idx="minor">
            <a:schemeClr val="dk1"/>
          </a:fontRef>
        </p:style>
        <p:txBody>
          <a:bodyPr wrap="square" lIns="91440" tIns="45720" rIns="91440" bIns="45720" anchor="t">
            <a:spAutoFit/>
          </a:bodyPr>
          <a:lstStyle/>
          <a:p>
            <a:r>
              <a:rPr lang="en-GB" sz="1600">
                <a:solidFill>
                  <a:schemeClr val="bg1"/>
                </a:solidFill>
                <a:latin typeface="Meta Offc Pro"/>
                <a:ea typeface="Calibri"/>
              </a:rPr>
              <a:t>Age group recommended: 7-10</a:t>
            </a:r>
          </a:p>
          <a:p>
            <a:r>
              <a:rPr lang="en-GB" sz="1600">
                <a:solidFill>
                  <a:schemeClr val="bg1"/>
                </a:solidFill>
                <a:latin typeface="Meta Offc Pro"/>
                <a:ea typeface="Calibri"/>
              </a:rPr>
              <a:t>Subject areas: science, geography, social sciences</a:t>
            </a:r>
          </a:p>
          <a:p>
            <a:r>
              <a:rPr lang="en-GB" sz="1600">
                <a:solidFill>
                  <a:schemeClr val="bg1"/>
                </a:solidFill>
                <a:latin typeface="Meta Offc Pro"/>
                <a:ea typeface="Calibri"/>
              </a:rPr>
              <a:t>Time needed: 30-45 minutes</a:t>
            </a:r>
          </a:p>
          <a:p>
            <a:endParaRPr lang="en-GB" sz="1600">
              <a:solidFill>
                <a:schemeClr val="bg1"/>
              </a:solidFill>
              <a:latin typeface="Meta Offc Pro" panose="020B0504030101020102" pitchFamily="34" charset="0"/>
              <a:ea typeface="Calibri" panose="020F0502020204030204" pitchFamily="34" charset="0"/>
            </a:endParaRPr>
          </a:p>
          <a:p>
            <a:r>
              <a:rPr lang="en-GB" sz="1600">
                <a:solidFill>
                  <a:schemeClr val="bg1"/>
                </a:solidFill>
                <a:latin typeface="Meta Offc Pro"/>
                <a:ea typeface="Calibri"/>
              </a:rPr>
              <a:t>You will need: </a:t>
            </a:r>
            <a:endParaRPr lang="en-GB" sz="1600">
              <a:solidFill>
                <a:schemeClr val="bg1"/>
              </a:solidFill>
              <a:latin typeface="Meta Offc Pro" panose="020B0504030101020102" pitchFamily="34" charset="0"/>
              <a:ea typeface="Calibri" panose="020F0502020204030204" pitchFamily="34" charset="0"/>
            </a:endParaRPr>
          </a:p>
          <a:p>
            <a:pPr marL="198120" indent="-198120">
              <a:buFont typeface="Arial" panose="020B0604020202020204" pitchFamily="34" charset="0"/>
              <a:buChar char="•"/>
            </a:pPr>
            <a:r>
              <a:rPr lang="en-US" sz="1600">
                <a:solidFill>
                  <a:schemeClr val="bg1"/>
                </a:solidFill>
                <a:latin typeface="Meta Offc Pro"/>
              </a:rPr>
              <a:t>PowerPoint presentation</a:t>
            </a:r>
          </a:p>
          <a:p>
            <a:pPr marL="198120" indent="-198120">
              <a:buFont typeface="Arial" panose="020B0604020202020204" pitchFamily="34" charset="0"/>
              <a:buChar char="•"/>
            </a:pPr>
            <a:r>
              <a:rPr lang="en-US" sz="1600">
                <a:solidFill>
                  <a:schemeClr val="bg1"/>
                </a:solidFill>
                <a:latin typeface="Meta Offc Pro"/>
              </a:rPr>
              <a:t>Activity Worksheet (optional, slide 8)</a:t>
            </a:r>
          </a:p>
          <a:p>
            <a:pPr marL="198120" indent="-198120">
              <a:buFont typeface="Arial" panose="020B0604020202020204" pitchFamily="34" charset="0"/>
              <a:buChar char="•"/>
            </a:pPr>
            <a:r>
              <a:rPr lang="en-US" sz="1600">
                <a:solidFill>
                  <a:schemeClr val="bg1"/>
                </a:solidFill>
                <a:latin typeface="Meta Offc Pro"/>
              </a:rPr>
              <a:t>Video clip (optional, link on slide 13)</a:t>
            </a:r>
          </a:p>
          <a:p>
            <a:pPr marL="198120" indent="-198120">
              <a:buFont typeface="Arial" panose="020B0604020202020204" pitchFamily="34" charset="0"/>
              <a:buChar char="•"/>
            </a:pPr>
            <a:r>
              <a:rPr lang="en-US" sz="1600">
                <a:solidFill>
                  <a:schemeClr val="bg1"/>
                </a:solidFill>
                <a:latin typeface="Meta Offc Pro"/>
              </a:rPr>
              <a:t>Printed copies of 4 different Sustainable Fishing Fact Sheets (enough copies for each small group to read, slides 17-20)</a:t>
            </a:r>
          </a:p>
          <a:p>
            <a:pPr marL="198120" indent="-198120">
              <a:buFont typeface="Arial" panose="020B0604020202020204" pitchFamily="34" charset="0"/>
              <a:buChar char="•"/>
            </a:pPr>
            <a:r>
              <a:rPr lang="en-US" sz="1600">
                <a:solidFill>
                  <a:schemeClr val="bg1"/>
                </a:solidFill>
                <a:latin typeface="Meta Offc Pro"/>
              </a:rPr>
              <a:t>Sustainable Fishing Worksheet (one per small group, slide 21)</a:t>
            </a:r>
          </a:p>
          <a:p>
            <a:pPr marL="198120" indent="-198120">
              <a:buFont typeface="Arial" panose="020B0604020202020204" pitchFamily="34" charset="0"/>
              <a:buChar char="•"/>
            </a:pPr>
            <a:r>
              <a:rPr lang="en-US" sz="1600">
                <a:solidFill>
                  <a:schemeClr val="bg1"/>
                </a:solidFill>
                <a:latin typeface="Meta Offc Pro"/>
              </a:rPr>
              <a:t>Paper and pens</a:t>
            </a:r>
          </a:p>
        </p:txBody>
      </p:sp>
      <p:sp>
        <p:nvSpPr>
          <p:cNvPr id="8" name="TextBox 7">
            <a:extLst>
              <a:ext uri="{FF2B5EF4-FFF2-40B4-BE49-F238E27FC236}">
                <a16:creationId xmlns:a16="http://schemas.microsoft.com/office/drawing/2014/main" id="{0E76E7FD-420B-15C9-95AF-0C745A6BC0D6}"/>
              </a:ext>
            </a:extLst>
          </p:cNvPr>
          <p:cNvSpPr txBox="1"/>
          <p:nvPr/>
        </p:nvSpPr>
        <p:spPr>
          <a:xfrm>
            <a:off x="318530" y="5525406"/>
            <a:ext cx="11554938" cy="1077218"/>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nchor="t">
            <a:spAutoFit/>
          </a:bodyPr>
          <a:lstStyle/>
          <a:p>
            <a:r>
              <a:rPr lang="en-US" sz="1600">
                <a:solidFill>
                  <a:srgbClr val="005DAA"/>
                </a:solidFill>
                <a:latin typeface="Meta Offc Pro"/>
                <a:ea typeface="Calibri"/>
              </a:rPr>
              <a:t>Delivery notes:</a:t>
            </a:r>
          </a:p>
          <a:p>
            <a:r>
              <a:rPr lang="en-GB" sz="1600">
                <a:solidFill>
                  <a:srgbClr val="005DAA"/>
                </a:solidFill>
                <a:latin typeface="Meta Offc Pro"/>
              </a:rPr>
              <a:t>- This activity is designed to be delivered using this PowerPoint, and some slides have extra notes for educators</a:t>
            </a:r>
            <a:endParaRPr lang="en-GB" sz="1600">
              <a:solidFill>
                <a:srgbClr val="005DAA"/>
              </a:solidFill>
              <a:latin typeface="Meta Offc Pro" panose="020B0504030101020102" pitchFamily="34" charset="0"/>
            </a:endParaRPr>
          </a:p>
          <a:p>
            <a:r>
              <a:rPr lang="en-GB" sz="1600">
                <a:solidFill>
                  <a:srgbClr val="005DAA"/>
                </a:solidFill>
                <a:latin typeface="Meta Offc Pro"/>
                <a:cs typeface="Arial"/>
              </a:rPr>
              <a:t>- Slides 8, 17-20, and 21 are designed to be printed for learners. Look for the printing icon (     ).</a:t>
            </a:r>
          </a:p>
          <a:p>
            <a:r>
              <a:rPr lang="en-GB" sz="1600">
                <a:solidFill>
                  <a:srgbClr val="005DAA"/>
                </a:solidFill>
                <a:latin typeface="Meta Offc Pro"/>
                <a:cs typeface="Arial"/>
              </a:rPr>
              <a:t>- Before delivery you could hide any slides you don’t want to use, including this slide</a:t>
            </a:r>
          </a:p>
        </p:txBody>
      </p:sp>
      <p:pic>
        <p:nvPicPr>
          <p:cNvPr id="5" name="Graphic 4" descr="Printer with solid fill">
            <a:extLst>
              <a:ext uri="{FF2B5EF4-FFF2-40B4-BE49-F238E27FC236}">
                <a16:creationId xmlns:a16="http://schemas.microsoft.com/office/drawing/2014/main" id="{57348D10-9729-6F4F-48D5-50072A24FE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78650" y="6075684"/>
            <a:ext cx="241648" cy="241648"/>
          </a:xfrm>
          <a:prstGeom prst="rect">
            <a:avLst/>
          </a:prstGeom>
        </p:spPr>
      </p:pic>
    </p:spTree>
    <p:extLst>
      <p:ext uri="{BB962C8B-B14F-4D97-AF65-F5344CB8AC3E}">
        <p14:creationId xmlns:p14="http://schemas.microsoft.com/office/powerpoint/2010/main" val="27945876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55227-30A5-C3F6-84DD-1843697B4DF6}"/>
              </a:ext>
            </a:extLst>
          </p:cNvPr>
          <p:cNvSpPr>
            <a:spLocks noGrp="1"/>
          </p:cNvSpPr>
          <p:nvPr>
            <p:ph type="title"/>
          </p:nvPr>
        </p:nvSpPr>
        <p:spPr>
          <a:xfrm>
            <a:off x="-1" y="583702"/>
            <a:ext cx="9372601" cy="929073"/>
          </a:xfrm>
        </p:spPr>
        <p:txBody>
          <a:bodyPr/>
          <a:lstStyle/>
          <a:p>
            <a:r>
              <a:rPr lang="en-US"/>
              <a:t>Activity background information</a:t>
            </a:r>
          </a:p>
        </p:txBody>
      </p:sp>
      <p:sp>
        <p:nvSpPr>
          <p:cNvPr id="5" name="Content Placeholder 3">
            <a:extLst>
              <a:ext uri="{FF2B5EF4-FFF2-40B4-BE49-F238E27FC236}">
                <a16:creationId xmlns:a16="http://schemas.microsoft.com/office/drawing/2014/main" id="{30E05E9C-33E5-357F-6EFB-BA79C830EA89}"/>
              </a:ext>
            </a:extLst>
          </p:cNvPr>
          <p:cNvSpPr txBox="1">
            <a:spLocks/>
          </p:cNvSpPr>
          <p:nvPr/>
        </p:nvSpPr>
        <p:spPr>
          <a:xfrm>
            <a:off x="247608" y="1456092"/>
            <a:ext cx="8423232" cy="523067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accent5">
                    <a:lumMod val="50000"/>
                  </a:schemeClr>
                </a:solidFill>
                <a:latin typeface="Meta Offc Pro" panose="020B0504030101020102"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accent5">
                    <a:lumMod val="50000"/>
                  </a:schemeClr>
                </a:solidFill>
                <a:latin typeface="Meta Offc Pro" panose="020B0504030101020102"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accent5">
                    <a:lumMod val="50000"/>
                  </a:schemeClr>
                </a:solidFill>
                <a:latin typeface="Meta Offc Pro" panose="020B0504030101020102"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accent5">
                    <a:lumMod val="50000"/>
                  </a:schemeClr>
                </a:solidFill>
                <a:latin typeface="Meta Offc Pro" panose="020B0504030101020102"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accent5">
                    <a:lumMod val="50000"/>
                  </a:schemeClr>
                </a:solidFill>
                <a:latin typeface="Meta Offc Pro" panose="020B0504030101020102"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700" b="0" dirty="0">
              <a:ea typeface="Calibri"/>
            </a:endParaRPr>
          </a:p>
          <a:p>
            <a:r>
              <a:rPr lang="en-US" sz="1600" b="0" dirty="0">
                <a:ea typeface="Calibri"/>
              </a:rPr>
              <a:t>Our ocean sustains life on Earth in many ways. It contributes to the air we breathe, the food we eat, the livelihoods of millions of people and is home to an extraordinary variety of life.</a:t>
            </a:r>
          </a:p>
          <a:p>
            <a:r>
              <a:rPr lang="en-US" sz="1600" b="0" dirty="0">
                <a:latin typeface="Meta Offc Pro"/>
                <a:ea typeface="Calibri"/>
              </a:rPr>
              <a:t>However, the health of our ocean in under threat from global climate change and other human impacts such as pollution and overfishing. Over a third of fish stocks around the world are overfished and this is endangering the future supply of food. </a:t>
            </a:r>
            <a:endParaRPr lang="en-US" sz="1600" b="0" dirty="0">
              <a:ea typeface="Calibri"/>
            </a:endParaRPr>
          </a:p>
          <a:p>
            <a:r>
              <a:rPr lang="en-US" sz="1600" b="0" dirty="0">
                <a:latin typeface="Meta Offc Pro"/>
                <a:ea typeface="Calibri"/>
              </a:rPr>
              <a:t>Overfishing is also a concern for the wild marine environment, as it is one of the major causes of the loss of ocean life, including endangered species such as some sharks, dolphins and turtles. Every animal plays an important role in the ecosystem. For example, </a:t>
            </a:r>
            <a:r>
              <a:rPr lang="en-US" sz="1600" b="0" i="0" dirty="0">
                <a:solidFill>
                  <a:srgbClr val="1F4E79"/>
                </a:solidFill>
                <a:effectLst/>
                <a:highlight>
                  <a:srgbClr val="FFFFFF"/>
                </a:highlight>
                <a:latin typeface="Meta Offc Pro"/>
              </a:rPr>
              <a:t>removing sharks can result in the populations of the species they feed on becoming too large, and negatively impact the balance of life in the ocean.</a:t>
            </a:r>
          </a:p>
          <a:p>
            <a:r>
              <a:rPr lang="en-US" sz="1600" b="0" i="0" dirty="0">
                <a:solidFill>
                  <a:srgbClr val="1F4E79"/>
                </a:solidFill>
                <a:effectLst/>
                <a:highlight>
                  <a:srgbClr val="FFFFFF"/>
                </a:highlight>
                <a:latin typeface="Meta Offc Pro"/>
              </a:rPr>
              <a:t>Stopping overfishing doesn’t mean stopping fishing altogether. Fisheries that are sustainably managed are better for the environment and more productive in the long-term. </a:t>
            </a:r>
            <a:endParaRPr lang="en-US" sz="1600" b="0" dirty="0">
              <a:solidFill>
                <a:srgbClr val="1F4E79"/>
              </a:solidFill>
              <a:highlight>
                <a:srgbClr val="FFFFFF"/>
              </a:highlight>
              <a:latin typeface="Meta Offc Pro"/>
            </a:endParaRPr>
          </a:p>
          <a:p>
            <a:r>
              <a:rPr lang="en-US" sz="1600" b="0" i="0" dirty="0">
                <a:solidFill>
                  <a:srgbClr val="1F4E79"/>
                </a:solidFill>
                <a:effectLst/>
              </a:rPr>
              <a:t>Fishing is sustainable when it leaves enough fish in the ocean and </a:t>
            </a:r>
            <a:r>
              <a:rPr lang="en-US" sz="1600" b="0" i="0" dirty="0" err="1">
                <a:solidFill>
                  <a:srgbClr val="1F4E79"/>
                </a:solidFill>
                <a:effectLst/>
              </a:rPr>
              <a:t>minimises</a:t>
            </a:r>
            <a:r>
              <a:rPr lang="en-US" sz="1600" b="0" i="0" dirty="0">
                <a:solidFill>
                  <a:srgbClr val="1F4E79"/>
                </a:solidFill>
                <a:effectLst/>
              </a:rPr>
              <a:t> impacts on other plants and animals that live there. For this to happen, fisheries must be managed effectively.</a:t>
            </a:r>
          </a:p>
          <a:p>
            <a:r>
              <a:rPr lang="en-GB" sz="1600" b="0" dirty="0">
                <a:latin typeface="Meta Offc Pro"/>
                <a:ea typeface="Calibri"/>
              </a:rPr>
              <a:t>Learn more about overfishing and its impacts on the ecosystem watching this </a:t>
            </a:r>
            <a:r>
              <a:rPr lang="en-GB" sz="1600" b="0" dirty="0">
                <a:latin typeface="Meta Offc Pro"/>
                <a:ea typeface="Calibri"/>
                <a:hlinkClick r:id="rId2"/>
              </a:rPr>
              <a:t>short film</a:t>
            </a:r>
            <a:r>
              <a:rPr lang="en-GB" sz="1600" b="0" dirty="0">
                <a:latin typeface="Meta Offc Pro"/>
                <a:ea typeface="Calibri"/>
              </a:rPr>
              <a:t>.</a:t>
            </a:r>
            <a:endParaRPr lang="en-US" sz="1600" b="0" i="0" dirty="0">
              <a:solidFill>
                <a:srgbClr val="1F4E79"/>
              </a:solidFill>
              <a:effectLst/>
            </a:endParaRPr>
          </a:p>
          <a:p>
            <a:r>
              <a:rPr lang="en-GB" sz="1600" b="0" dirty="0">
                <a:solidFill>
                  <a:srgbClr val="1F4E79"/>
                </a:solidFill>
                <a:ea typeface="Calibri"/>
              </a:rPr>
              <a:t>Get more information </a:t>
            </a:r>
            <a:r>
              <a:rPr lang="en-GB" sz="1600" b="0" u="sng" dirty="0">
                <a:solidFill>
                  <a:srgbClr val="1F4E79"/>
                </a:solidFill>
                <a:ea typeface="Calibri"/>
                <a:hlinkClick r:id="rId3">
                  <a:extLst>
                    <a:ext uri="{A12FA001-AC4F-418D-AE19-62706E023703}">
                      <ahyp:hlinkClr xmlns:ahyp="http://schemas.microsoft.com/office/drawing/2018/hyperlinkcolor" val="tx"/>
                    </a:ext>
                  </a:extLst>
                </a:hlinkClick>
              </a:rPr>
              <a:t>here</a:t>
            </a:r>
            <a:r>
              <a:rPr lang="en-GB" sz="1600" b="0" dirty="0">
                <a:solidFill>
                  <a:srgbClr val="1F4E79"/>
                </a:solidFill>
                <a:ea typeface="Calibri"/>
              </a:rPr>
              <a:t> about the MSC’s approach to sustainable fishing and what the blue MSC label means when people are shopping for seafood and fish.</a:t>
            </a:r>
          </a:p>
        </p:txBody>
      </p:sp>
      <p:pic>
        <p:nvPicPr>
          <p:cNvPr id="11" name="Picture 10" descr="A coral reef with fish and sunlight&#10;&#10;Description automatically generated">
            <a:extLst>
              <a:ext uri="{FF2B5EF4-FFF2-40B4-BE49-F238E27FC236}">
                <a16:creationId xmlns:a16="http://schemas.microsoft.com/office/drawing/2014/main" id="{4ECD8298-09AC-6ED7-5886-E7D494AA11AA}"/>
              </a:ext>
            </a:extLst>
          </p:cNvPr>
          <p:cNvPicPr>
            <a:picLocks noChangeAspect="1"/>
          </p:cNvPicPr>
          <p:nvPr/>
        </p:nvPicPr>
        <p:blipFill rotWithShape="1">
          <a:blip r:embed="rId4">
            <a:extLst>
              <a:ext uri="{28A0092B-C50C-407E-A947-70E740481C1C}">
                <a14:useLocalDpi xmlns:a14="http://schemas.microsoft.com/office/drawing/2010/main" val="0"/>
              </a:ext>
            </a:extLst>
          </a:blip>
          <a:srcRect l="3154" r="11359"/>
          <a:stretch/>
        </p:blipFill>
        <p:spPr>
          <a:xfrm>
            <a:off x="8753136" y="1820119"/>
            <a:ext cx="3118104" cy="4559300"/>
          </a:xfrm>
          <a:prstGeom prst="rect">
            <a:avLst/>
          </a:prstGeom>
        </p:spPr>
      </p:pic>
    </p:spTree>
    <p:extLst>
      <p:ext uri="{BB962C8B-B14F-4D97-AF65-F5344CB8AC3E}">
        <p14:creationId xmlns:p14="http://schemas.microsoft.com/office/powerpoint/2010/main" val="14914301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42066-AF67-60D5-0367-F8E340752D2B}"/>
              </a:ext>
            </a:extLst>
          </p:cNvPr>
          <p:cNvSpPr>
            <a:spLocks noGrp="1"/>
          </p:cNvSpPr>
          <p:nvPr>
            <p:ph type="title"/>
          </p:nvPr>
        </p:nvSpPr>
        <p:spPr>
          <a:xfrm>
            <a:off x="-1" y="583702"/>
            <a:ext cx="9445518" cy="929073"/>
          </a:xfrm>
        </p:spPr>
        <p:txBody>
          <a:bodyPr/>
          <a:lstStyle/>
          <a:p>
            <a:r>
              <a:rPr lang="en-US"/>
              <a:t>Adapting the activities</a:t>
            </a:r>
          </a:p>
        </p:txBody>
      </p:sp>
      <p:sp>
        <p:nvSpPr>
          <p:cNvPr id="4" name="Content Placeholder 5">
            <a:extLst>
              <a:ext uri="{FF2B5EF4-FFF2-40B4-BE49-F238E27FC236}">
                <a16:creationId xmlns:a16="http://schemas.microsoft.com/office/drawing/2014/main" id="{670DDFC9-7A21-310F-596D-FE16DF76245F}"/>
              </a:ext>
            </a:extLst>
          </p:cNvPr>
          <p:cNvSpPr txBox="1">
            <a:spLocks/>
          </p:cNvSpPr>
          <p:nvPr/>
        </p:nvSpPr>
        <p:spPr>
          <a:xfrm>
            <a:off x="514259" y="1946382"/>
            <a:ext cx="11163482" cy="450010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accent5">
                    <a:lumMod val="50000"/>
                  </a:schemeClr>
                </a:solidFill>
                <a:latin typeface="Meta Offc Pro" panose="020B0504030101020102"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accent5">
                    <a:lumMod val="50000"/>
                  </a:schemeClr>
                </a:solidFill>
                <a:latin typeface="Meta Offc Pro" panose="020B0504030101020102"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accent5">
                    <a:lumMod val="50000"/>
                  </a:schemeClr>
                </a:solidFill>
                <a:latin typeface="Meta Offc Pro" panose="020B0504030101020102"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accent5">
                    <a:lumMod val="50000"/>
                  </a:schemeClr>
                </a:solidFill>
                <a:latin typeface="Meta Offc Pro" panose="020B0504030101020102"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accent5">
                    <a:lumMod val="50000"/>
                  </a:schemeClr>
                </a:solidFill>
                <a:latin typeface="Meta Offc Pro" panose="020B0504030101020102"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700" dirty="0">
                <a:ea typeface="Calibri" panose="020F0502020204030204" pitchFamily="34" charset="0"/>
                <a:cs typeface="Times New Roman" panose="02020603050405020304" pitchFamily="18" charset="0"/>
              </a:rPr>
              <a:t>Starter for 10</a:t>
            </a:r>
          </a:p>
          <a:p>
            <a:pPr lvl="1"/>
            <a:r>
              <a:rPr lang="en-GB" sz="1700" b="0" dirty="0">
                <a:ea typeface="Calibri" panose="020F0502020204030204" pitchFamily="34" charset="0"/>
                <a:cs typeface="Times New Roman" panose="02020603050405020304" pitchFamily="18" charset="0"/>
              </a:rPr>
              <a:t>You could use the Activity Worksheet to support learners with their writing or run the activity as a class discussion.</a:t>
            </a:r>
          </a:p>
          <a:p>
            <a:pPr lvl="1"/>
            <a:r>
              <a:rPr lang="en-GB" sz="1700" b="0" dirty="0">
                <a:ea typeface="Calibri" panose="020F0502020204030204" pitchFamily="34" charset="0"/>
                <a:cs typeface="Times New Roman" panose="02020603050405020304" pitchFamily="18" charset="0"/>
              </a:rPr>
              <a:t>If you have less time, you could select either slide 9 or 10 to discuss with learners, rather than both.</a:t>
            </a:r>
          </a:p>
          <a:p>
            <a:r>
              <a:rPr lang="en-GB" sz="1700" dirty="0">
                <a:ea typeface="Calibri" panose="020F0502020204030204" pitchFamily="34" charset="0"/>
                <a:cs typeface="Times New Roman" panose="02020603050405020304" pitchFamily="18" charset="0"/>
              </a:rPr>
              <a:t>Main activity</a:t>
            </a:r>
          </a:p>
          <a:p>
            <a:pPr lvl="1"/>
            <a:r>
              <a:rPr lang="en-GB" sz="1700" b="0" dirty="0">
                <a:ea typeface="Calibri" panose="020F0502020204030204" pitchFamily="34" charset="0"/>
              </a:rPr>
              <a:t>You could lead the whole class as a group to read about the four gadgets on screen, and then ask them to discuss which they prefer in their groups.</a:t>
            </a:r>
          </a:p>
          <a:p>
            <a:pPr lvl="1"/>
            <a:r>
              <a:rPr lang="en-GB" sz="1700" b="0" dirty="0">
                <a:ea typeface="Calibri" panose="020F0502020204030204" pitchFamily="34" charset="0"/>
              </a:rPr>
              <a:t>Once they have chosen their favourite gadget and justified their choice, you could ask groups to think of other gadgets or solutions that could help make fishing more sustainable.</a:t>
            </a:r>
          </a:p>
          <a:p>
            <a:r>
              <a:rPr lang="en-GB" sz="1700" dirty="0">
                <a:ea typeface="Calibri" panose="020F0502020204030204" pitchFamily="34" charset="0"/>
                <a:cs typeface="Times New Roman" panose="02020603050405020304" pitchFamily="18" charset="0"/>
              </a:rPr>
              <a:t>Plenary</a:t>
            </a:r>
          </a:p>
          <a:p>
            <a:pPr lvl="1"/>
            <a:r>
              <a:rPr lang="en-US" sz="1700" b="0" dirty="0">
                <a:ea typeface="Calibri" panose="020F0502020204030204" pitchFamily="34" charset="0"/>
                <a:cs typeface="Times New Roman" panose="02020603050405020304" pitchFamily="18" charset="0"/>
              </a:rPr>
              <a:t>For older learners, you could play a 1min </a:t>
            </a:r>
            <a:r>
              <a:rPr lang="en-US" sz="1700" b="0" dirty="0">
                <a:ea typeface="Calibri" panose="020F0502020204030204" pitchFamily="34" charset="0"/>
                <a:cs typeface="Times New Roman" panose="02020603050405020304" pitchFamily="18" charset="0"/>
                <a:hlinkClick r:id="rId2"/>
              </a:rPr>
              <a:t>video</a:t>
            </a:r>
            <a:r>
              <a:rPr lang="en-US" sz="1700" b="0" dirty="0">
                <a:ea typeface="Calibri" panose="020F0502020204030204" pitchFamily="34" charset="0"/>
                <a:cs typeface="Times New Roman" panose="02020603050405020304" pitchFamily="18" charset="0"/>
              </a:rPr>
              <a:t> entitled “A global challenge” (link also on slide 21). This explains the things fishers have to do in order to fish sustainably, as well as the role that everyone can have in helping to protect the ocean. </a:t>
            </a:r>
          </a:p>
          <a:p>
            <a:r>
              <a:rPr lang="en-US" sz="1700" dirty="0">
                <a:ea typeface="Calibri" panose="020F0502020204030204" pitchFamily="34" charset="0"/>
                <a:cs typeface="Times New Roman" panose="02020603050405020304" pitchFamily="18" charset="0"/>
              </a:rPr>
              <a:t>Extension</a:t>
            </a:r>
          </a:p>
          <a:p>
            <a:pPr lvl="1"/>
            <a:r>
              <a:rPr lang="en-GB" sz="1700" b="0" dirty="0">
                <a:ea typeface="Calibri" panose="020F0502020204030204" pitchFamily="34" charset="0"/>
                <a:cs typeface="Times New Roman" panose="02020603050405020304" pitchFamily="18" charset="0"/>
              </a:rPr>
              <a:t>If you have more time, for learners who finish early (or for homework), take the learning further with one of the extension activity ideas.</a:t>
            </a:r>
            <a:endParaRPr lang="en-GB" sz="1700" b="0" dirty="0">
              <a:ea typeface="Calibri" panose="020F0502020204030204" pitchFamily="34" charset="0"/>
            </a:endParaRPr>
          </a:p>
        </p:txBody>
      </p:sp>
    </p:spTree>
    <p:extLst>
      <p:ext uri="{BB962C8B-B14F-4D97-AF65-F5344CB8AC3E}">
        <p14:creationId xmlns:p14="http://schemas.microsoft.com/office/powerpoint/2010/main" val="4000846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9361B-2F4F-867C-204D-F9E6A5A72244}"/>
              </a:ext>
            </a:extLst>
          </p:cNvPr>
          <p:cNvSpPr>
            <a:spLocks noGrp="1"/>
          </p:cNvSpPr>
          <p:nvPr>
            <p:ph type="title"/>
          </p:nvPr>
        </p:nvSpPr>
        <p:spPr>
          <a:xfrm>
            <a:off x="-1" y="583702"/>
            <a:ext cx="8985670" cy="929073"/>
          </a:xfrm>
        </p:spPr>
        <p:txBody>
          <a:bodyPr/>
          <a:lstStyle/>
          <a:p>
            <a:r>
              <a:rPr lang="en-US"/>
              <a:t>Activity plan: Starter </a:t>
            </a:r>
          </a:p>
        </p:txBody>
      </p:sp>
      <p:sp>
        <p:nvSpPr>
          <p:cNvPr id="10" name="TextBox 9">
            <a:extLst>
              <a:ext uri="{FF2B5EF4-FFF2-40B4-BE49-F238E27FC236}">
                <a16:creationId xmlns:a16="http://schemas.microsoft.com/office/drawing/2014/main" id="{FBC16055-23D3-DB6E-2510-8A2AE60F33EB}"/>
              </a:ext>
            </a:extLst>
          </p:cNvPr>
          <p:cNvSpPr txBox="1"/>
          <p:nvPr/>
        </p:nvSpPr>
        <p:spPr>
          <a:xfrm>
            <a:off x="606720" y="2284214"/>
            <a:ext cx="2456520" cy="369332"/>
          </a:xfrm>
          <a:prstGeom prst="rect">
            <a:avLst/>
          </a:prstGeom>
          <a:noFill/>
        </p:spPr>
        <p:txBody>
          <a:bodyPr wrap="square">
            <a:spAutoFit/>
          </a:bodyPr>
          <a:lstStyle/>
          <a:p>
            <a:pPr marL="0" indent="0">
              <a:lnSpc>
                <a:spcPct val="100000"/>
              </a:lnSpc>
              <a:spcBef>
                <a:spcPts val="0"/>
              </a:spcBef>
              <a:buNone/>
            </a:pPr>
            <a:r>
              <a:rPr lang="en-GB" sz="1800">
                <a:solidFill>
                  <a:schemeClr val="bg1"/>
                </a:solidFill>
                <a:latin typeface="Calibri" panose="020F0502020204030204" pitchFamily="34" charset="0"/>
                <a:ea typeface="Calibri" panose="020F0502020204030204" pitchFamily="34" charset="0"/>
                <a:cs typeface="Times New Roman" panose="02020603050405020304" pitchFamily="18" charset="0"/>
              </a:rPr>
              <a:t>Starter for 10 (10 mins)</a:t>
            </a:r>
            <a:endParaRPr lang="en-GB" sz="1800">
              <a:solidFill>
                <a:schemeClr val="bg1"/>
              </a:solidFill>
              <a:latin typeface="Calibri" panose="020F0502020204030204" pitchFamily="34" charset="0"/>
              <a:ea typeface="Calibri" panose="020F0502020204030204" pitchFamily="34" charset="0"/>
            </a:endParaRPr>
          </a:p>
        </p:txBody>
      </p:sp>
      <p:sp>
        <p:nvSpPr>
          <p:cNvPr id="12" name="TextBox 11">
            <a:extLst>
              <a:ext uri="{FF2B5EF4-FFF2-40B4-BE49-F238E27FC236}">
                <a16:creationId xmlns:a16="http://schemas.microsoft.com/office/drawing/2014/main" id="{974774A3-6DBB-D121-A61D-6DE9B6FC11CC}"/>
              </a:ext>
            </a:extLst>
          </p:cNvPr>
          <p:cNvSpPr txBox="1"/>
          <p:nvPr/>
        </p:nvSpPr>
        <p:spPr>
          <a:xfrm>
            <a:off x="224577" y="1838632"/>
            <a:ext cx="2749515" cy="2554545"/>
          </a:xfrm>
          <a:prstGeom prst="rect">
            <a:avLst/>
          </a:prstGeom>
          <a:noFill/>
        </p:spPr>
        <p:txBody>
          <a:bodyPr wrap="square">
            <a:spAutoFit/>
          </a:bodyPr>
          <a:lstStyle/>
          <a:p>
            <a:pPr>
              <a:lnSpc>
                <a:spcPct val="100000"/>
              </a:lnSpc>
              <a:spcBef>
                <a:spcPts val="0"/>
              </a:spcBef>
            </a:pPr>
            <a:r>
              <a:rPr lang="en-GB" sz="2000" b="0">
                <a:solidFill>
                  <a:schemeClr val="accent5">
                    <a:lumMod val="50000"/>
                  </a:schemeClr>
                </a:solidFill>
                <a:latin typeface="Meta Offc Pro" panose="020B0504030101020102" pitchFamily="34" charset="0"/>
                <a:ea typeface="Calibri"/>
                <a:cs typeface="Times New Roman"/>
              </a:rPr>
              <a:t>Starter: 10 minutes </a:t>
            </a:r>
          </a:p>
          <a:p>
            <a:pPr>
              <a:lnSpc>
                <a:spcPct val="100000"/>
              </a:lnSpc>
              <a:spcBef>
                <a:spcPts val="0"/>
              </a:spcBef>
            </a:pPr>
            <a:endParaRPr lang="en-GB" sz="2000" b="0">
              <a:solidFill>
                <a:schemeClr val="accent5">
                  <a:lumMod val="50000"/>
                </a:schemeClr>
              </a:solidFill>
              <a:latin typeface="Meta Offc Pro" panose="020B0504030101020102" pitchFamily="34" charset="0"/>
              <a:ea typeface="Calibri"/>
              <a:cs typeface="Times New Roman"/>
            </a:endParaRPr>
          </a:p>
          <a:p>
            <a:pPr>
              <a:lnSpc>
                <a:spcPct val="100000"/>
              </a:lnSpc>
              <a:spcBef>
                <a:spcPts val="0"/>
              </a:spcBef>
            </a:pPr>
            <a:r>
              <a:rPr lang="en-GB" sz="2000" b="0">
                <a:solidFill>
                  <a:schemeClr val="accent5">
                    <a:lumMod val="50000"/>
                  </a:schemeClr>
                </a:solidFill>
                <a:latin typeface="Meta Offc Pro" panose="020B0504030101020102" pitchFamily="34" charset="0"/>
                <a:ea typeface="Calibri"/>
                <a:cs typeface="Times New Roman"/>
              </a:rPr>
              <a:t>Here are two short activities, as a starter to get learners to think about the important role the ocean plays in our lives:</a:t>
            </a:r>
            <a:endParaRPr lang="en-GB" sz="2000" b="0">
              <a:solidFill>
                <a:schemeClr val="accent5">
                  <a:lumMod val="50000"/>
                </a:schemeClr>
              </a:solidFill>
              <a:latin typeface="Meta Offc Pro" panose="020B0504030101020102" pitchFamily="34" charset="0"/>
              <a:ea typeface="Calibri" panose="020F0502020204030204" pitchFamily="34" charset="0"/>
            </a:endParaRPr>
          </a:p>
        </p:txBody>
      </p:sp>
      <p:grpSp>
        <p:nvGrpSpPr>
          <p:cNvPr id="13" name="Group 12">
            <a:extLst>
              <a:ext uri="{FF2B5EF4-FFF2-40B4-BE49-F238E27FC236}">
                <a16:creationId xmlns:a16="http://schemas.microsoft.com/office/drawing/2014/main" id="{19735454-2CB4-27A5-5788-31CB2209D644}"/>
              </a:ext>
            </a:extLst>
          </p:cNvPr>
          <p:cNvGrpSpPr/>
          <p:nvPr/>
        </p:nvGrpSpPr>
        <p:grpSpPr>
          <a:xfrm>
            <a:off x="3437895" y="1838632"/>
            <a:ext cx="8147385" cy="4729316"/>
            <a:chOff x="2744666" y="3633592"/>
            <a:chExt cx="8133208" cy="7680389"/>
          </a:xfrm>
        </p:grpSpPr>
        <p:sp>
          <p:nvSpPr>
            <p:cNvPr id="15" name="Rectangle 14">
              <a:extLst>
                <a:ext uri="{FF2B5EF4-FFF2-40B4-BE49-F238E27FC236}">
                  <a16:creationId xmlns:a16="http://schemas.microsoft.com/office/drawing/2014/main" id="{C92C2379-BC77-7BC8-7141-D094E017D3A7}"/>
                </a:ext>
              </a:extLst>
            </p:cNvPr>
            <p:cNvSpPr/>
            <p:nvPr/>
          </p:nvSpPr>
          <p:spPr>
            <a:xfrm>
              <a:off x="2744666" y="3633592"/>
              <a:ext cx="3548544" cy="7680389"/>
            </a:xfrm>
            <a:prstGeom prst="rect">
              <a:avLst/>
            </a:prstGeom>
            <a:solidFill>
              <a:srgbClr val="005D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17" name="Rectangle 16">
              <a:extLst>
                <a:ext uri="{FF2B5EF4-FFF2-40B4-BE49-F238E27FC236}">
                  <a16:creationId xmlns:a16="http://schemas.microsoft.com/office/drawing/2014/main" id="{60ABBB3A-688D-A64C-A29A-2606B2A61E20}"/>
                </a:ext>
              </a:extLst>
            </p:cNvPr>
            <p:cNvSpPr/>
            <p:nvPr/>
          </p:nvSpPr>
          <p:spPr>
            <a:xfrm>
              <a:off x="6293210" y="3633592"/>
              <a:ext cx="4584664" cy="7680389"/>
            </a:xfrm>
            <a:prstGeom prst="rect">
              <a:avLst/>
            </a:prstGeom>
            <a:solidFill>
              <a:srgbClr val="98E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grpSp>
      <p:sp>
        <p:nvSpPr>
          <p:cNvPr id="18" name="TextBox 17">
            <a:extLst>
              <a:ext uri="{FF2B5EF4-FFF2-40B4-BE49-F238E27FC236}">
                <a16:creationId xmlns:a16="http://schemas.microsoft.com/office/drawing/2014/main" id="{3D27DDDE-05AD-DA7D-6B10-02EE447E6A74}"/>
              </a:ext>
            </a:extLst>
          </p:cNvPr>
          <p:cNvSpPr txBox="1"/>
          <p:nvPr/>
        </p:nvSpPr>
        <p:spPr>
          <a:xfrm>
            <a:off x="3549726" y="2872847"/>
            <a:ext cx="3328761" cy="3493264"/>
          </a:xfrm>
          <a:prstGeom prst="rect">
            <a:avLst/>
          </a:prstGeom>
          <a:noFill/>
        </p:spPr>
        <p:txBody>
          <a:bodyPr wrap="square" lIns="91440" tIns="45720" rIns="91440" bIns="45720" anchor="t">
            <a:spAutoFit/>
          </a:bodyPr>
          <a:lstStyle/>
          <a:p>
            <a:pPr marL="0" indent="0">
              <a:lnSpc>
                <a:spcPct val="100000"/>
              </a:lnSpc>
              <a:spcBef>
                <a:spcPts val="0"/>
              </a:spcBef>
              <a:buNone/>
            </a:pPr>
            <a:r>
              <a:rPr lang="en-GB" sz="1700" b="0">
                <a:solidFill>
                  <a:schemeClr val="bg1"/>
                </a:solidFill>
                <a:latin typeface="Meta Offc Pro" panose="020B0504030101020102" pitchFamily="34" charset="0"/>
                <a:ea typeface="Calibri" panose="020F0502020204030204" pitchFamily="34" charset="0"/>
                <a:cs typeface="Times New Roman" panose="02020603050405020304" pitchFamily="18" charset="0"/>
              </a:rPr>
              <a:t>Firstly, use slide 8-9 to </a:t>
            </a:r>
            <a:r>
              <a:rPr lang="en-GB" sz="1700" b="1">
                <a:solidFill>
                  <a:schemeClr val="bg1"/>
                </a:solidFill>
                <a:latin typeface="Meta Offc Pro" panose="020B0504030101020102" pitchFamily="34" charset="0"/>
                <a:ea typeface="Calibri" panose="020F0502020204030204" pitchFamily="34" charset="0"/>
                <a:cs typeface="Times New Roman" panose="02020603050405020304" pitchFamily="18" charset="0"/>
              </a:rPr>
              <a:t>ask learners to think about</a:t>
            </a:r>
            <a:r>
              <a:rPr lang="en-GB" sz="1700" b="0">
                <a:solidFill>
                  <a:schemeClr val="bg1"/>
                </a:solidFill>
                <a:latin typeface="Meta Offc Pro" panose="020B0504030101020102" pitchFamily="34" charset="0"/>
                <a:ea typeface="Calibri" panose="020F0502020204030204" pitchFamily="34" charset="0"/>
                <a:cs typeface="Times New Roman" panose="02020603050405020304" pitchFamily="18" charset="0"/>
              </a:rPr>
              <a:t> a time they have received a sticker. </a:t>
            </a:r>
          </a:p>
          <a:p>
            <a:pPr marL="0" indent="0">
              <a:lnSpc>
                <a:spcPct val="100000"/>
              </a:lnSpc>
              <a:spcBef>
                <a:spcPts val="0"/>
              </a:spcBef>
              <a:buNone/>
            </a:pPr>
            <a:endParaRPr lang="en-GB" sz="1700">
              <a:solidFill>
                <a:schemeClr val="bg1"/>
              </a:solidFill>
              <a:latin typeface="Meta Offc Pro" panose="020B0504030101020102" pitchFamily="34" charset="0"/>
              <a:ea typeface="Calibri" panose="020F0502020204030204" pitchFamily="34" charset="0"/>
              <a:cs typeface="Times New Roman" panose="02020603050405020304" pitchFamily="18" charset="0"/>
            </a:endParaRPr>
          </a:p>
          <a:p>
            <a:pPr marL="0" indent="0">
              <a:lnSpc>
                <a:spcPct val="100000"/>
              </a:lnSpc>
              <a:spcBef>
                <a:spcPts val="0"/>
              </a:spcBef>
              <a:buNone/>
            </a:pPr>
            <a:r>
              <a:rPr lang="en-GB" sz="1700" b="0">
                <a:solidFill>
                  <a:schemeClr val="bg1"/>
                </a:solidFill>
                <a:latin typeface="Meta Offc Pro" panose="020B0504030101020102" pitchFamily="34" charset="0"/>
                <a:ea typeface="Calibri" panose="020F0502020204030204" pitchFamily="34" charset="0"/>
                <a:cs typeface="Times New Roman" panose="02020603050405020304" pitchFamily="18" charset="0"/>
              </a:rPr>
              <a:t>Learners could discuss the questions with a partner and then feedback, or you could start by asking one learner a question, who then asks another learner the next question, and so on.</a:t>
            </a:r>
            <a:r>
              <a:rPr lang="en-GB" sz="1700" b="0">
                <a:solidFill>
                  <a:schemeClr val="bg1"/>
                </a:solidFill>
                <a:latin typeface="Meta Offc Pro" panose="020B0504030101020102" pitchFamily="34" charset="0"/>
                <a:ea typeface="Calibri" panose="020F0502020204030204" pitchFamily="34" charset="0"/>
              </a:rPr>
              <a:t> You could use the </a:t>
            </a:r>
            <a:r>
              <a:rPr lang="en-GB" sz="1700" b="1">
                <a:solidFill>
                  <a:schemeClr val="bg1"/>
                </a:solidFill>
                <a:latin typeface="Meta Offc Pro" panose="020B0504030101020102" pitchFamily="34" charset="0"/>
                <a:ea typeface="Calibri" panose="020F0502020204030204" pitchFamily="34" charset="0"/>
              </a:rPr>
              <a:t>Activity Worksheet </a:t>
            </a:r>
            <a:r>
              <a:rPr lang="en-GB" sz="1700">
                <a:solidFill>
                  <a:schemeClr val="bg1"/>
                </a:solidFill>
                <a:latin typeface="Meta Offc Pro" panose="020B0504030101020102" pitchFamily="34" charset="0"/>
                <a:ea typeface="Calibri" panose="020F0502020204030204" pitchFamily="34" charset="0"/>
              </a:rPr>
              <a:t>(on the next slide) </a:t>
            </a:r>
            <a:r>
              <a:rPr lang="en-GB" sz="1700" b="0">
                <a:solidFill>
                  <a:schemeClr val="bg1"/>
                </a:solidFill>
                <a:latin typeface="Meta Offc Pro" panose="020B0504030101020102" pitchFamily="34" charset="0"/>
                <a:ea typeface="Calibri" panose="020F0502020204030204" pitchFamily="34" charset="0"/>
              </a:rPr>
              <a:t>to support learners.</a:t>
            </a:r>
            <a:endParaRPr lang="en-GB" sz="1700" b="0">
              <a:solidFill>
                <a:schemeClr val="bg1"/>
              </a:solidFill>
              <a:latin typeface="Meta Offc Pro" panose="020B0504030101020102" pitchFamily="34"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B86C70A6-B844-D339-AE1E-87CFD15B1B4E}"/>
              </a:ext>
            </a:extLst>
          </p:cNvPr>
          <p:cNvSpPr txBox="1"/>
          <p:nvPr/>
        </p:nvSpPr>
        <p:spPr>
          <a:xfrm>
            <a:off x="7232073" y="2871527"/>
            <a:ext cx="4171110" cy="3323987"/>
          </a:xfrm>
          <a:prstGeom prst="rect">
            <a:avLst/>
          </a:prstGeom>
          <a:noFill/>
        </p:spPr>
        <p:txBody>
          <a:bodyPr wrap="square" lIns="91440" tIns="45720" rIns="91440" bIns="45720" anchor="t">
            <a:spAutoFit/>
          </a:bodyPr>
          <a:lstStyle/>
          <a:p>
            <a:pPr marL="0" indent="0">
              <a:lnSpc>
                <a:spcPct val="100000"/>
              </a:lnSpc>
              <a:spcBef>
                <a:spcPts val="0"/>
              </a:spcBef>
              <a:spcAft>
                <a:spcPts val="600"/>
              </a:spcAft>
              <a:buNone/>
            </a:pPr>
            <a:r>
              <a:rPr lang="en-GB" sz="1700" b="0">
                <a:latin typeface="Meta Offc Pro" panose="020B0504030101020102" pitchFamily="34" charset="0"/>
                <a:ea typeface="Calibri" panose="020F0502020204030204" pitchFamily="34" charset="0"/>
                <a:cs typeface="Times New Roman" panose="02020603050405020304" pitchFamily="18" charset="0"/>
              </a:rPr>
              <a:t>Use slides 1</a:t>
            </a:r>
            <a:r>
              <a:rPr lang="en-GB" sz="1700">
                <a:latin typeface="Meta Offc Pro" panose="020B0504030101020102" pitchFamily="34" charset="0"/>
                <a:ea typeface="Calibri" panose="020F0502020204030204" pitchFamily="34" charset="0"/>
                <a:cs typeface="Times New Roman" panose="02020603050405020304" pitchFamily="18" charset="0"/>
              </a:rPr>
              <a:t>0</a:t>
            </a:r>
            <a:r>
              <a:rPr lang="en-GB" sz="1700" b="0">
                <a:latin typeface="Meta Offc Pro" panose="020B0504030101020102" pitchFamily="34" charset="0"/>
                <a:ea typeface="Calibri" panose="020F0502020204030204" pitchFamily="34" charset="0"/>
                <a:cs typeface="Times New Roman" panose="02020603050405020304" pitchFamily="18" charset="0"/>
              </a:rPr>
              <a:t>-1</a:t>
            </a:r>
            <a:r>
              <a:rPr lang="en-GB" sz="1700">
                <a:latin typeface="Meta Offc Pro" panose="020B0504030101020102" pitchFamily="34" charset="0"/>
                <a:ea typeface="Calibri" panose="020F0502020204030204" pitchFamily="34" charset="0"/>
                <a:cs typeface="Times New Roman" panose="02020603050405020304" pitchFamily="18" charset="0"/>
              </a:rPr>
              <a:t>2</a:t>
            </a:r>
            <a:r>
              <a:rPr lang="en-GB" sz="1700" b="0">
                <a:latin typeface="Meta Offc Pro" panose="020B0504030101020102" pitchFamily="34" charset="0"/>
                <a:ea typeface="Calibri" panose="020F0502020204030204" pitchFamily="34" charset="0"/>
                <a:cs typeface="Times New Roman" panose="02020603050405020304" pitchFamily="18" charset="0"/>
              </a:rPr>
              <a:t> to introduce the MSC blue label to learners. For older learners, you could play the 3min clip (link on slide 10) ‘Overfishing’ explaining concepts of overfishing and bycatch.</a:t>
            </a:r>
            <a:r>
              <a:rPr lang="en-GB" sz="1700" b="0">
                <a:latin typeface="Meta Offc Pro" panose="020B0504030101020102" pitchFamily="34" charset="0"/>
                <a:ea typeface="Calibri" panose="020F0502020204030204" pitchFamily="34" charset="0"/>
              </a:rPr>
              <a:t> </a:t>
            </a:r>
            <a:r>
              <a:rPr lang="en-GB" sz="1700" b="0">
                <a:latin typeface="Meta Offc Pro" panose="020B0504030101020102" pitchFamily="34" charset="0"/>
                <a:ea typeface="Calibri" panose="020F0502020204030204" pitchFamily="34" charset="0"/>
                <a:cs typeface="Times New Roman" panose="02020603050405020304" pitchFamily="18" charset="0"/>
              </a:rPr>
              <a:t>You could also ask:</a:t>
            </a:r>
            <a:endParaRPr lang="en-GB" sz="1700" b="0">
              <a:latin typeface="Meta Offc Pro" panose="020B0504030101020102" pitchFamily="34" charset="0"/>
              <a:ea typeface="Calibri" panose="020F0502020204030204" pitchFamily="34" charset="0"/>
            </a:endParaRPr>
          </a:p>
          <a:p>
            <a:pPr marL="238105" indent="-238105">
              <a:lnSpc>
                <a:spcPct val="100000"/>
              </a:lnSpc>
              <a:spcBef>
                <a:spcPts val="0"/>
              </a:spcBef>
              <a:buFont typeface="Symbol" panose="05050102010706020507" pitchFamily="18" charset="2"/>
              <a:buChar char=""/>
            </a:pPr>
            <a:r>
              <a:rPr lang="en-GB" sz="1700" b="0">
                <a:latin typeface="Meta Offc Pro" panose="020B0504030101020102" pitchFamily="34" charset="0"/>
                <a:ea typeface="Calibri" panose="020F0502020204030204" pitchFamily="34" charset="0"/>
                <a:cs typeface="Times New Roman" panose="02020603050405020304" pitchFamily="18" charset="0"/>
              </a:rPr>
              <a:t>Do you know why this sticker might be on some of our food?</a:t>
            </a:r>
            <a:endParaRPr lang="en-GB" sz="1700" b="0">
              <a:latin typeface="Meta Offc Pro" panose="020B0504030101020102" pitchFamily="34" charset="0"/>
              <a:ea typeface="Calibri" panose="020F0502020204030204" pitchFamily="34" charset="0"/>
            </a:endParaRPr>
          </a:p>
          <a:p>
            <a:pPr marL="238105" indent="-238105">
              <a:lnSpc>
                <a:spcPct val="100000"/>
              </a:lnSpc>
              <a:spcBef>
                <a:spcPts val="0"/>
              </a:spcBef>
              <a:buFont typeface="Symbol" panose="05050102010706020507" pitchFamily="18" charset="2"/>
              <a:buChar char=""/>
            </a:pPr>
            <a:r>
              <a:rPr lang="en-GB" sz="1700" b="0">
                <a:latin typeface="Meta Offc Pro" panose="020B0504030101020102" pitchFamily="34" charset="0"/>
                <a:ea typeface="Calibri" panose="020F0502020204030204" pitchFamily="34" charset="0"/>
                <a:cs typeface="Times New Roman" panose="02020603050405020304" pitchFamily="18" charset="0"/>
              </a:rPr>
              <a:t>What do you think the sticker is trying to communicate?</a:t>
            </a:r>
            <a:endParaRPr lang="en-GB" sz="1700" b="0">
              <a:latin typeface="Meta Offc Pro" panose="020B0504030101020102" pitchFamily="34" charset="0"/>
              <a:ea typeface="Calibri" panose="020F0502020204030204" pitchFamily="34" charset="0"/>
            </a:endParaRPr>
          </a:p>
          <a:p>
            <a:pPr marL="238105" indent="-238105">
              <a:lnSpc>
                <a:spcPct val="100000"/>
              </a:lnSpc>
              <a:spcBef>
                <a:spcPts val="0"/>
              </a:spcBef>
              <a:buFont typeface="Symbol" panose="05050102010706020507" pitchFamily="18" charset="2"/>
              <a:buChar char=""/>
            </a:pPr>
            <a:r>
              <a:rPr lang="en-GB" sz="1700" b="0">
                <a:latin typeface="Meta Offc Pro" panose="020B0504030101020102" pitchFamily="34" charset="0"/>
                <a:ea typeface="Calibri" panose="020F0502020204030204" pitchFamily="34" charset="0"/>
                <a:cs typeface="Times New Roman" panose="02020603050405020304" pitchFamily="18" charset="0"/>
              </a:rPr>
              <a:t>What do you think about the sticker?</a:t>
            </a:r>
            <a:endParaRPr lang="en-GB" sz="1700" b="0">
              <a:latin typeface="Meta Offc Pro" panose="020B0504030101020102" pitchFamily="34" charset="0"/>
              <a:ea typeface="Calibri" panose="020F0502020204030204" pitchFamily="34" charset="0"/>
            </a:endParaRPr>
          </a:p>
          <a:p>
            <a:pPr marL="0" indent="0">
              <a:lnSpc>
                <a:spcPct val="100000"/>
              </a:lnSpc>
              <a:spcBef>
                <a:spcPts val="0"/>
              </a:spcBef>
              <a:buNone/>
            </a:pPr>
            <a:endParaRPr lang="en-GB" sz="1800" b="0">
              <a:latin typeface="Calibri" panose="020F0502020204030204" pitchFamily="34" charset="0"/>
              <a:ea typeface="Calibri" panose="020F0502020204030204" pitchFamily="34" charset="0"/>
            </a:endParaRPr>
          </a:p>
        </p:txBody>
      </p:sp>
      <p:sp>
        <p:nvSpPr>
          <p:cNvPr id="20" name="Oval 19">
            <a:extLst>
              <a:ext uri="{FF2B5EF4-FFF2-40B4-BE49-F238E27FC236}">
                <a16:creationId xmlns:a16="http://schemas.microsoft.com/office/drawing/2014/main" id="{255F9E92-D3E6-0AA4-E6F0-568D3744FA20}"/>
              </a:ext>
            </a:extLst>
          </p:cNvPr>
          <p:cNvSpPr/>
          <p:nvPr/>
        </p:nvSpPr>
        <p:spPr>
          <a:xfrm>
            <a:off x="3690311" y="2066757"/>
            <a:ext cx="688258" cy="6444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b="1">
                <a:solidFill>
                  <a:srgbClr val="005DAA"/>
                </a:solidFill>
                <a:latin typeface="Meta Offc Pro" panose="020B0504030101020102" pitchFamily="34" charset="0"/>
              </a:rPr>
              <a:t>1</a:t>
            </a:r>
          </a:p>
        </p:txBody>
      </p:sp>
      <p:sp>
        <p:nvSpPr>
          <p:cNvPr id="21" name="Oval 20">
            <a:extLst>
              <a:ext uri="{FF2B5EF4-FFF2-40B4-BE49-F238E27FC236}">
                <a16:creationId xmlns:a16="http://schemas.microsoft.com/office/drawing/2014/main" id="{DAC6E4CB-7023-78FE-AC97-5B71C2457B0F}"/>
              </a:ext>
            </a:extLst>
          </p:cNvPr>
          <p:cNvSpPr/>
          <p:nvPr/>
        </p:nvSpPr>
        <p:spPr>
          <a:xfrm>
            <a:off x="7265754" y="2066757"/>
            <a:ext cx="688258" cy="6444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b="1">
                <a:solidFill>
                  <a:srgbClr val="005DAA"/>
                </a:solidFill>
                <a:latin typeface="Meta Offc Pro" panose="020B0504030101020102" pitchFamily="34" charset="0"/>
              </a:rPr>
              <a:t>2</a:t>
            </a:r>
          </a:p>
        </p:txBody>
      </p:sp>
    </p:spTree>
    <p:extLst>
      <p:ext uri="{BB962C8B-B14F-4D97-AF65-F5344CB8AC3E}">
        <p14:creationId xmlns:p14="http://schemas.microsoft.com/office/powerpoint/2010/main" val="247300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9361B-2F4F-867C-204D-F9E6A5A72244}"/>
              </a:ext>
            </a:extLst>
          </p:cNvPr>
          <p:cNvSpPr>
            <a:spLocks noGrp="1"/>
          </p:cNvSpPr>
          <p:nvPr>
            <p:ph type="title"/>
          </p:nvPr>
        </p:nvSpPr>
        <p:spPr>
          <a:xfrm>
            <a:off x="-1" y="583702"/>
            <a:ext cx="9666010" cy="929073"/>
          </a:xfrm>
        </p:spPr>
        <p:txBody>
          <a:bodyPr/>
          <a:lstStyle/>
          <a:p>
            <a:r>
              <a:rPr lang="en-US"/>
              <a:t>Activity worksheet: Stickers </a:t>
            </a:r>
          </a:p>
        </p:txBody>
      </p:sp>
      <p:sp>
        <p:nvSpPr>
          <p:cNvPr id="3" name="Text Box 2">
            <a:extLst>
              <a:ext uri="{FF2B5EF4-FFF2-40B4-BE49-F238E27FC236}">
                <a16:creationId xmlns:a16="http://schemas.microsoft.com/office/drawing/2014/main" id="{A18E39B1-593A-6D5C-F882-490BB7FC854E}"/>
              </a:ext>
            </a:extLst>
          </p:cNvPr>
          <p:cNvSpPr txBox="1">
            <a:spLocks noChangeArrowheads="1"/>
          </p:cNvSpPr>
          <p:nvPr/>
        </p:nvSpPr>
        <p:spPr bwMode="auto">
          <a:xfrm>
            <a:off x="701677" y="4957075"/>
            <a:ext cx="5394323" cy="1457614"/>
          </a:xfrm>
          <a:prstGeom prst="rect">
            <a:avLst/>
          </a:prstGeom>
          <a:solidFill>
            <a:srgbClr val="FFFFFF"/>
          </a:solidFill>
          <a:ln w="9525">
            <a:solidFill>
              <a:srgbClr val="0070C0"/>
            </a:solidFill>
            <a:miter lim="800000"/>
            <a:headEnd/>
            <a:tailEnd/>
          </a:ln>
        </p:spPr>
        <p:txBody>
          <a:bodyPr rot="0" vert="horz" wrap="square" lIns="76200" tIns="38100" rIns="76200" bIns="38100" numCol="3" anchor="t" anchorCtr="0">
            <a:noAutofit/>
          </a:bodyPr>
          <a:lstStyle/>
          <a:p>
            <a:pPr>
              <a:lnSpc>
                <a:spcPct val="90000"/>
              </a:lnSpc>
            </a:pPr>
            <a:endParaRPr lang="en-GB" sz="1560" i="1">
              <a:solidFill>
                <a:schemeClr val="accent1">
                  <a:lumMod val="50000"/>
                </a:schemeClr>
              </a:solidFill>
              <a:latin typeface="Calibri" panose="020F0502020204030204" pitchFamily="34" charset="0"/>
              <a:ea typeface="Calibri" panose="020F0502020204030204" pitchFamily="34" charset="0"/>
            </a:endParaRPr>
          </a:p>
          <a:p>
            <a:pPr>
              <a:lnSpc>
                <a:spcPct val="90000"/>
              </a:lnSpc>
            </a:pPr>
            <a:r>
              <a:rPr lang="en-GB" sz="1550">
                <a:solidFill>
                  <a:schemeClr val="accent1">
                    <a:lumMod val="50000"/>
                  </a:schemeClr>
                </a:solidFill>
                <a:latin typeface="Calibri"/>
                <a:ea typeface="Calibri" panose="020F0502020204030204" pitchFamily="34" charset="0"/>
                <a:cs typeface="Calibri"/>
              </a:rPr>
              <a:t>achievement </a:t>
            </a:r>
          </a:p>
          <a:p>
            <a:pPr>
              <a:lnSpc>
                <a:spcPct val="90000"/>
              </a:lnSpc>
            </a:pPr>
            <a:r>
              <a:rPr lang="en-GB" sz="1560">
                <a:solidFill>
                  <a:schemeClr val="accent1">
                    <a:lumMod val="50000"/>
                  </a:schemeClr>
                </a:solidFill>
                <a:latin typeface="Calibri" panose="020F0502020204030204" pitchFamily="34" charset="0"/>
                <a:ea typeface="Calibri" panose="020F0502020204030204" pitchFamily="34" charset="0"/>
              </a:rPr>
              <a:t>behaviour </a:t>
            </a:r>
          </a:p>
          <a:p>
            <a:pPr>
              <a:lnSpc>
                <a:spcPct val="90000"/>
              </a:lnSpc>
            </a:pPr>
            <a:r>
              <a:rPr lang="en-GB" sz="1550">
                <a:solidFill>
                  <a:schemeClr val="accent1">
                    <a:lumMod val="50000"/>
                  </a:schemeClr>
                </a:solidFill>
                <a:latin typeface="Calibri"/>
                <a:ea typeface="Calibri" panose="020F0502020204030204" pitchFamily="34" charset="0"/>
                <a:cs typeface="Calibri"/>
              </a:rPr>
              <a:t>brave </a:t>
            </a:r>
          </a:p>
          <a:p>
            <a:pPr>
              <a:lnSpc>
                <a:spcPct val="90000"/>
              </a:lnSpc>
            </a:pPr>
            <a:r>
              <a:rPr lang="en-GB" sz="1560">
                <a:solidFill>
                  <a:schemeClr val="accent1">
                    <a:lumMod val="50000"/>
                  </a:schemeClr>
                </a:solidFill>
                <a:latin typeface="Calibri" panose="020F0502020204030204" pitchFamily="34" charset="0"/>
                <a:ea typeface="Calibri" panose="020F0502020204030204" pitchFamily="34" charset="0"/>
              </a:rPr>
              <a:t>disappointed </a:t>
            </a:r>
          </a:p>
          <a:p>
            <a:pPr>
              <a:lnSpc>
                <a:spcPct val="90000"/>
              </a:lnSpc>
            </a:pPr>
            <a:r>
              <a:rPr lang="en-GB" sz="1560">
                <a:solidFill>
                  <a:schemeClr val="accent1">
                    <a:lumMod val="50000"/>
                  </a:schemeClr>
                </a:solidFill>
                <a:latin typeface="Calibri" panose="020F0502020204030204" pitchFamily="34" charset="0"/>
                <a:ea typeface="Calibri" panose="020F0502020204030204" pitchFamily="34" charset="0"/>
              </a:rPr>
              <a:t>effort </a:t>
            </a:r>
          </a:p>
          <a:p>
            <a:pPr>
              <a:lnSpc>
                <a:spcPct val="90000"/>
              </a:lnSpc>
            </a:pPr>
            <a:endParaRPr lang="en-GB" sz="1560">
              <a:solidFill>
                <a:schemeClr val="accent1">
                  <a:lumMod val="50000"/>
                </a:schemeClr>
              </a:solidFill>
              <a:latin typeface="Calibri" panose="020F0502020204030204" pitchFamily="34" charset="0"/>
              <a:ea typeface="Calibri" panose="020F0502020204030204" pitchFamily="34" charset="0"/>
            </a:endParaRPr>
          </a:p>
          <a:p>
            <a:pPr>
              <a:lnSpc>
                <a:spcPct val="90000"/>
              </a:lnSpc>
            </a:pPr>
            <a:endParaRPr lang="en-GB" sz="1560">
              <a:solidFill>
                <a:schemeClr val="accent1">
                  <a:lumMod val="50000"/>
                </a:schemeClr>
              </a:solidFill>
              <a:latin typeface="Calibri" panose="020F0502020204030204" pitchFamily="34" charset="0"/>
              <a:ea typeface="Calibri" panose="020F0502020204030204" pitchFamily="34" charset="0"/>
            </a:endParaRPr>
          </a:p>
          <a:p>
            <a:pPr>
              <a:lnSpc>
                <a:spcPct val="90000"/>
              </a:lnSpc>
            </a:pPr>
            <a:endParaRPr lang="en-GB" sz="1560">
              <a:solidFill>
                <a:schemeClr val="accent1">
                  <a:lumMod val="50000"/>
                </a:schemeClr>
              </a:solidFill>
              <a:latin typeface="Calibri" panose="020F0502020204030204" pitchFamily="34" charset="0"/>
              <a:ea typeface="Calibri" panose="020F0502020204030204" pitchFamily="34" charset="0"/>
            </a:endParaRPr>
          </a:p>
          <a:p>
            <a:pPr>
              <a:lnSpc>
                <a:spcPct val="90000"/>
              </a:lnSpc>
            </a:pPr>
            <a:r>
              <a:rPr lang="en-GB" sz="1560">
                <a:solidFill>
                  <a:schemeClr val="accent1">
                    <a:lumMod val="50000"/>
                  </a:schemeClr>
                </a:solidFill>
                <a:latin typeface="Calibri" panose="020F0502020204030204" pitchFamily="34" charset="0"/>
                <a:ea typeface="Calibri" panose="020F0502020204030204" pitchFamily="34" charset="0"/>
              </a:rPr>
              <a:t>excited </a:t>
            </a:r>
          </a:p>
          <a:p>
            <a:pPr>
              <a:lnSpc>
                <a:spcPct val="90000"/>
              </a:lnSpc>
            </a:pPr>
            <a:r>
              <a:rPr lang="en-GB" sz="1560">
                <a:solidFill>
                  <a:schemeClr val="accent1">
                    <a:lumMod val="50000"/>
                  </a:schemeClr>
                </a:solidFill>
                <a:latin typeface="Calibri" panose="020F0502020204030204" pitchFamily="34" charset="0"/>
                <a:ea typeface="Calibri" panose="020F0502020204030204" pitchFamily="34" charset="0"/>
              </a:rPr>
              <a:t>good work</a:t>
            </a:r>
          </a:p>
          <a:p>
            <a:pPr>
              <a:lnSpc>
                <a:spcPct val="90000"/>
              </a:lnSpc>
            </a:pPr>
            <a:r>
              <a:rPr lang="en-GB" sz="1560">
                <a:solidFill>
                  <a:schemeClr val="accent1">
                    <a:lumMod val="50000"/>
                  </a:schemeClr>
                </a:solidFill>
                <a:latin typeface="Calibri" panose="020F0502020204030204" pitchFamily="34" charset="0"/>
                <a:ea typeface="Calibri" panose="020F0502020204030204" pitchFamily="34" charset="0"/>
              </a:rPr>
              <a:t>happy</a:t>
            </a:r>
          </a:p>
          <a:p>
            <a:pPr>
              <a:lnSpc>
                <a:spcPct val="90000"/>
              </a:lnSpc>
            </a:pPr>
            <a:r>
              <a:rPr lang="en-GB" sz="1560">
                <a:solidFill>
                  <a:schemeClr val="accent1">
                    <a:lumMod val="50000"/>
                  </a:schemeClr>
                </a:solidFill>
                <a:latin typeface="Calibri" panose="020F0502020204030204" pitchFamily="34" charset="0"/>
                <a:ea typeface="Calibri" panose="020F0502020204030204" pitchFamily="34" charset="0"/>
              </a:rPr>
              <a:t>included </a:t>
            </a:r>
          </a:p>
          <a:p>
            <a:pPr>
              <a:lnSpc>
                <a:spcPct val="90000"/>
              </a:lnSpc>
            </a:pPr>
            <a:r>
              <a:rPr lang="en-GB" sz="1560">
                <a:solidFill>
                  <a:schemeClr val="accent1">
                    <a:lumMod val="50000"/>
                  </a:schemeClr>
                </a:solidFill>
                <a:latin typeface="Calibri" panose="020F0502020204030204" pitchFamily="34" charset="0"/>
                <a:ea typeface="Calibri" panose="020F0502020204030204" pitchFamily="34" charset="0"/>
              </a:rPr>
              <a:t>interested </a:t>
            </a:r>
          </a:p>
          <a:p>
            <a:pPr>
              <a:lnSpc>
                <a:spcPct val="90000"/>
              </a:lnSpc>
            </a:pPr>
            <a:endParaRPr lang="en-GB" sz="1550">
              <a:solidFill>
                <a:schemeClr val="accent1">
                  <a:lumMod val="50000"/>
                </a:schemeClr>
              </a:solidFill>
              <a:latin typeface="Calibri"/>
              <a:ea typeface="Calibri" panose="020F0502020204030204" pitchFamily="34" charset="0"/>
              <a:cs typeface="Calibri"/>
            </a:endParaRPr>
          </a:p>
          <a:p>
            <a:pPr>
              <a:lnSpc>
                <a:spcPct val="90000"/>
              </a:lnSpc>
            </a:pPr>
            <a:endParaRPr lang="en-GB" sz="1550">
              <a:solidFill>
                <a:schemeClr val="accent1">
                  <a:lumMod val="50000"/>
                </a:schemeClr>
              </a:solidFill>
              <a:latin typeface="Calibri"/>
              <a:ea typeface="Calibri" panose="020F0502020204030204" pitchFamily="34" charset="0"/>
              <a:cs typeface="Calibri"/>
            </a:endParaRPr>
          </a:p>
          <a:p>
            <a:pPr>
              <a:lnSpc>
                <a:spcPct val="90000"/>
              </a:lnSpc>
            </a:pPr>
            <a:endParaRPr lang="en-GB" sz="1550">
              <a:solidFill>
                <a:schemeClr val="accent1">
                  <a:lumMod val="50000"/>
                </a:schemeClr>
              </a:solidFill>
              <a:latin typeface="Calibri"/>
              <a:ea typeface="Calibri" panose="020F0502020204030204" pitchFamily="34" charset="0"/>
              <a:cs typeface="Calibri"/>
            </a:endParaRPr>
          </a:p>
          <a:p>
            <a:pPr>
              <a:lnSpc>
                <a:spcPct val="90000"/>
              </a:lnSpc>
            </a:pPr>
            <a:r>
              <a:rPr lang="en-GB" sz="1550">
                <a:solidFill>
                  <a:schemeClr val="accent1">
                    <a:lumMod val="50000"/>
                  </a:schemeClr>
                </a:solidFill>
                <a:latin typeface="Calibri"/>
                <a:ea typeface="Calibri" panose="020F0502020204030204" pitchFamily="34" charset="0"/>
                <a:cs typeface="Calibri"/>
              </a:rPr>
              <a:t>motivated</a:t>
            </a:r>
          </a:p>
          <a:p>
            <a:pPr>
              <a:lnSpc>
                <a:spcPct val="90000"/>
              </a:lnSpc>
            </a:pPr>
            <a:r>
              <a:rPr lang="en-GB" sz="1560">
                <a:solidFill>
                  <a:schemeClr val="accent1">
                    <a:lumMod val="50000"/>
                  </a:schemeClr>
                </a:solidFill>
                <a:latin typeface="Calibri" panose="020F0502020204030204" pitchFamily="34" charset="0"/>
                <a:ea typeface="Calibri" panose="020F0502020204030204" pitchFamily="34" charset="0"/>
              </a:rPr>
              <a:t>proud</a:t>
            </a:r>
          </a:p>
          <a:p>
            <a:pPr>
              <a:lnSpc>
                <a:spcPct val="90000"/>
              </a:lnSpc>
            </a:pPr>
            <a:r>
              <a:rPr lang="en-GB" sz="1560">
                <a:solidFill>
                  <a:schemeClr val="accent1">
                    <a:lumMod val="50000"/>
                  </a:schemeClr>
                </a:solidFill>
                <a:latin typeface="Calibri" panose="020F0502020204030204" pitchFamily="34" charset="0"/>
                <a:ea typeface="Calibri" panose="020F0502020204030204" pitchFamily="34" charset="0"/>
              </a:rPr>
              <a:t>sad </a:t>
            </a:r>
          </a:p>
          <a:p>
            <a:pPr>
              <a:lnSpc>
                <a:spcPct val="90000"/>
              </a:lnSpc>
            </a:pPr>
            <a:r>
              <a:rPr lang="en-GB" sz="1550">
                <a:solidFill>
                  <a:schemeClr val="accent1">
                    <a:lumMod val="50000"/>
                  </a:schemeClr>
                </a:solidFill>
                <a:latin typeface="Calibri"/>
                <a:ea typeface="Calibri" panose="020F0502020204030204" pitchFamily="34" charset="0"/>
                <a:cs typeface="Calibri"/>
              </a:rPr>
              <a:t>special </a:t>
            </a:r>
            <a:endParaRPr lang="en-GB">
              <a:solidFill>
                <a:schemeClr val="accent1">
                  <a:lumMod val="50000"/>
                </a:schemeClr>
              </a:solidFill>
            </a:endParaRPr>
          </a:p>
          <a:p>
            <a:pPr>
              <a:lnSpc>
                <a:spcPct val="90000"/>
              </a:lnSpc>
            </a:pPr>
            <a:r>
              <a:rPr lang="en-GB" sz="1560">
                <a:solidFill>
                  <a:schemeClr val="accent1">
                    <a:lumMod val="50000"/>
                  </a:schemeClr>
                </a:solidFill>
                <a:latin typeface="Calibri" panose="020F0502020204030204" pitchFamily="34" charset="0"/>
                <a:ea typeface="Calibri" panose="020F0502020204030204" pitchFamily="34" charset="0"/>
              </a:rPr>
              <a:t>valued </a:t>
            </a:r>
          </a:p>
        </p:txBody>
      </p:sp>
      <p:graphicFrame>
        <p:nvGraphicFramePr>
          <p:cNvPr id="4" name="Table 4">
            <a:extLst>
              <a:ext uri="{FF2B5EF4-FFF2-40B4-BE49-F238E27FC236}">
                <a16:creationId xmlns:a16="http://schemas.microsoft.com/office/drawing/2014/main" id="{794E33F2-15A7-2753-6B35-EDA4C4E1A433}"/>
              </a:ext>
            </a:extLst>
          </p:cNvPr>
          <p:cNvGraphicFramePr>
            <a:graphicFrameLocks noGrp="1"/>
          </p:cNvGraphicFramePr>
          <p:nvPr>
            <p:extLst>
              <p:ext uri="{D42A27DB-BD31-4B8C-83A1-F6EECF244321}">
                <p14:modId xmlns:p14="http://schemas.microsoft.com/office/powerpoint/2010/main" val="4077972433"/>
              </p:ext>
            </p:extLst>
          </p:nvPr>
        </p:nvGraphicFramePr>
        <p:xfrm>
          <a:off x="688977" y="1929379"/>
          <a:ext cx="10839446" cy="2464881"/>
        </p:xfrm>
        <a:graphic>
          <a:graphicData uri="http://schemas.openxmlformats.org/drawingml/2006/table">
            <a:tbl>
              <a:tblPr firstRow="1" bandRow="1">
                <a:tableStyleId>{69012ECD-51FC-41F1-AA8D-1B2483CD663E}</a:tableStyleId>
              </a:tblPr>
              <a:tblGrid>
                <a:gridCol w="3514723">
                  <a:extLst>
                    <a:ext uri="{9D8B030D-6E8A-4147-A177-3AD203B41FA5}">
                      <a16:colId xmlns:a16="http://schemas.microsoft.com/office/drawing/2014/main" val="2799167261"/>
                    </a:ext>
                  </a:extLst>
                </a:gridCol>
                <a:gridCol w="7324723">
                  <a:extLst>
                    <a:ext uri="{9D8B030D-6E8A-4147-A177-3AD203B41FA5}">
                      <a16:colId xmlns:a16="http://schemas.microsoft.com/office/drawing/2014/main" val="2822120505"/>
                    </a:ext>
                  </a:extLst>
                </a:gridCol>
              </a:tblGrid>
              <a:tr h="622360">
                <a:tc>
                  <a:txBody>
                    <a:bodyPr/>
                    <a:lstStyle/>
                    <a:p>
                      <a:r>
                        <a:rPr lang="en-US" sz="1600" b="1">
                          <a:solidFill>
                            <a:schemeClr val="tx1"/>
                          </a:solidFill>
                        </a:rPr>
                        <a:t>I got a sticker for …</a:t>
                      </a:r>
                      <a:endParaRPr lang="en-GB" sz="1600" b="1">
                        <a:solidFill>
                          <a:schemeClr val="tx1"/>
                        </a:solidFill>
                      </a:endParaRPr>
                    </a:p>
                  </a:txBody>
                  <a:tcPr marL="109728" marR="109728" marT="54864" marB="54864">
                    <a:solidFill>
                      <a:schemeClr val="accent1">
                        <a:lumMod val="20000"/>
                        <a:lumOff val="80000"/>
                      </a:schemeClr>
                    </a:solidFill>
                  </a:tcPr>
                </a:tc>
                <a:tc>
                  <a:txBody>
                    <a:bodyPr/>
                    <a:lstStyle/>
                    <a:p>
                      <a:endParaRPr lang="en-GB" sz="2200"/>
                    </a:p>
                  </a:txBody>
                  <a:tcPr marL="109728" marR="109728" marT="54864" marB="54864">
                    <a:solidFill>
                      <a:schemeClr val="accent1">
                        <a:lumMod val="20000"/>
                        <a:lumOff val="80000"/>
                      </a:schemeClr>
                    </a:solidFill>
                  </a:tcPr>
                </a:tc>
                <a:extLst>
                  <a:ext uri="{0D108BD9-81ED-4DB2-BD59-A6C34878D82A}">
                    <a16:rowId xmlns:a16="http://schemas.microsoft.com/office/drawing/2014/main" val="3001293151"/>
                  </a:ext>
                </a:extLst>
              </a:tr>
              <a:tr h="635961">
                <a:tc>
                  <a:txBody>
                    <a:bodyPr/>
                    <a:lstStyle/>
                    <a:p>
                      <a:r>
                        <a:rPr lang="en-US" sz="1600" b="1"/>
                        <a:t>Getting a sticker made me feel …</a:t>
                      </a:r>
                      <a:endParaRPr lang="en-GB" sz="1600" b="1"/>
                    </a:p>
                  </a:txBody>
                  <a:tcPr marL="109728" marR="109728" marT="54864" marB="54864">
                    <a:solidFill>
                      <a:schemeClr val="accent1">
                        <a:lumMod val="20000"/>
                        <a:lumOff val="80000"/>
                      </a:schemeClr>
                    </a:solidFill>
                  </a:tcPr>
                </a:tc>
                <a:tc>
                  <a:txBody>
                    <a:bodyPr/>
                    <a:lstStyle/>
                    <a:p>
                      <a:endParaRPr lang="en-GB" sz="2200"/>
                    </a:p>
                  </a:txBody>
                  <a:tcPr marL="109728" marR="109728" marT="54864" marB="54864">
                    <a:solidFill>
                      <a:schemeClr val="accent1">
                        <a:lumMod val="20000"/>
                        <a:lumOff val="80000"/>
                      </a:schemeClr>
                    </a:solidFill>
                  </a:tcPr>
                </a:tc>
                <a:extLst>
                  <a:ext uri="{0D108BD9-81ED-4DB2-BD59-A6C34878D82A}">
                    <a16:rowId xmlns:a16="http://schemas.microsoft.com/office/drawing/2014/main" val="2191186944"/>
                  </a:ext>
                </a:extLst>
              </a:tr>
              <a:tr h="584200">
                <a:tc>
                  <a:txBody>
                    <a:bodyPr/>
                    <a:lstStyle/>
                    <a:p>
                      <a:r>
                        <a:rPr lang="en-GB" sz="1600" b="1"/>
                        <a:t>Because …</a:t>
                      </a:r>
                    </a:p>
                  </a:txBody>
                  <a:tcPr marL="109728" marR="109728" marT="54864" marB="54864">
                    <a:solidFill>
                      <a:schemeClr val="accent1">
                        <a:lumMod val="20000"/>
                        <a:lumOff val="80000"/>
                      </a:schemeClr>
                    </a:solidFill>
                  </a:tcPr>
                </a:tc>
                <a:tc>
                  <a:txBody>
                    <a:bodyPr/>
                    <a:lstStyle/>
                    <a:p>
                      <a:endParaRPr lang="en-GB" sz="2200"/>
                    </a:p>
                  </a:txBody>
                  <a:tcPr marL="109728" marR="109728" marT="54864" marB="54864">
                    <a:solidFill>
                      <a:schemeClr val="accent1">
                        <a:lumMod val="20000"/>
                        <a:lumOff val="80000"/>
                      </a:schemeClr>
                    </a:solidFill>
                  </a:tcPr>
                </a:tc>
                <a:extLst>
                  <a:ext uri="{0D108BD9-81ED-4DB2-BD59-A6C34878D82A}">
                    <a16:rowId xmlns:a16="http://schemas.microsoft.com/office/drawing/2014/main" val="2667051396"/>
                  </a:ext>
                </a:extLst>
              </a:tr>
              <a:tr h="622360">
                <a:tc>
                  <a:txBody>
                    <a:bodyPr/>
                    <a:lstStyle/>
                    <a:p>
                      <a:r>
                        <a:rPr lang="en-US" sz="1600" b="1"/>
                        <a:t>Getting a sticker is …</a:t>
                      </a:r>
                      <a:endParaRPr lang="en-GB" sz="1600" b="1"/>
                    </a:p>
                  </a:txBody>
                  <a:tcPr marL="109728" marR="109728" marT="54864" marB="54864">
                    <a:solidFill>
                      <a:schemeClr val="accent1">
                        <a:lumMod val="20000"/>
                        <a:lumOff val="80000"/>
                      </a:schemeClr>
                    </a:solidFill>
                  </a:tcPr>
                </a:tc>
                <a:tc>
                  <a:txBody>
                    <a:bodyPr/>
                    <a:lstStyle/>
                    <a:p>
                      <a:endParaRPr lang="en-GB" sz="2200"/>
                    </a:p>
                  </a:txBody>
                  <a:tcPr marL="109728" marR="109728" marT="54864" marB="54864">
                    <a:solidFill>
                      <a:schemeClr val="accent1">
                        <a:lumMod val="20000"/>
                        <a:lumOff val="80000"/>
                      </a:schemeClr>
                    </a:solidFill>
                  </a:tcPr>
                </a:tc>
                <a:extLst>
                  <a:ext uri="{0D108BD9-81ED-4DB2-BD59-A6C34878D82A}">
                    <a16:rowId xmlns:a16="http://schemas.microsoft.com/office/drawing/2014/main" val="236378622"/>
                  </a:ext>
                </a:extLst>
              </a:tr>
            </a:tbl>
          </a:graphicData>
        </a:graphic>
      </p:graphicFrame>
      <p:grpSp>
        <p:nvGrpSpPr>
          <p:cNvPr id="22" name="Group 21">
            <a:extLst>
              <a:ext uri="{FF2B5EF4-FFF2-40B4-BE49-F238E27FC236}">
                <a16:creationId xmlns:a16="http://schemas.microsoft.com/office/drawing/2014/main" id="{4C2195B5-C79B-FA53-D796-2A63DD5494F9}"/>
              </a:ext>
            </a:extLst>
          </p:cNvPr>
          <p:cNvGrpSpPr/>
          <p:nvPr/>
        </p:nvGrpSpPr>
        <p:grpSpPr>
          <a:xfrm>
            <a:off x="7117933" y="4889305"/>
            <a:ext cx="3829467" cy="1359411"/>
            <a:chOff x="7117933" y="4806107"/>
            <a:chExt cx="4063837" cy="1442609"/>
          </a:xfrm>
        </p:grpSpPr>
        <p:pic>
          <p:nvPicPr>
            <p:cNvPr id="7" name="Picture 6">
              <a:extLst>
                <a:ext uri="{FF2B5EF4-FFF2-40B4-BE49-F238E27FC236}">
                  <a16:creationId xmlns:a16="http://schemas.microsoft.com/office/drawing/2014/main" id="{12B6F746-3D49-588C-A61C-3D16E04C7677}"/>
                </a:ext>
              </a:extLst>
            </p:cNvPr>
            <p:cNvPicPr>
              <a:picLocks noChangeAspect="1"/>
            </p:cNvPicPr>
            <p:nvPr/>
          </p:nvPicPr>
          <p:blipFill rotWithShape="1">
            <a:blip r:embed="rId3" cstate="screen">
              <a:duotone>
                <a:schemeClr val="accent5">
                  <a:shade val="45000"/>
                  <a:satMod val="135000"/>
                </a:schemeClr>
                <a:prstClr val="white"/>
              </a:duotone>
              <a:extLst>
                <a:ext uri="{28A0092B-C50C-407E-A947-70E740481C1C}">
                  <a14:useLocalDpi xmlns:a14="http://schemas.microsoft.com/office/drawing/2010/main" val="0"/>
                </a:ext>
              </a:extLst>
            </a:blip>
            <a:srcRect/>
            <a:stretch/>
          </p:blipFill>
          <p:spPr>
            <a:xfrm rot="10206502">
              <a:off x="7117933" y="4951195"/>
              <a:ext cx="1349208" cy="1297521"/>
            </a:xfrm>
            <a:prstGeom prst="rect">
              <a:avLst/>
            </a:prstGeom>
          </p:spPr>
        </p:pic>
        <p:pic>
          <p:nvPicPr>
            <p:cNvPr id="8" name="Picture 7" descr="A black background with a black square&#10;&#10;Description automatically generated with medium confidence">
              <a:extLst>
                <a:ext uri="{FF2B5EF4-FFF2-40B4-BE49-F238E27FC236}">
                  <a16:creationId xmlns:a16="http://schemas.microsoft.com/office/drawing/2014/main" id="{C498B631-6AA8-04D2-2455-FEDC427B007F}"/>
                </a:ext>
              </a:extLst>
            </p:cNvPr>
            <p:cNvPicPr>
              <a:picLocks noChangeAspect="1"/>
            </p:cNvPicPr>
            <p:nvPr/>
          </p:nvPicPr>
          <p:blipFill rotWithShape="1">
            <a:blip r:embed="rId4">
              <a:duotone>
                <a:schemeClr val="accent6">
                  <a:shade val="45000"/>
                  <a:satMod val="135000"/>
                </a:schemeClr>
                <a:prstClr val="white"/>
              </a:duotone>
              <a:extLst>
                <a:ext uri="{28A0092B-C50C-407E-A947-70E740481C1C}">
                  <a14:useLocalDpi xmlns:a14="http://schemas.microsoft.com/office/drawing/2010/main" val="0"/>
                </a:ext>
              </a:extLst>
            </a:blip>
            <a:srcRect b="17980"/>
            <a:stretch/>
          </p:blipFill>
          <p:spPr>
            <a:xfrm>
              <a:off x="8254767" y="4806107"/>
              <a:ext cx="1727355" cy="1416780"/>
            </a:xfrm>
            <a:prstGeom prst="rect">
              <a:avLst/>
            </a:prstGeom>
          </p:spPr>
        </p:pic>
        <p:pic>
          <p:nvPicPr>
            <p:cNvPr id="9" name="Picture 8">
              <a:extLst>
                <a:ext uri="{FF2B5EF4-FFF2-40B4-BE49-F238E27FC236}">
                  <a16:creationId xmlns:a16="http://schemas.microsoft.com/office/drawing/2014/main" id="{C5C8B14A-9867-B97F-7751-F54F48988AC1}"/>
                </a:ext>
              </a:extLst>
            </p:cNvPr>
            <p:cNvPicPr>
              <a:picLocks noChangeAspect="1"/>
            </p:cNvPicPr>
            <p:nvPr/>
          </p:nvPicPr>
          <p:blipFill rotWithShape="1">
            <a:blip r:embed="rId5" cstate="screen">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9982200" y="4944360"/>
              <a:ext cx="1199570" cy="1199569"/>
            </a:xfrm>
            <a:prstGeom prst="rect">
              <a:avLst/>
            </a:prstGeom>
          </p:spPr>
        </p:pic>
      </p:grpSp>
      <p:pic>
        <p:nvPicPr>
          <p:cNvPr id="11" name="Graphic 10" descr="Printer with solid fill">
            <a:extLst>
              <a:ext uri="{FF2B5EF4-FFF2-40B4-BE49-F238E27FC236}">
                <a16:creationId xmlns:a16="http://schemas.microsoft.com/office/drawing/2014/main" id="{6E8A4516-CD48-4066-66E4-CF4AF9BA4C3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313043" y="6091078"/>
            <a:ext cx="691114" cy="691114"/>
          </a:xfrm>
          <a:prstGeom prst="rect">
            <a:avLst/>
          </a:prstGeom>
        </p:spPr>
      </p:pic>
      <p:sp>
        <p:nvSpPr>
          <p:cNvPr id="16" name="TextBox 15">
            <a:extLst>
              <a:ext uri="{FF2B5EF4-FFF2-40B4-BE49-F238E27FC236}">
                <a16:creationId xmlns:a16="http://schemas.microsoft.com/office/drawing/2014/main" id="{978031EB-A65A-AA10-6D1B-BAD589C95CE5}"/>
              </a:ext>
            </a:extLst>
          </p:cNvPr>
          <p:cNvSpPr txBox="1"/>
          <p:nvPr/>
        </p:nvSpPr>
        <p:spPr>
          <a:xfrm>
            <a:off x="678423" y="4602728"/>
            <a:ext cx="6108700" cy="341632"/>
          </a:xfrm>
          <a:prstGeom prst="rect">
            <a:avLst/>
          </a:prstGeom>
          <a:noFill/>
        </p:spPr>
        <p:txBody>
          <a:bodyPr wrap="square">
            <a:spAutoFit/>
          </a:bodyPr>
          <a:lstStyle/>
          <a:p>
            <a:pPr>
              <a:lnSpc>
                <a:spcPct val="90000"/>
              </a:lnSpc>
            </a:pPr>
            <a:r>
              <a:rPr lang="en-GB" sz="1800" b="1">
                <a:solidFill>
                  <a:schemeClr val="accent1">
                    <a:lumMod val="50000"/>
                  </a:schemeClr>
                </a:solidFill>
                <a:latin typeface="Calibri" panose="020F0502020204030204" pitchFamily="34" charset="0"/>
                <a:ea typeface="Calibri" panose="020F0502020204030204" pitchFamily="34" charset="0"/>
              </a:rPr>
              <a:t>You can use these words to help you</a:t>
            </a:r>
          </a:p>
        </p:txBody>
      </p:sp>
    </p:spTree>
    <p:extLst>
      <p:ext uri="{BB962C8B-B14F-4D97-AF65-F5344CB8AC3E}">
        <p14:creationId xmlns:p14="http://schemas.microsoft.com/office/powerpoint/2010/main" val="41654783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9361B-2F4F-867C-204D-F9E6A5A72244}"/>
              </a:ext>
            </a:extLst>
          </p:cNvPr>
          <p:cNvSpPr>
            <a:spLocks noGrp="1"/>
          </p:cNvSpPr>
          <p:nvPr>
            <p:ph type="title"/>
          </p:nvPr>
        </p:nvSpPr>
        <p:spPr>
          <a:xfrm>
            <a:off x="-1" y="583702"/>
            <a:ext cx="2768900" cy="929073"/>
          </a:xfrm>
        </p:spPr>
        <p:txBody>
          <a:bodyPr/>
          <a:lstStyle/>
          <a:p>
            <a:r>
              <a:rPr lang="en-US"/>
              <a:t>Stickers </a:t>
            </a:r>
          </a:p>
        </p:txBody>
      </p:sp>
      <p:sp>
        <p:nvSpPr>
          <p:cNvPr id="5" name="Content Placeholder 2">
            <a:extLst>
              <a:ext uri="{FF2B5EF4-FFF2-40B4-BE49-F238E27FC236}">
                <a16:creationId xmlns:a16="http://schemas.microsoft.com/office/drawing/2014/main" id="{92CDF887-B03D-E0D8-723D-DCA07E1FC52E}"/>
              </a:ext>
            </a:extLst>
          </p:cNvPr>
          <p:cNvSpPr>
            <a:spLocks noGrp="1"/>
          </p:cNvSpPr>
          <p:nvPr>
            <p:ph sz="half" idx="1"/>
          </p:nvPr>
        </p:nvSpPr>
        <p:spPr>
          <a:xfrm>
            <a:off x="479531" y="1977500"/>
            <a:ext cx="11232935" cy="1185878"/>
          </a:xfrm>
        </p:spPr>
        <p:txBody>
          <a:bodyPr>
            <a:normAutofit/>
          </a:bodyPr>
          <a:lstStyle/>
          <a:p>
            <a:pPr marL="0" indent="0" algn="ctr">
              <a:buNone/>
            </a:pPr>
            <a:r>
              <a:rPr lang="en-GB" sz="2700">
                <a:ea typeface="Calibri" panose="020F0502020204030204" pitchFamily="34" charset="0"/>
                <a:cs typeface="Times New Roman" panose="02020603050405020304" pitchFamily="18" charset="0"/>
              </a:rPr>
              <a:t>What have you had a sticker for? What did the sticker look like?</a:t>
            </a:r>
            <a:endParaRPr lang="en-GB" sz="2700">
              <a:ea typeface="Calibri" panose="020F0502020204030204" pitchFamily="34" charset="0"/>
            </a:endParaRPr>
          </a:p>
        </p:txBody>
      </p:sp>
      <p:sp>
        <p:nvSpPr>
          <p:cNvPr id="15" name="TextBox 14">
            <a:extLst>
              <a:ext uri="{FF2B5EF4-FFF2-40B4-BE49-F238E27FC236}">
                <a16:creationId xmlns:a16="http://schemas.microsoft.com/office/drawing/2014/main" id="{07D6D8E9-99B6-9E28-A637-0958977F2EA6}"/>
              </a:ext>
            </a:extLst>
          </p:cNvPr>
          <p:cNvSpPr txBox="1"/>
          <p:nvPr/>
        </p:nvSpPr>
        <p:spPr>
          <a:xfrm>
            <a:off x="1" y="5519172"/>
            <a:ext cx="12192000" cy="1338828"/>
          </a:xfrm>
          <a:prstGeom prst="rect">
            <a:avLst/>
          </a:prstGeom>
          <a:noFill/>
        </p:spPr>
        <p:txBody>
          <a:bodyPr wrap="square">
            <a:spAutoFit/>
          </a:bodyPr>
          <a:lstStyle/>
          <a:p>
            <a:pPr algn="ctr"/>
            <a:r>
              <a:rPr kumimoji="0" lang="en-GB" sz="2700" b="1" i="0" u="none" strike="noStrike" kern="1200" cap="none" spc="0" normalizeH="0" baseline="0" noProof="0">
                <a:ln>
                  <a:noFill/>
                </a:ln>
                <a:solidFill>
                  <a:schemeClr val="accent5">
                    <a:lumMod val="50000"/>
                  </a:schemeClr>
                </a:solidFill>
                <a:effectLst/>
                <a:uLnTx/>
                <a:uFillTx/>
                <a:latin typeface="Meta Offc Pro" panose="020B0504030101020102" pitchFamily="34" charset="0"/>
                <a:ea typeface="Calibri" panose="020F0502020204030204" pitchFamily="34" charset="0"/>
                <a:cs typeface="Times New Roman" panose="02020603050405020304" pitchFamily="18" charset="0"/>
              </a:rPr>
              <a:t>How does getting a sticker make you feel? </a:t>
            </a:r>
          </a:p>
          <a:p>
            <a:pPr algn="ctr"/>
            <a:r>
              <a:rPr lang="en-GB" sz="2700" b="1">
                <a:solidFill>
                  <a:schemeClr val="accent5">
                    <a:lumMod val="50000"/>
                  </a:schemeClr>
                </a:solidFill>
                <a:latin typeface="Meta Offc Pro" panose="020B0504030101020102" pitchFamily="34" charset="0"/>
                <a:ea typeface="Calibri" panose="020F0502020204030204" pitchFamily="34" charset="0"/>
                <a:cs typeface="Times New Roman" panose="02020603050405020304" pitchFamily="18" charset="0"/>
              </a:rPr>
              <a:t>Why do you think people get stickers?</a:t>
            </a:r>
          </a:p>
          <a:p>
            <a:pPr algn="ctr"/>
            <a:endParaRPr lang="en-GB" sz="2700">
              <a:latin typeface="Meta Offc Pro" panose="020B0504030101020102" pitchFamily="34" charset="0"/>
            </a:endParaRPr>
          </a:p>
        </p:txBody>
      </p:sp>
      <p:pic>
        <p:nvPicPr>
          <p:cNvPr id="1026" name="Picture 2">
            <a:extLst>
              <a:ext uri="{FF2B5EF4-FFF2-40B4-BE49-F238E27FC236}">
                <a16:creationId xmlns:a16="http://schemas.microsoft.com/office/drawing/2014/main" id="{2A8C0D67-8881-6C1E-C5EA-55EFA4B0FB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0856" y="2694304"/>
            <a:ext cx="2259557" cy="25676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AC4A651-5374-8286-B8FE-4EC862451E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9729" y="2792265"/>
            <a:ext cx="2270761" cy="227076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B427D482-283B-4AAE-A352-F51F5E18E9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1021" y="2837282"/>
            <a:ext cx="2233612" cy="2281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760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SC">
      <a:majorFont>
        <a:latin typeface="Corbel"/>
        <a:ea typeface=""/>
        <a:cs typeface=""/>
      </a:majorFont>
      <a:minorFont>
        <a:latin typeface="Corbe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SC PowerPoint Template new images Sep23" id="{C34407AB-B992-4358-A377-A87940E0E95F}" vid="{11DE11E9-BFA0-4224-AB76-85C155182B0C}"/>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SC">
      <a:majorFont>
        <a:latin typeface="Corbel"/>
        <a:ea typeface=""/>
        <a:cs typeface=""/>
      </a:majorFont>
      <a:minorFont>
        <a:latin typeface="Corbe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SC PowerPoint Template new images Sep23" id="{C34407AB-B992-4358-A377-A87940E0E95F}" vid="{9A5D1811-B5A9-4D5C-987C-B582F3D5282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customXsn xmlns="http://schemas.microsoft.com/office/2006/metadata/customXsn">
  <xsnLocation/>
  <cached>True</cached>
  <openByDefault>True</openByDefault>
  <xsnScope/>
</customXsn>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TaxCatchAll xmlns="9c9492c6-bb4a-475a-9417-03fb6e02b546">
      <Value>8</Value>
      <Value>156</Value>
      <Value>666</Value>
      <Value>7</Value>
    </TaxCatchAll>
    <n709ddb032704d1e98942b66fc93be3c xmlns="9c9492c6-bb4a-475a-9417-03fb6e02b546">
      <Terms xmlns="http://schemas.microsoft.com/office/infopath/2007/PartnerControls"/>
    </n709ddb032704d1e98942b66fc93be3c>
    <k44fcbc574854ccb9248bec1c00fb633 xmlns="9c9492c6-bb4a-475a-9417-03fb6e02b546">
      <Terms xmlns="http://schemas.microsoft.com/office/infopath/2007/PartnerControls">
        <TermInfo xmlns="http://schemas.microsoft.com/office/infopath/2007/PartnerControls">
          <TermName xmlns="http://schemas.microsoft.com/office/infopath/2007/PartnerControls">Marketing</TermName>
          <TermId xmlns="http://schemas.microsoft.com/office/infopath/2007/PartnerControls">887c40ab-14aa-4273-aea0-6b9469c12fcb</TermId>
        </TermInfo>
      </Terms>
    </k44fcbc574854ccb9248bec1c00fb633>
    <f0ef42d053c04332b825d29467cc0e6f xmlns="9c9492c6-bb4a-475a-9417-03fb6e02b546">
      <Terms xmlns="http://schemas.microsoft.com/office/infopath/2007/PartnerControls"/>
    </f0ef42d053c04332b825d29467cc0e6f>
    <Doc_x0020_Owner xmlns="9c9492c6-bb4a-475a-9417-03fb6e02b546">
      <UserInfo>
        <DisplayName/>
        <AccountId xsi:nil="true"/>
        <AccountType/>
      </UserInfo>
    </Doc_x0020_Owner>
    <bf0f640b02e341d5849b56bea45b7917 xmlns="9c9492c6-bb4a-475a-9417-03fb6e02b546">
      <Terms xmlns="http://schemas.microsoft.com/office/infopath/2007/PartnerControls">
        <TermInfo xmlns="http://schemas.microsoft.com/office/infopath/2007/PartnerControls">
          <TermName xmlns="http://schemas.microsoft.com/office/infopath/2007/PartnerControls">2023</TermName>
          <TermId xmlns="http://schemas.microsoft.com/office/infopath/2007/PartnerControls">1e615caa-4aa2-4679-83fd-7e97eb317f97</TermId>
        </TermInfo>
      </Terms>
    </bf0f640b02e341d5849b56bea45b7917>
    <acce28d4ce3646ca8ebb0e6b41effd38 xmlns="9c9492c6-bb4a-475a-9417-03fb6e02b546">
      <Terms xmlns="http://schemas.microsoft.com/office/infopath/2007/PartnerControls"/>
    </acce28d4ce3646ca8ebb0e6b41effd38>
    <ma75b997b1c4450da0064dc456725d84 xmlns="9c9492c6-bb4a-475a-9417-03fb6e02b546">
      <Terms xmlns="http://schemas.microsoft.com/office/infopath/2007/PartnerControls">
        <TermInfo xmlns="http://schemas.microsoft.com/office/infopath/2007/PartnerControls">
          <TermName xmlns="http://schemas.microsoft.com/office/infopath/2007/PartnerControls">English</TermName>
          <TermId xmlns="http://schemas.microsoft.com/office/infopath/2007/PartnerControls">d234cd68-e97e-499c-8971-e23c35e62b29</TermId>
        </TermInfo>
      </Terms>
    </ma75b997b1c4450da0064dc456725d84>
    <f61c9782cdca4365a2215df77f92e42b xmlns="9c9492c6-bb4a-475a-9417-03fb6e02b546">
      <Terms xmlns="http://schemas.microsoft.com/office/infopath/2007/PartnerControls">
        <TermInfo xmlns="http://schemas.microsoft.com/office/infopath/2007/PartnerControls">
          <TermName xmlns="http://schemas.microsoft.com/office/infopath/2007/PartnerControls">Global</TermName>
          <TermId xmlns="http://schemas.microsoft.com/office/infopath/2007/PartnerControls">884f2976-6ea8-46b7-bd2e-687efde62a06</TermId>
        </TermInfo>
      </Terms>
    </f61c9782cdca4365a2215df77f92e42b>
    <l2db22adec59450794293e3c73300228 xmlns="9c9492c6-bb4a-475a-9417-03fb6e02b546">
      <Terms xmlns="http://schemas.microsoft.com/office/infopath/2007/PartnerControls"/>
    </l2db22adec59450794293e3c73300228>
    <c5ada89c62d049f9a1e7de27156b03da xmlns="9c9492c6-bb4a-475a-9417-03fb6e02b546">
      <Terms xmlns="http://schemas.microsoft.com/office/infopath/2007/PartnerControls"/>
    </c5ada89c62d049f9a1e7de27156b03da>
    <ec86dd37edf24aef8aab39061a9a3044 xmlns="9c9492c6-bb4a-475a-9417-03fb6e02b546">
      <Terms xmlns="http://schemas.microsoft.com/office/infopath/2007/PartnerControls"/>
    </ec86dd37edf24aef8aab39061a9a3044>
    <_dlc_DocId xmlns="9c9492c6-bb4a-475a-9417-03fb6e02b546">MSCCOMMS-1021691859-11437</_dlc_DocId>
    <_dlc_DocIdUrl xmlns="9c9492c6-bb4a-475a-9417-03fb6e02b546">
      <Url>https://marinestewardshipcouncil.sharepoint.com/sites/Communications/_layouts/15/DocIdRedir.aspx?ID=MSCCOMMS-1021691859-11437</Url>
      <Description>MSCCOMMS-1021691859-11437</Description>
    </_dlc_DocIdUrl>
    <SharedWithUsers xmlns="9c9492c6-bb4a-475a-9417-03fb6e02b546">
      <UserInfo>
        <DisplayName>Sarah Hambly</DisplayName>
        <AccountId>3903</AccountId>
        <AccountType/>
      </UserInfo>
      <UserInfo>
        <DisplayName>Nicolas Guichoux</DisplayName>
        <AccountId>58</AccountId>
        <AccountType/>
      </UserInfo>
      <UserInfo>
        <DisplayName>Susannah Henty</DisplayName>
        <AccountId>3870</AccountId>
        <AccountType/>
      </UserInfo>
      <UserInfo>
        <DisplayName>Sarah Grainger</DisplayName>
        <AccountId>4738</AccountId>
        <AccountType/>
      </UserInfo>
      <UserInfo>
        <DisplayName>Stephanie Shepherd</DisplayName>
        <AccountId>1003</AccountId>
        <AccountType/>
      </UserInfo>
      <UserInfo>
        <DisplayName>Richard Stobart</DisplayName>
        <AccountId>15</AccountId>
        <AccountType/>
      </UserInfo>
      <UserInfo>
        <DisplayName>Catia Meira</DisplayName>
        <AccountId>63</AccountId>
        <AccountType/>
      </UserInfo>
      <UserInfo>
        <DisplayName>Ritu Singh</DisplayName>
        <AccountId>2416</AccountId>
        <AccountType/>
      </UserInfo>
      <UserInfo>
        <DisplayName>Ismail Mahmood</DisplayName>
        <AccountId>4166</AccountId>
        <AccountType/>
      </UserInfo>
      <UserInfo>
        <DisplayName>Kate Jones</DisplayName>
        <AccountId>296</AccountId>
        <AccountType/>
      </UserInfo>
      <UserInfo>
        <DisplayName>Parminder Bahra</DisplayName>
        <AccountId>1091</AccountId>
        <AccountType/>
      </UserInfo>
      <UserInfo>
        <DisplayName>Nandi Mkushi</DisplayName>
        <AccountId>3338</AccountId>
        <AccountType/>
      </UserInfo>
      <UserInfo>
        <DisplayName>Gao Rui</DisplayName>
        <AccountId>190</AccountId>
        <AccountType/>
      </UserInfo>
      <UserInfo>
        <DisplayName>Roxane Dollet</DisplayName>
        <AccountId>4323</AccountId>
        <AccountType/>
      </UserInfo>
      <UserInfo>
        <DisplayName>Ishbel Matheson</DisplayName>
        <AccountId>804</AccountId>
        <AccountType/>
      </UserInfo>
      <UserInfo>
        <DisplayName>Lee Rickler</DisplayName>
        <AccountId>3612</AccountId>
        <AccountType/>
      </UserInfo>
      <UserInfo>
        <DisplayName>Adrian Augustine</DisplayName>
        <AccountId>3701</AccountId>
        <AccountType/>
      </UserInfo>
      <UserInfo>
        <DisplayName>Louise Valentin</DisplayName>
        <AccountId>441</AccountId>
        <AccountType/>
      </UserInfo>
      <UserInfo>
        <DisplayName>Marta Chouza</DisplayName>
        <AccountId>3467</AccountId>
        <AccountType/>
      </UserInfo>
      <UserInfo>
        <DisplayName>Rachel Leahy</DisplayName>
        <AccountId>1069</AccountId>
        <AccountType/>
      </UserInfo>
      <UserInfo>
        <DisplayName>Gerlinde Geltinger</DisplayName>
        <AccountId>61</AccountId>
        <AccountType/>
      </UserInfo>
      <UserInfo>
        <DisplayName>Isabell Fischer</DisplayName>
        <AccountId>3619</AccountId>
        <AccountType/>
      </UserInfo>
      <UserInfo>
        <DisplayName>Luiza Haas</DisplayName>
        <AccountId>4414</AccountId>
        <AccountType/>
      </UserInfo>
      <UserInfo>
        <DisplayName>Asun Talavera</DisplayName>
        <AccountId>683</AccountId>
        <AccountType/>
      </UserInfo>
      <UserInfo>
        <DisplayName>Vivian Hopf</DisplayName>
        <AccountId>4842</AccountId>
        <AccountType/>
      </UserInfo>
      <UserInfo>
        <DisplayName>Valentina Prati</DisplayName>
        <AccountId>858</AccountId>
        <AccountType/>
      </UserInfo>
      <UserInfo>
        <DisplayName>Benjamin Anderson</DisplayName>
        <AccountId>4415</AccountId>
        <AccountType/>
      </UserInfo>
      <UserInfo>
        <DisplayName>Sylvia Gascon Cherrier</DisplayName>
        <AccountId>3860</AccountId>
        <AccountType/>
      </UserInfo>
      <UserInfo>
        <DisplayName>Nick Wyke</DisplayName>
        <AccountId>2800</AccountId>
        <AccountType/>
      </UserInfo>
      <UserInfo>
        <DisplayName>Anne Petiteau</DisplayName>
        <AccountId>4664</AccountId>
        <AccountType/>
      </UserInfo>
      <UserInfo>
        <DisplayName>Kim Rydeheim</DisplayName>
        <AccountId>2291</AccountId>
        <AccountType/>
      </UserInfo>
      <UserInfo>
        <DisplayName>Andrew Bowman</DisplayName>
        <AccountId>16</AccountId>
        <AccountType/>
      </UserInfo>
      <UserInfo>
        <DisplayName>Jennifer Andrade</DisplayName>
        <AccountId>3568</AccountId>
        <AccountType/>
      </UserInfo>
      <UserInfo>
        <DisplayName>Karen Attwood</DisplayName>
        <AccountId>790</AccountId>
        <AccountType/>
      </UserInfo>
      <UserInfo>
        <DisplayName>Usmawati Anggita</DisplayName>
        <AccountId>1084</AccountId>
        <AccountType/>
      </UserInfo>
      <UserInfo>
        <DisplayName>Laura Corbilla</DisplayName>
        <AccountId>305</AccountId>
        <AccountType/>
      </UserInfo>
      <UserInfo>
        <DisplayName>Jackie Marks</DisplayName>
        <AccountId>399</AccountId>
        <AccountType/>
      </UserInfo>
      <UserInfo>
        <DisplayName>Jennifer Reeves</DisplayName>
        <AccountId>2551</AccountId>
        <AccountType/>
      </UserInfo>
      <UserInfo>
        <DisplayName>Celine Rouzaud</DisplayName>
        <AccountId>79</AccountId>
        <AccountType/>
      </UserInfo>
      <UserInfo>
        <DisplayName>Iris Nuijten</DisplayName>
        <AccountId>2524</AccountId>
        <AccountType/>
      </UserInfo>
      <UserInfo>
        <DisplayName>Nadeche Moulakis</DisplayName>
        <AccountId>3405</AccountId>
        <AccountType/>
      </UserInfo>
      <UserInfo>
        <DisplayName>Paola Zagami</DisplayName>
        <AccountId>860</AccountId>
        <AccountType/>
      </UserInfo>
      <UserInfo>
        <DisplayName>Louanne Mostert</DisplayName>
        <AccountId>832</AccountId>
        <AccountType/>
      </UserInfo>
      <UserInfo>
        <DisplayName>Kristen Stevens</DisplayName>
        <AccountId>246</AccountId>
        <AccountType/>
      </UserInfo>
      <UserInfo>
        <DisplayName>Yuko Suzuki</DisplayName>
        <AccountId>907</AccountId>
        <AccountType/>
      </UserInfo>
      <UserInfo>
        <DisplayName>Carl Dahlman</DisplayName>
        <AccountId>621</AccountId>
        <AccountType/>
      </UserInfo>
      <UserInfo>
        <DisplayName>Eloise Craven-Todd</DisplayName>
        <AccountId>2816</AccountId>
        <AccountType/>
      </UserInfo>
      <UserInfo>
        <DisplayName>Emily Wyatt</DisplayName>
        <AccountId>213</AccountId>
        <AccountType/>
      </UserInfo>
      <UserInfo>
        <DisplayName>Joe Turrent</DisplayName>
        <AccountId>805</AccountId>
        <AccountType/>
      </UserInfo>
      <UserInfo>
        <DisplayName>Francesca Spruiell</DisplayName>
        <AccountId>4312</AccountId>
        <AccountType/>
      </UserInfo>
      <UserInfo>
        <DisplayName>Pia Tuxen</DisplayName>
        <AccountId>4767</AccountId>
        <AccountType/>
      </UserInfo>
      <UserInfo>
        <DisplayName>Inday Ford</DisplayName>
        <AccountId>4264</AccountId>
        <AccountType/>
      </UserInfo>
      <UserInfo>
        <DisplayName>Anisia Shepeleva</DisplayName>
        <AccountId>136</AccountId>
        <AccountType/>
      </UserInfo>
      <UserInfo>
        <DisplayName>Alene Wilton</DisplayName>
        <AccountId>64</AccountId>
        <AccountType/>
      </UserInfo>
      <UserInfo>
        <DisplayName>Miranda Love</DisplayName>
        <AccountId>2781</AccountId>
        <AccountType/>
      </UserInfo>
      <UserInfo>
        <DisplayName>Andrea Harmsen</DisplayName>
        <AccountId>125</AccountId>
        <AccountType/>
      </UserInfo>
      <UserInfo>
        <DisplayName>Lauren Winter</DisplayName>
        <AccountId>3130</AccountId>
        <AccountType/>
      </UserInfo>
      <UserInfo>
        <DisplayName>Leila Sao Paulo</DisplayName>
        <AccountId>4826</AccountId>
        <AccountType/>
      </UserInfo>
      <UserInfo>
        <DisplayName>Joanna Ornoch</DisplayName>
        <AccountId>452</AccountId>
        <AccountType/>
      </UserInfo>
      <UserInfo>
        <DisplayName>Kasia Skawinska</DisplayName>
        <AccountId>952</AccountId>
        <AccountType/>
      </UserInfo>
      <UserInfo>
        <DisplayName>Alex Webb</DisplayName>
        <AccountId>17</AccountId>
        <AccountType/>
      </UserInfo>
      <UserInfo>
        <DisplayName>Ayumi Uede</DisplayName>
        <AccountId>224</AccountId>
        <AccountType/>
      </UserInfo>
      <UserInfo>
        <DisplayName>Alexander Worziger</DisplayName>
        <AccountId>2533</AccountId>
        <AccountType/>
      </UserInfo>
      <UserInfo>
        <DisplayName>Morten Fristrup</DisplayName>
        <AccountId>84</AccountId>
        <AccountType/>
      </UserInfo>
      <UserInfo>
        <DisplayName>Johanna Vepsa</DisplayName>
        <AccountId>506</AccountId>
        <AccountType/>
      </UserInfo>
      <UserInfo>
        <DisplayName>Joey Goh</DisplayName>
        <AccountId>414</AccountId>
        <AccountType/>
      </UserInfo>
      <UserInfo>
        <DisplayName>Caitlin Beatty</DisplayName>
        <AccountId>600</AccountId>
        <AccountType/>
      </UserInfo>
      <UserInfo>
        <DisplayName>Andrea Talamantes</DisplayName>
        <AccountId>738</AccountId>
        <AccountType/>
      </UserInfo>
      <UserInfo>
        <DisplayName>Michael Hegenauer</DisplayName>
        <AccountId>675</AccountId>
        <AccountType/>
      </UserInfo>
      <UserInfo>
        <DisplayName>Hyunji Park</DisplayName>
        <AccountId>377</AccountId>
        <AccountType/>
      </UserInfo>
      <UserInfo>
        <DisplayName>An Yan</DisplayName>
        <AccountId>178</AccountId>
        <AccountType/>
      </UserInfo>
      <UserInfo>
        <DisplayName>Paola Guglielmo</DisplayName>
        <AccountId>3893</AccountId>
        <AccountType/>
      </UserInfo>
      <UserInfo>
        <DisplayName>Fabienne Van Den Broecke</DisplayName>
        <AccountId>4927</AccountId>
        <AccountType/>
      </UserInfo>
      <UserInfo>
        <DisplayName>Rika Milne</DisplayName>
        <AccountId>3725</AccountId>
        <AccountType/>
      </UserInfo>
      <UserInfo>
        <DisplayName>Perya Short</DisplayName>
        <AccountId>1499</AccountId>
        <AccountType/>
      </UserInfo>
      <UserInfo>
        <DisplayName>Alexis Farr</DisplayName>
        <AccountId>707</AccountId>
        <AccountType/>
      </UserInfo>
    </SharedWithUsers>
    <lcf76f155ced4ddcb4097134ff3c332f xmlns="5bbba4aa-7fd4-4d2d-be8c-fd3573a739f9">
      <Terms xmlns="http://schemas.microsoft.com/office/infopath/2007/PartnerControls"/>
    </lcf76f155ced4ddcb4097134ff3c332f>
  </documentManagement>
</p:properties>
</file>

<file path=customXml/item4.xml><?xml version="1.0" encoding="utf-8"?>
<ct:contentTypeSchema xmlns:ct="http://schemas.microsoft.com/office/2006/metadata/contentType" xmlns:ma="http://schemas.microsoft.com/office/2006/metadata/properties/metaAttributes" ct:_="" ma:_="" ma:contentTypeName="Communications Doc" ma:contentTypeID="0x0101002AD5970EF4B149489D0BD831B6EB1AEB00176318B08906DF4C8334B4E641161E9A" ma:contentTypeVersion="22" ma:contentTypeDescription="" ma:contentTypeScope="" ma:versionID="0a58c092fe65df8b66f3792f1d980ed8">
  <xsd:schema xmlns:xsd="http://www.w3.org/2001/XMLSchema" xmlns:xs="http://www.w3.org/2001/XMLSchema" xmlns:p="http://schemas.microsoft.com/office/2006/metadata/properties" xmlns:ns2="9c9492c6-bb4a-475a-9417-03fb6e02b546" xmlns:ns3="5bbba4aa-7fd4-4d2d-be8c-fd3573a739f9" targetNamespace="http://schemas.microsoft.com/office/2006/metadata/properties" ma:root="true" ma:fieldsID="ed24eb0be75be7a5a90e759a22f7e8a0" ns2:_="" ns3:_="">
    <xsd:import namespace="9c9492c6-bb4a-475a-9417-03fb6e02b546"/>
    <xsd:import namespace="5bbba4aa-7fd4-4d2d-be8c-fd3573a739f9"/>
    <xsd:element name="properties">
      <xsd:complexType>
        <xsd:sequence>
          <xsd:element name="documentManagement">
            <xsd:complexType>
              <xsd:all>
                <xsd:element ref="ns2:k44fcbc574854ccb9248bec1c00fb633" minOccurs="0"/>
                <xsd:element ref="ns2:TaxCatchAll" minOccurs="0"/>
                <xsd:element ref="ns2:TaxCatchAllLabel" minOccurs="0"/>
                <xsd:element ref="ns2:l2db22adec59450794293e3c73300228" minOccurs="0"/>
                <xsd:element ref="ns2:f0ef42d053c04332b825d29467cc0e6f" minOccurs="0"/>
                <xsd:element ref="ns2:Doc_x0020_Owner" minOccurs="0"/>
                <xsd:element ref="ns2:acce28d4ce3646ca8ebb0e6b41effd38" minOccurs="0"/>
                <xsd:element ref="ns2:c5ada89c62d049f9a1e7de27156b03da" minOccurs="0"/>
                <xsd:element ref="ns2:bf0f640b02e341d5849b56bea45b7917" minOccurs="0"/>
                <xsd:element ref="ns2:ma75b997b1c4450da0064dc456725d84" minOccurs="0"/>
                <xsd:element ref="ns2:f61c9782cdca4365a2215df77f92e42b" minOccurs="0"/>
                <xsd:element ref="ns2:ec86dd37edf24aef8aab39061a9a3044" minOccurs="0"/>
                <xsd:element ref="ns2:n709ddb032704d1e98942b66fc93be3c" minOccurs="0"/>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2:_dlc_DocId" minOccurs="0"/>
                <xsd:element ref="ns2:_dlc_DocIdUrl" minOccurs="0"/>
                <xsd:element ref="ns2:_dlc_DocIdPersistId" minOccurs="0"/>
                <xsd:element ref="ns3:MediaServiceAutoTags" minOccurs="0"/>
                <xsd:element ref="ns3:MediaServiceOCR" minOccurs="0"/>
                <xsd:element ref="ns3:MediaServiceAutoKeyPoints" minOccurs="0"/>
                <xsd:element ref="ns3:MediaServiceKeyPoints" minOccurs="0"/>
                <xsd:element ref="ns3:MediaServiceGenerationTime" minOccurs="0"/>
                <xsd:element ref="ns3:MediaServiceEventHashCode" minOccurs="0"/>
                <xsd:element ref="ns3:MediaServiceLocation" minOccurs="0"/>
                <xsd:element ref="ns3:MediaLengthInSeconds" minOccurs="0"/>
                <xsd:element ref="ns3:lcf76f155ced4ddcb4097134ff3c332f"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9492c6-bb4a-475a-9417-03fb6e02b546" elementFormDefault="qualified">
    <xsd:import namespace="http://schemas.microsoft.com/office/2006/documentManagement/types"/>
    <xsd:import namespace="http://schemas.microsoft.com/office/infopath/2007/PartnerControls"/>
    <xsd:element name="k44fcbc574854ccb9248bec1c00fb633" ma:index="8" nillable="true" ma:taxonomy="true" ma:internalName="k44fcbc574854ccb9248bec1c00fb633" ma:taxonomyFieldName="Comms_x0020_Area" ma:displayName="Comms Area" ma:default="" ma:fieldId="{444fcbc5-7485-4ccb-9248-bec1c00fb633}" ma:sspId="1b199611-8856-41f6-9a1b-e76f78ab8edd" ma:termSetId="85788c37-05ad-437d-949d-31a475f99286" ma:anchorId="00000000-0000-0000-0000-000000000000" ma:open="false" ma:isKeyword="false">
      <xsd:complexType>
        <xsd:sequence>
          <xsd:element ref="pc:Terms" minOccurs="0" maxOccurs="1"/>
        </xsd:sequence>
      </xsd:complexType>
    </xsd:element>
    <xsd:element name="TaxCatchAll" ma:index="9" nillable="true" ma:displayName="Taxonomy Catch All Column" ma:description="" ma:hidden="true" ma:list="{daf1a40f-4dae-4703-838f-2b7de3af4b29}" ma:internalName="TaxCatchAll" ma:showField="CatchAllData" ma:web="9c9492c6-bb4a-475a-9417-03fb6e02b546">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daf1a40f-4dae-4703-838f-2b7de3af4b29}" ma:internalName="TaxCatchAllLabel" ma:readOnly="true" ma:showField="CatchAllDataLabel" ma:web="9c9492c6-bb4a-475a-9417-03fb6e02b546">
      <xsd:complexType>
        <xsd:complexContent>
          <xsd:extension base="dms:MultiChoiceLookup">
            <xsd:sequence>
              <xsd:element name="Value" type="dms:Lookup" maxOccurs="unbounded" minOccurs="0" nillable="true"/>
            </xsd:sequence>
          </xsd:extension>
        </xsd:complexContent>
      </xsd:complexType>
    </xsd:element>
    <xsd:element name="l2db22adec59450794293e3c73300228" ma:index="12" nillable="true" ma:taxonomy="true" ma:internalName="l2db22adec59450794293e3c73300228" ma:taxonomyFieldName="Project_x0020_Name" ma:displayName="Project Name" ma:indexed="true" ma:default="" ma:fieldId="{52db22ad-ec59-4507-9429-3e3c73300228}" ma:sspId="1b199611-8856-41f6-9a1b-e76f78ab8edd" ma:termSetId="78d3568b-a953-434c-a8c6-8ee8b71f229c" ma:anchorId="00000000-0000-0000-0000-000000000000" ma:open="true" ma:isKeyword="false">
      <xsd:complexType>
        <xsd:sequence>
          <xsd:element ref="pc:Terms" minOccurs="0" maxOccurs="1"/>
        </xsd:sequence>
      </xsd:complexType>
    </xsd:element>
    <xsd:element name="f0ef42d053c04332b825d29467cc0e6f" ma:index="14" nillable="true" ma:taxonomy="true" ma:internalName="f0ef42d053c04332b825d29467cc0e6f" ma:taxonomyFieldName="Doc_x0020_Type" ma:displayName="Doc Type" ma:default="" ma:fieldId="{f0ef42d0-53c0-4332-b825-d29467cc0e6f}" ma:sspId="1b199611-8856-41f6-9a1b-e76f78ab8edd" ma:termSetId="4f176891-ce53-4b8d-b4cc-8b28d60f16bb" ma:anchorId="00000000-0000-0000-0000-000000000000" ma:open="false" ma:isKeyword="false">
      <xsd:complexType>
        <xsd:sequence>
          <xsd:element ref="pc:Terms" minOccurs="0" maxOccurs="1"/>
        </xsd:sequence>
      </xsd:complexType>
    </xsd:element>
    <xsd:element name="Doc_x0020_Owner" ma:index="16" nillable="true" ma:displayName="Doc Owner" ma:list="UserInfo" ma:SharePointGroup="0" ma:internalName="Doc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cce28d4ce3646ca8ebb0e6b41effd38" ma:index="17" nillable="true" ma:taxonomy="true" ma:internalName="acce28d4ce3646ca8ebb0e6b41effd38" ma:taxonomyFieldName="Partner" ma:displayName="Partner" ma:default="" ma:fieldId="{acce28d4-ce36-46ca-8ebb-0e6b41effd38}" ma:sspId="1b199611-8856-41f6-9a1b-e76f78ab8edd" ma:termSetId="82733025-d987-40dc-ad8a-a6e1858e2c4d" ma:anchorId="00000000-0000-0000-0000-000000000000" ma:open="true" ma:isKeyword="false">
      <xsd:complexType>
        <xsd:sequence>
          <xsd:element ref="pc:Terms" minOccurs="0" maxOccurs="1"/>
        </xsd:sequence>
      </xsd:complexType>
    </xsd:element>
    <xsd:element name="c5ada89c62d049f9a1e7de27156b03da" ma:index="19" nillable="true" ma:taxonomy="true" ma:internalName="c5ada89c62d049f9a1e7de27156b03da" ma:taxonomyFieldName="Q_x0020_Month" ma:displayName="Q Month" ma:default="" ma:fieldId="{c5ada89c-62d0-49f9-a1e7-de27156b03da}" ma:sspId="1b199611-8856-41f6-9a1b-e76f78ab8edd" ma:termSetId="eaf8b6cd-11d0-4dd5-9765-312225d9e8ac" ma:anchorId="00000000-0000-0000-0000-000000000000" ma:open="false" ma:isKeyword="false">
      <xsd:complexType>
        <xsd:sequence>
          <xsd:element ref="pc:Terms" minOccurs="0" maxOccurs="1"/>
        </xsd:sequence>
      </xsd:complexType>
    </xsd:element>
    <xsd:element name="bf0f640b02e341d5849b56bea45b7917" ma:index="21" nillable="true" ma:taxonomy="true" ma:internalName="bf0f640b02e341d5849b56bea45b7917" ma:taxonomyFieldName="Year" ma:displayName="Year" ma:default="443;#2020|b11602db-1afd-4925-86ec-bf366800bb70" ma:fieldId="{bf0f640b-02e3-41d5-849b-56bea45b7917}" ma:sspId="1b199611-8856-41f6-9a1b-e76f78ab8edd" ma:termSetId="6be83c71-220e-4ddd-aa98-c0925378c16d" ma:anchorId="00000000-0000-0000-0000-000000000000" ma:open="false" ma:isKeyword="false">
      <xsd:complexType>
        <xsd:sequence>
          <xsd:element ref="pc:Terms" minOccurs="0" maxOccurs="1"/>
        </xsd:sequence>
      </xsd:complexType>
    </xsd:element>
    <xsd:element name="ma75b997b1c4450da0064dc456725d84" ma:index="23" nillable="true" ma:taxonomy="true" ma:internalName="ma75b997b1c4450da0064dc456725d84" ma:taxonomyFieldName="Language_x0020_MSC" ma:displayName="Language MSC" ma:default="7;#English|d234cd68-e97e-499c-8971-e23c35e62b29" ma:fieldId="{6a75b997-b1c4-450d-a006-4dc456725d84}" ma:sspId="1b199611-8856-41f6-9a1b-e76f78ab8edd" ma:termSetId="a59a575a-dd31-4993-a793-03b45980e30b" ma:anchorId="00000000-0000-0000-0000-000000000000" ma:open="false" ma:isKeyword="false">
      <xsd:complexType>
        <xsd:sequence>
          <xsd:element ref="pc:Terms" minOccurs="0" maxOccurs="1"/>
        </xsd:sequence>
      </xsd:complexType>
    </xsd:element>
    <xsd:element name="f61c9782cdca4365a2215df77f92e42b" ma:index="25" nillable="true" ma:taxonomy="true" ma:internalName="f61c9782cdca4365a2215df77f92e42b" ma:taxonomyFieldName="Location_x0020_MSC" ma:displayName="Location MSC" ma:default="8;#Global|884f2976-6ea8-46b7-bd2e-687efde62a06" ma:fieldId="{f61c9782-cdca-4365-a221-5df77f92e42b}" ma:sspId="1b199611-8856-41f6-9a1b-e76f78ab8edd" ma:termSetId="6fed0f4b-0e9b-4910-a0d8-a7f1207b9516" ma:anchorId="00000000-0000-0000-0000-000000000000" ma:open="false" ma:isKeyword="false">
      <xsd:complexType>
        <xsd:sequence>
          <xsd:element ref="pc:Terms" minOccurs="0" maxOccurs="1"/>
        </xsd:sequence>
      </xsd:complexType>
    </xsd:element>
    <xsd:element name="ec86dd37edf24aef8aab39061a9a3044" ma:index="27" nillable="true" ma:taxonomy="true" ma:internalName="ec86dd37edf24aef8aab39061a9a3044" ma:taxonomyFieldName="Fishery_x0020_Name" ma:displayName="Fishery Name" ma:default="" ma:fieldId="{ec86dd37-edf2-4aef-8aab-39061a9a3044}" ma:sspId="1b199611-8856-41f6-9a1b-e76f78ab8edd" ma:termSetId="ff2920d3-9c71-4cbf-8ad6-accc15d5f7bf" ma:anchorId="00000000-0000-0000-0000-000000000000" ma:open="false" ma:isKeyword="false">
      <xsd:complexType>
        <xsd:sequence>
          <xsd:element ref="pc:Terms" minOccurs="0" maxOccurs="1"/>
        </xsd:sequence>
      </xsd:complexType>
    </xsd:element>
    <xsd:element name="n709ddb032704d1e98942b66fc93be3c" ma:index="29" nillable="true" ma:taxonomy="true" ma:internalName="n709ddb032704d1e98942b66fc93be3c" ma:taxonomyFieldName="Species" ma:displayName="Species" ma:default="" ma:fieldId="{7709ddb0-3270-4d1e-9894-2b66fc93be3c}" ma:sspId="1b199611-8856-41f6-9a1b-e76f78ab8edd" ma:termSetId="c9e0e43b-5428-42fa-a44a-b0c4a14cc1a1" ma:anchorId="00000000-0000-0000-0000-000000000000" ma:open="false" ma:isKeyword="false">
      <xsd:complexType>
        <xsd:sequence>
          <xsd:element ref="pc:Terms" minOccurs="0" maxOccurs="1"/>
        </xsd:sequence>
      </xsd:complexType>
    </xsd:element>
    <xsd:element name="SharedWithUsers" ma:index="3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2" nillable="true" ma:displayName="Shared With Details" ma:description="" ma:internalName="SharedWithDetails" ma:readOnly="true">
      <xsd:simpleType>
        <xsd:restriction base="dms:Note">
          <xsd:maxLength value="255"/>
        </xsd:restriction>
      </xsd:simpleType>
    </xsd:element>
    <xsd:element name="LastSharedByUser" ma:index="33" nillable="true" ma:displayName="Last Shared By User" ma:description="" ma:internalName="LastSharedByUser" ma:readOnly="true">
      <xsd:simpleType>
        <xsd:restriction base="dms:Note">
          <xsd:maxLength value="255"/>
        </xsd:restriction>
      </xsd:simpleType>
    </xsd:element>
    <xsd:element name="LastSharedByTime" ma:index="34" nillable="true" ma:displayName="Last Shared By Time" ma:description="" ma:internalName="LastSharedByTime" ma:readOnly="true">
      <xsd:simpleType>
        <xsd:restriction base="dms:DateTime"/>
      </xsd:simpleType>
    </xsd:element>
    <xsd:element name="_dlc_DocId" ma:index="38" nillable="true" ma:displayName="Document ID Value" ma:description="The value of the document ID assigned to this item." ma:indexed="true" ma:internalName="_dlc_DocId" ma:readOnly="true">
      <xsd:simpleType>
        <xsd:restriction base="dms:Text"/>
      </xsd:simpleType>
    </xsd:element>
    <xsd:element name="_dlc_DocIdUrl" ma:index="3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4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bbba4aa-7fd4-4d2d-be8c-fd3573a739f9" elementFormDefault="qualified">
    <xsd:import namespace="http://schemas.microsoft.com/office/2006/documentManagement/types"/>
    <xsd:import namespace="http://schemas.microsoft.com/office/infopath/2007/PartnerControls"/>
    <xsd:element name="MediaServiceMetadata" ma:index="35" nillable="true" ma:displayName="MediaServiceMetadata" ma:description="" ma:hidden="true" ma:internalName="MediaServiceMetadata" ma:readOnly="true">
      <xsd:simpleType>
        <xsd:restriction base="dms:Note"/>
      </xsd:simpleType>
    </xsd:element>
    <xsd:element name="MediaServiceFastMetadata" ma:index="36" nillable="true" ma:displayName="MediaServiceFastMetadata" ma:description="" ma:hidden="true" ma:internalName="MediaServiceFastMetadata" ma:readOnly="true">
      <xsd:simpleType>
        <xsd:restriction base="dms:Note"/>
      </xsd:simpleType>
    </xsd:element>
    <xsd:element name="MediaServiceDateTaken" ma:index="37" nillable="true" ma:displayName="MediaServiceDateTaken" ma:hidden="true" ma:internalName="MediaServiceDateTaken" ma:readOnly="true">
      <xsd:simpleType>
        <xsd:restriction base="dms:Text"/>
      </xsd:simpleType>
    </xsd:element>
    <xsd:element name="MediaServiceAutoTags" ma:index="41" nillable="true" ma:displayName="MediaServiceAutoTags" ma:internalName="MediaServiceAutoTags" ma:readOnly="true">
      <xsd:simpleType>
        <xsd:restriction base="dms:Text"/>
      </xsd:simpleType>
    </xsd:element>
    <xsd:element name="MediaServiceOCR" ma:index="42" nillable="true" ma:displayName="MediaServiceOCR" ma:internalName="MediaServiceOCR" ma:readOnly="true">
      <xsd:simpleType>
        <xsd:restriction base="dms:Note">
          <xsd:maxLength value="255"/>
        </xsd:restriction>
      </xsd:simpleType>
    </xsd:element>
    <xsd:element name="MediaServiceAutoKeyPoints" ma:index="43" nillable="true" ma:displayName="MediaServiceAutoKeyPoints" ma:hidden="true" ma:internalName="MediaServiceAutoKeyPoints" ma:readOnly="true">
      <xsd:simpleType>
        <xsd:restriction base="dms:Note"/>
      </xsd:simpleType>
    </xsd:element>
    <xsd:element name="MediaServiceKeyPoints" ma:index="44" nillable="true" ma:displayName="KeyPoints" ma:internalName="MediaServiceKeyPoints" ma:readOnly="true">
      <xsd:simpleType>
        <xsd:restriction base="dms:Note">
          <xsd:maxLength value="255"/>
        </xsd:restriction>
      </xsd:simpleType>
    </xsd:element>
    <xsd:element name="MediaServiceGenerationTime" ma:index="45" nillable="true" ma:displayName="MediaServiceGenerationTime" ma:hidden="true" ma:internalName="MediaServiceGenerationTime" ma:readOnly="true">
      <xsd:simpleType>
        <xsd:restriction base="dms:Text"/>
      </xsd:simpleType>
    </xsd:element>
    <xsd:element name="MediaServiceEventHashCode" ma:index="46" nillable="true" ma:displayName="MediaServiceEventHashCode" ma:hidden="true" ma:internalName="MediaServiceEventHashCode" ma:readOnly="true">
      <xsd:simpleType>
        <xsd:restriction base="dms:Text"/>
      </xsd:simpleType>
    </xsd:element>
    <xsd:element name="MediaServiceLocation" ma:index="47" nillable="true" ma:displayName="Location" ma:internalName="MediaServiceLocation" ma:readOnly="true">
      <xsd:simpleType>
        <xsd:restriction base="dms:Text"/>
      </xsd:simpleType>
    </xsd:element>
    <xsd:element name="MediaLengthInSeconds" ma:index="48" nillable="true" ma:displayName="Length (seconds)" ma:internalName="MediaLengthInSeconds" ma:readOnly="true">
      <xsd:simpleType>
        <xsd:restriction base="dms:Unknown"/>
      </xsd:simpleType>
    </xsd:element>
    <xsd:element name="lcf76f155ced4ddcb4097134ff3c332f" ma:index="50" nillable="true" ma:taxonomy="true" ma:internalName="lcf76f155ced4ddcb4097134ff3c332f" ma:taxonomyFieldName="MediaServiceImageTags" ma:displayName="Image Tags" ma:readOnly="false" ma:fieldId="{5cf76f15-5ced-4ddc-b409-7134ff3c332f}" ma:taxonomyMulti="true" ma:sspId="1b199611-8856-41f6-9a1b-e76f78ab8ed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51" nillable="true" ma:displayName="MediaServiceObjectDetectorVersions" ma:hidden="true" ma:indexed="true" ma:internalName="MediaServiceObjectDetectorVersions" ma:readOnly="true">
      <xsd:simpleType>
        <xsd:restriction base="dms:Text"/>
      </xsd:simpleType>
    </xsd:element>
    <xsd:element name="MediaServiceSearchProperties" ma:index="5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DCE39ED-F97E-4B90-A287-0A62B3C65070}">
  <ds:schemaRefs>
    <ds:schemaRef ds:uri="http://schemas.microsoft.com/office/2006/metadata/customXsn"/>
  </ds:schemaRefs>
</ds:datastoreItem>
</file>

<file path=customXml/itemProps2.xml><?xml version="1.0" encoding="utf-8"?>
<ds:datastoreItem xmlns:ds="http://schemas.openxmlformats.org/officeDocument/2006/customXml" ds:itemID="{480FAD81-0F9A-4BCD-BD58-128AEA8E881E}">
  <ds:schemaRefs>
    <ds:schemaRef ds:uri="http://schemas.microsoft.com/sharepoint/events"/>
  </ds:schemaRefs>
</ds:datastoreItem>
</file>

<file path=customXml/itemProps3.xml><?xml version="1.0" encoding="utf-8"?>
<ds:datastoreItem xmlns:ds="http://schemas.openxmlformats.org/officeDocument/2006/customXml" ds:itemID="{EF524B90-2027-4336-A4CC-EC1EFF9658B9}">
  <ds:schemaRefs>
    <ds:schemaRef ds:uri="5bbba4aa-7fd4-4d2d-be8c-fd3573a739f9"/>
    <ds:schemaRef ds:uri="9c9492c6-bb4a-475a-9417-03fb6e02b54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CF2A3263-70EE-4870-BB21-430E41228D50}">
  <ds:schemaRefs>
    <ds:schemaRef ds:uri="5bbba4aa-7fd4-4d2d-be8c-fd3573a739f9"/>
    <ds:schemaRef ds:uri="9c9492c6-bb4a-475a-9417-03fb6e02b54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xml><?xml version="1.0" encoding="utf-8"?>
<ds:datastoreItem xmlns:ds="http://schemas.openxmlformats.org/officeDocument/2006/customXml" ds:itemID="{A6832676-8398-498D-BDE7-5AC69AED5A8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MSC PowerPoint Template</Template>
  <TotalTime>0</TotalTime>
  <Words>2634</Words>
  <Application>Microsoft Office PowerPoint</Application>
  <PresentationFormat>Widescreen</PresentationFormat>
  <Paragraphs>260</Paragraphs>
  <Slides>23</Slides>
  <Notes>5</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23</vt:i4>
      </vt:variant>
    </vt:vector>
  </HeadingPairs>
  <TitlesOfParts>
    <vt:vector size="36" baseType="lpstr">
      <vt:lpstr>ArbeitMedium</vt:lpstr>
      <vt:lpstr>Arial</vt:lpstr>
      <vt:lpstr>Arial,Sans-Serif</vt:lpstr>
      <vt:lpstr>Calibri</vt:lpstr>
      <vt:lpstr>Local Brewery Five</vt:lpstr>
      <vt:lpstr>Meta Offc Pro</vt:lpstr>
      <vt:lpstr>Meta Serif Pro Black</vt:lpstr>
      <vt:lpstr>Montserrat</vt:lpstr>
      <vt:lpstr>Noto Sans Display ExtraCondense</vt:lpstr>
      <vt:lpstr>Segoe UI</vt:lpstr>
      <vt:lpstr>Symbol</vt:lpstr>
      <vt:lpstr>Office Theme</vt:lpstr>
      <vt:lpstr>1_Office Theme</vt:lpstr>
      <vt:lpstr>PowerPoint Presentation</vt:lpstr>
      <vt:lpstr>Celebrate World Ocean Day 2024</vt:lpstr>
      <vt:lpstr> The activity</vt:lpstr>
      <vt:lpstr>Learning outcomes </vt:lpstr>
      <vt:lpstr>Activity background information</vt:lpstr>
      <vt:lpstr>Adapting the activities</vt:lpstr>
      <vt:lpstr>Activity plan: Starter </vt:lpstr>
      <vt:lpstr>Activity worksheet: Stickers </vt:lpstr>
      <vt:lpstr>Stickers </vt:lpstr>
      <vt:lpstr>Have you seen this sticker before?</vt:lpstr>
      <vt:lpstr>PowerPoint Presentation</vt:lpstr>
      <vt:lpstr>PowerPoint Presentation</vt:lpstr>
      <vt:lpstr>Main Activity:  What is your favourite fishing gadget?  </vt:lpstr>
      <vt:lpstr>Activity plan: Main activity </vt:lpstr>
      <vt:lpstr>Factsheet 1: Bird-scaring lines</vt:lpstr>
      <vt:lpstr>Factsheet 2: Flashing lights</vt:lpstr>
      <vt:lpstr>Factsheet 3: Banana pingers </vt:lpstr>
      <vt:lpstr>Factsheet 4: The deep-sea camera </vt:lpstr>
      <vt:lpstr>Worksheet: Sustainable fishing </vt:lpstr>
      <vt:lpstr>Activity plan: All together</vt:lpstr>
      <vt:lpstr>What do you think? </vt:lpstr>
      <vt:lpstr>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Catia Meira</dc:creator>
  <cp:lastModifiedBy>Catia Meira</cp:lastModifiedBy>
  <cp:revision>1</cp:revision>
  <cp:lastPrinted>1601-01-01T00:00:00Z</cp:lastPrinted>
  <dcterms:created xsi:type="dcterms:W3CDTF">2024-04-24T13:11:38Z</dcterms:created>
  <dcterms:modified xsi:type="dcterms:W3CDTF">2024-05-30T10:20:33Z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0x0101002AD5970EF4B149489D0BD831B6EB1AEB00176318B08906DF4C8334B4E641161E9A</vt:lpwstr>
  </property>
  <property fmtid="{D5CDD505-2E9C-101B-9397-08002B2CF9AE}" pid="3" name="MediaServiceImageTags">
    <vt:lpwstr/>
  </property>
  <property fmtid="{D5CDD505-2E9C-101B-9397-08002B2CF9AE}" pid="4" name="Q_x0020_Month">
    <vt:lpwstr/>
  </property>
  <property fmtid="{D5CDD505-2E9C-101B-9397-08002B2CF9AE}" pid="5" name="Language MSC">
    <vt:lpwstr>7;#English|d234cd68-e97e-499c-8971-e23c35e62b29</vt:lpwstr>
  </property>
  <property fmtid="{D5CDD505-2E9C-101B-9397-08002B2CF9AE}" pid="6" name="Fishery_x0020_Name">
    <vt:lpwstr/>
  </property>
  <property fmtid="{D5CDD505-2E9C-101B-9397-08002B2CF9AE}" pid="7" name="Species">
    <vt:lpwstr/>
  </property>
  <property fmtid="{D5CDD505-2E9C-101B-9397-08002B2CF9AE}" pid="8" name="Comms Area">
    <vt:lpwstr>156;#Marketing|887c40ab-14aa-4273-aea0-6b9469c12fcb</vt:lpwstr>
  </property>
  <property fmtid="{D5CDD505-2E9C-101B-9397-08002B2CF9AE}" pid="9" name="Partner">
    <vt:lpwstr/>
  </property>
  <property fmtid="{D5CDD505-2E9C-101B-9397-08002B2CF9AE}" pid="10" name="Year">
    <vt:lpwstr>666;#2023|1e615caa-4aa2-4679-83fd-7e97eb317f97</vt:lpwstr>
  </property>
  <property fmtid="{D5CDD505-2E9C-101B-9397-08002B2CF9AE}" pid="11" name="Location MSC">
    <vt:lpwstr>8;#Global|884f2976-6ea8-46b7-bd2e-687efde62a06</vt:lpwstr>
  </property>
  <property fmtid="{D5CDD505-2E9C-101B-9397-08002B2CF9AE}" pid="12" name="Doc_x0020_Type">
    <vt:lpwstr/>
  </property>
  <property fmtid="{D5CDD505-2E9C-101B-9397-08002B2CF9AE}" pid="13" name="Project_x0020_Name">
    <vt:lpwstr/>
  </property>
  <property fmtid="{D5CDD505-2E9C-101B-9397-08002B2CF9AE}" pid="14" name="Q Month">
    <vt:lpwstr/>
  </property>
  <property fmtid="{D5CDD505-2E9C-101B-9397-08002B2CF9AE}" pid="15" name="Fishery Name">
    <vt:lpwstr/>
  </property>
  <property fmtid="{D5CDD505-2E9C-101B-9397-08002B2CF9AE}" pid="16" name="Doc Type">
    <vt:lpwstr/>
  </property>
  <property fmtid="{D5CDD505-2E9C-101B-9397-08002B2CF9AE}" pid="17" name="Project Name">
    <vt:lpwstr/>
  </property>
  <property fmtid="{D5CDD505-2E9C-101B-9397-08002B2CF9AE}" pid="18" name="_dlc_DocIdItemGuid">
    <vt:lpwstr>abd64d6b-75e3-4ddb-9293-28599be95c62</vt:lpwstr>
  </property>
</Properties>
</file>