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D5F11-0E6E-4DBD-8659-B69371382877}" v="20" dt="2021-01-12T17:50:10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95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Dahlin" userId="ea550122-f5ff-4a7c-b49a-0e22a6c54ae3" providerId="ADAL" clId="{BC9D5F11-0E6E-4DBD-8659-B69371382877}"/>
    <pc:docChg chg="undo custSel modSld">
      <pc:chgData name="Julia Dahlin" userId="ea550122-f5ff-4a7c-b49a-0e22a6c54ae3" providerId="ADAL" clId="{BC9D5F11-0E6E-4DBD-8659-B69371382877}" dt="2021-01-12T17:50:12.213" v="128" actId="1076"/>
      <pc:docMkLst>
        <pc:docMk/>
      </pc:docMkLst>
      <pc:sldChg chg="modSp mod">
        <pc:chgData name="Julia Dahlin" userId="ea550122-f5ff-4a7c-b49a-0e22a6c54ae3" providerId="ADAL" clId="{BC9D5F11-0E6E-4DBD-8659-B69371382877}" dt="2021-01-12T17:41:26.657" v="17" actId="1076"/>
        <pc:sldMkLst>
          <pc:docMk/>
          <pc:sldMk cId="0" sldId="256"/>
        </pc:sldMkLst>
        <pc:spChg chg="mod">
          <ac:chgData name="Julia Dahlin" userId="ea550122-f5ff-4a7c-b49a-0e22a6c54ae3" providerId="ADAL" clId="{BC9D5F11-0E6E-4DBD-8659-B69371382877}" dt="2021-01-12T17:40:56.438" v="10" actId="1076"/>
          <ac:spMkLst>
            <pc:docMk/>
            <pc:sldMk cId="0" sldId="256"/>
            <ac:spMk id="7" creationId="{938A15F5-B7F9-224D-AA5C-B8AE9066DF19}"/>
          </ac:spMkLst>
        </pc:spChg>
        <pc:spChg chg="mod">
          <ac:chgData name="Julia Dahlin" userId="ea550122-f5ff-4a7c-b49a-0e22a6c54ae3" providerId="ADAL" clId="{BC9D5F11-0E6E-4DBD-8659-B69371382877}" dt="2021-01-12T17:41:26.657" v="17" actId="1076"/>
          <ac:spMkLst>
            <pc:docMk/>
            <pc:sldMk cId="0" sldId="256"/>
            <ac:spMk id="13" creationId="{036305C7-DD0D-47F8-A8BA-636C23B56847}"/>
          </ac:spMkLst>
        </pc:spChg>
        <pc:spChg chg="mod">
          <ac:chgData name="Julia Dahlin" userId="ea550122-f5ff-4a7c-b49a-0e22a6c54ae3" providerId="ADAL" clId="{BC9D5F11-0E6E-4DBD-8659-B69371382877}" dt="2021-01-12T17:41:18.949" v="16" actId="1076"/>
          <ac:spMkLst>
            <pc:docMk/>
            <pc:sldMk cId="0" sldId="256"/>
            <ac:spMk id="2054" creationId="{4E7D7FF7-A605-844B-8A57-4D51776C751D}"/>
          </ac:spMkLst>
        </pc:spChg>
      </pc:sldChg>
      <pc:sldChg chg="modSp mod">
        <pc:chgData name="Julia Dahlin" userId="ea550122-f5ff-4a7c-b49a-0e22a6c54ae3" providerId="ADAL" clId="{BC9D5F11-0E6E-4DBD-8659-B69371382877}" dt="2021-01-12T17:42:11.038" v="28" actId="14100"/>
        <pc:sldMkLst>
          <pc:docMk/>
          <pc:sldMk cId="0" sldId="257"/>
        </pc:sldMkLst>
        <pc:spChg chg="mod">
          <ac:chgData name="Julia Dahlin" userId="ea550122-f5ff-4a7c-b49a-0e22a6c54ae3" providerId="ADAL" clId="{BC9D5F11-0E6E-4DBD-8659-B69371382877}" dt="2021-01-12T17:42:11.038" v="28" actId="14100"/>
          <ac:spMkLst>
            <pc:docMk/>
            <pc:sldMk cId="0" sldId="257"/>
            <ac:spMk id="7" creationId="{E37758D4-1681-E141-99F6-B93B68353BCB}"/>
          </ac:spMkLst>
        </pc:spChg>
        <pc:spChg chg="mod">
          <ac:chgData name="Julia Dahlin" userId="ea550122-f5ff-4a7c-b49a-0e22a6c54ae3" providerId="ADAL" clId="{BC9D5F11-0E6E-4DBD-8659-B69371382877}" dt="2021-01-12T17:42:07.192" v="27" actId="1076"/>
          <ac:spMkLst>
            <pc:docMk/>
            <pc:sldMk cId="0" sldId="257"/>
            <ac:spMk id="3075" creationId="{FFFD9F33-13D8-B241-8EE4-6FCAB223D55B}"/>
          </ac:spMkLst>
        </pc:spChg>
      </pc:sldChg>
      <pc:sldChg chg="modSp mod">
        <pc:chgData name="Julia Dahlin" userId="ea550122-f5ff-4a7c-b49a-0e22a6c54ae3" providerId="ADAL" clId="{BC9D5F11-0E6E-4DBD-8659-B69371382877}" dt="2021-01-12T17:42:29.043" v="32" actId="20577"/>
        <pc:sldMkLst>
          <pc:docMk/>
          <pc:sldMk cId="0" sldId="258"/>
        </pc:sldMkLst>
        <pc:spChg chg="mod">
          <ac:chgData name="Julia Dahlin" userId="ea550122-f5ff-4a7c-b49a-0e22a6c54ae3" providerId="ADAL" clId="{BC9D5F11-0E6E-4DBD-8659-B69371382877}" dt="2021-01-12T17:42:29.043" v="32" actId="20577"/>
          <ac:spMkLst>
            <pc:docMk/>
            <pc:sldMk cId="0" sldId="258"/>
            <ac:spMk id="4099" creationId="{89AC2BEF-B4AC-B849-ACFA-F79374A78DC9}"/>
          </ac:spMkLst>
        </pc:spChg>
      </pc:sldChg>
      <pc:sldChg chg="modSp mod">
        <pc:chgData name="Julia Dahlin" userId="ea550122-f5ff-4a7c-b49a-0e22a6c54ae3" providerId="ADAL" clId="{BC9D5F11-0E6E-4DBD-8659-B69371382877}" dt="2021-01-12T17:44:45.081" v="70" actId="1076"/>
        <pc:sldMkLst>
          <pc:docMk/>
          <pc:sldMk cId="0" sldId="259"/>
        </pc:sldMkLst>
        <pc:spChg chg="mod">
          <ac:chgData name="Julia Dahlin" userId="ea550122-f5ff-4a7c-b49a-0e22a6c54ae3" providerId="ADAL" clId="{BC9D5F11-0E6E-4DBD-8659-B69371382877}" dt="2021-01-12T17:44:45.081" v="70" actId="1076"/>
          <ac:spMkLst>
            <pc:docMk/>
            <pc:sldMk cId="0" sldId="259"/>
            <ac:spMk id="5123" creationId="{5D1A6190-412E-4F40-8EB6-9A87AB5DAF70}"/>
          </ac:spMkLst>
        </pc:spChg>
      </pc:sldChg>
      <pc:sldChg chg="modSp mod">
        <pc:chgData name="Julia Dahlin" userId="ea550122-f5ff-4a7c-b49a-0e22a6c54ae3" providerId="ADAL" clId="{BC9D5F11-0E6E-4DBD-8659-B69371382877}" dt="2021-01-12T17:45:11.080" v="75" actId="1076"/>
        <pc:sldMkLst>
          <pc:docMk/>
          <pc:sldMk cId="0" sldId="260"/>
        </pc:sldMkLst>
        <pc:spChg chg="mod">
          <ac:chgData name="Julia Dahlin" userId="ea550122-f5ff-4a7c-b49a-0e22a6c54ae3" providerId="ADAL" clId="{BC9D5F11-0E6E-4DBD-8659-B69371382877}" dt="2021-01-12T17:45:11.080" v="75" actId="1076"/>
          <ac:spMkLst>
            <pc:docMk/>
            <pc:sldMk cId="0" sldId="260"/>
            <ac:spMk id="6148" creationId="{9F22A54F-9C76-9B4A-8B3D-A5BC7F38C2F2}"/>
          </ac:spMkLst>
        </pc:spChg>
      </pc:sldChg>
      <pc:sldChg chg="modSp mod">
        <pc:chgData name="Julia Dahlin" userId="ea550122-f5ff-4a7c-b49a-0e22a6c54ae3" providerId="ADAL" clId="{BC9D5F11-0E6E-4DBD-8659-B69371382877}" dt="2021-01-12T17:45:22.170" v="76"/>
        <pc:sldMkLst>
          <pc:docMk/>
          <pc:sldMk cId="0" sldId="261"/>
        </pc:sldMkLst>
        <pc:spChg chg="mod">
          <ac:chgData name="Julia Dahlin" userId="ea550122-f5ff-4a7c-b49a-0e22a6c54ae3" providerId="ADAL" clId="{BC9D5F11-0E6E-4DBD-8659-B69371382877}" dt="2021-01-12T17:45:22.170" v="76"/>
          <ac:spMkLst>
            <pc:docMk/>
            <pc:sldMk cId="0" sldId="261"/>
            <ac:spMk id="8195" creationId="{E4B6E8E0-8598-EC46-8ABC-D7BDA3FBE674}"/>
          </ac:spMkLst>
        </pc:spChg>
      </pc:sldChg>
      <pc:sldChg chg="modSp mod">
        <pc:chgData name="Julia Dahlin" userId="ea550122-f5ff-4a7c-b49a-0e22a6c54ae3" providerId="ADAL" clId="{BC9D5F11-0E6E-4DBD-8659-B69371382877}" dt="2021-01-12T17:45:55.983" v="82" actId="1076"/>
        <pc:sldMkLst>
          <pc:docMk/>
          <pc:sldMk cId="0" sldId="262"/>
        </pc:sldMkLst>
        <pc:spChg chg="mod">
          <ac:chgData name="Julia Dahlin" userId="ea550122-f5ff-4a7c-b49a-0e22a6c54ae3" providerId="ADAL" clId="{BC9D5F11-0E6E-4DBD-8659-B69371382877}" dt="2021-01-12T17:45:49.230" v="81" actId="1076"/>
          <ac:spMkLst>
            <pc:docMk/>
            <pc:sldMk cId="0" sldId="262"/>
            <ac:spMk id="7" creationId="{21619E37-8E32-F140-9327-A831864C1559}"/>
          </ac:spMkLst>
        </pc:spChg>
        <pc:spChg chg="mod">
          <ac:chgData name="Julia Dahlin" userId="ea550122-f5ff-4a7c-b49a-0e22a6c54ae3" providerId="ADAL" clId="{BC9D5F11-0E6E-4DBD-8659-B69371382877}" dt="2021-01-12T17:45:55.983" v="82" actId="1076"/>
          <ac:spMkLst>
            <pc:docMk/>
            <pc:sldMk cId="0" sldId="262"/>
            <ac:spMk id="9219" creationId="{1682DF42-55F9-5D4B-974C-A9D16385E687}"/>
          </ac:spMkLst>
        </pc:spChg>
      </pc:sldChg>
      <pc:sldChg chg="modSp mod">
        <pc:chgData name="Julia Dahlin" userId="ea550122-f5ff-4a7c-b49a-0e22a6c54ae3" providerId="ADAL" clId="{BC9D5F11-0E6E-4DBD-8659-B69371382877}" dt="2021-01-12T17:47:07.880" v="93" actId="1076"/>
        <pc:sldMkLst>
          <pc:docMk/>
          <pc:sldMk cId="0" sldId="263"/>
        </pc:sldMkLst>
        <pc:spChg chg="mod">
          <ac:chgData name="Julia Dahlin" userId="ea550122-f5ff-4a7c-b49a-0e22a6c54ae3" providerId="ADAL" clId="{BC9D5F11-0E6E-4DBD-8659-B69371382877}" dt="2021-01-12T17:47:07.880" v="93" actId="1076"/>
          <ac:spMkLst>
            <pc:docMk/>
            <pc:sldMk cId="0" sldId="263"/>
            <ac:spMk id="10243" creationId="{4E28D787-65D0-7143-80A0-CC39953DA468}"/>
          </ac:spMkLst>
        </pc:spChg>
      </pc:sldChg>
      <pc:sldChg chg="modSp mod">
        <pc:chgData name="Julia Dahlin" userId="ea550122-f5ff-4a7c-b49a-0e22a6c54ae3" providerId="ADAL" clId="{BC9D5F11-0E6E-4DBD-8659-B69371382877}" dt="2021-01-12T17:48:03.301" v="99" actId="403"/>
        <pc:sldMkLst>
          <pc:docMk/>
          <pc:sldMk cId="0" sldId="264"/>
        </pc:sldMkLst>
        <pc:spChg chg="mod">
          <ac:chgData name="Julia Dahlin" userId="ea550122-f5ff-4a7c-b49a-0e22a6c54ae3" providerId="ADAL" clId="{BC9D5F11-0E6E-4DBD-8659-B69371382877}" dt="2021-01-12T17:47:30.957" v="96" actId="1076"/>
          <ac:spMkLst>
            <pc:docMk/>
            <pc:sldMk cId="0" sldId="264"/>
            <ac:spMk id="11267" creationId="{AC5D2D51-C0BE-A74C-B0BA-8B05F68AFF25}"/>
          </ac:spMkLst>
        </pc:spChg>
        <pc:spChg chg="mod">
          <ac:chgData name="Julia Dahlin" userId="ea550122-f5ff-4a7c-b49a-0e22a6c54ae3" providerId="ADAL" clId="{BC9D5F11-0E6E-4DBD-8659-B69371382877}" dt="2021-01-12T17:48:03.301" v="99" actId="403"/>
          <ac:spMkLst>
            <pc:docMk/>
            <pc:sldMk cId="0" sldId="264"/>
            <ac:spMk id="11269" creationId="{663FC0ED-8DED-8249-88BD-7945CB6881A5}"/>
          </ac:spMkLst>
        </pc:spChg>
      </pc:sldChg>
      <pc:sldChg chg="modSp mod">
        <pc:chgData name="Julia Dahlin" userId="ea550122-f5ff-4a7c-b49a-0e22a6c54ae3" providerId="ADAL" clId="{BC9D5F11-0E6E-4DBD-8659-B69371382877}" dt="2021-01-12T17:49:24.863" v="119" actId="20577"/>
        <pc:sldMkLst>
          <pc:docMk/>
          <pc:sldMk cId="0" sldId="265"/>
        </pc:sldMkLst>
        <pc:spChg chg="mod">
          <ac:chgData name="Julia Dahlin" userId="ea550122-f5ff-4a7c-b49a-0e22a6c54ae3" providerId="ADAL" clId="{BC9D5F11-0E6E-4DBD-8659-B69371382877}" dt="2021-01-12T17:49:24.863" v="119" actId="20577"/>
          <ac:spMkLst>
            <pc:docMk/>
            <pc:sldMk cId="0" sldId="265"/>
            <ac:spMk id="12291" creationId="{C12684AC-981D-3941-9CE1-DC8090CF20A2}"/>
          </ac:spMkLst>
        </pc:spChg>
      </pc:sldChg>
      <pc:sldChg chg="modSp mod">
        <pc:chgData name="Julia Dahlin" userId="ea550122-f5ff-4a7c-b49a-0e22a6c54ae3" providerId="ADAL" clId="{BC9D5F11-0E6E-4DBD-8659-B69371382877}" dt="2021-01-12T17:50:12.213" v="128" actId="1076"/>
        <pc:sldMkLst>
          <pc:docMk/>
          <pc:sldMk cId="0" sldId="266"/>
        </pc:sldMkLst>
        <pc:spChg chg="mod">
          <ac:chgData name="Julia Dahlin" userId="ea550122-f5ff-4a7c-b49a-0e22a6c54ae3" providerId="ADAL" clId="{BC9D5F11-0E6E-4DBD-8659-B69371382877}" dt="2021-01-12T17:50:03.374" v="126" actId="403"/>
          <ac:spMkLst>
            <pc:docMk/>
            <pc:sldMk cId="0" sldId="266"/>
            <ac:spMk id="13317" creationId="{2A807D63-0198-E74D-9E97-A423D92A3D42}"/>
          </ac:spMkLst>
        </pc:spChg>
        <pc:picChg chg="mod">
          <ac:chgData name="Julia Dahlin" userId="ea550122-f5ff-4a7c-b49a-0e22a6c54ae3" providerId="ADAL" clId="{BC9D5F11-0E6E-4DBD-8659-B69371382877}" dt="2021-01-12T17:50:12.213" v="128" actId="1076"/>
          <ac:picMkLst>
            <pc:docMk/>
            <pc:sldMk cId="0" sldId="266"/>
            <ac:picMk id="13" creationId="{E8C790E4-99A6-7E41-B2AA-A99AE47B2741}"/>
          </ac:picMkLst>
        </pc:picChg>
        <pc:picChg chg="mod">
          <ac:chgData name="Julia Dahlin" userId="ea550122-f5ff-4a7c-b49a-0e22a6c54ae3" providerId="ADAL" clId="{BC9D5F11-0E6E-4DBD-8659-B69371382877}" dt="2021-01-12T17:50:10.660" v="127" actId="1076"/>
          <ac:picMkLst>
            <pc:docMk/>
            <pc:sldMk cId="0" sldId="266"/>
            <ac:picMk id="13315" creationId="{A2FD3FEF-71ED-0348-87C2-CFF988BDBC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B74E-AA0B-C94A-916E-11CB10D2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F898-C4DD-1A4F-BF22-457A4B7AA17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B709C-5611-824B-90AD-4DAC0ACB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72FD-DB63-3242-89CB-173D88A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E2D-B0B6-194B-A620-E443CC66C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7F55-131D-9E48-A9FC-34C7328A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9F82-9F55-5E45-B742-AD14FD0B36A0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987E-3626-7943-AF18-30FB0686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F11-3EE0-E34D-913F-718880E4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FA49-11A5-4D4C-B933-4118AC65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3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0D09-337B-F44A-B3AD-E0E33BCD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C4CA-3B23-0D44-B9D9-14711DD99C1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546D-90C3-D746-A97B-CA17ECEB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B093-08AE-C347-AA62-FA4B759B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4204-E3D9-EC44-A5D3-D7A5644CC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AF3EB-54AD-4548-91AC-A413EAD3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E631-F966-D042-9D0E-951649B64BD3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169E4-AB4C-F348-8424-D9EBFD59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2D6C-96DB-9648-8E4A-A8CF80B2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4837-ECB8-2342-B343-44DDAE66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5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6959-8AF3-7B49-9C3D-C1B1B570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918-034E-4E47-854F-A5BBEF2B6149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0A5A4-5DA3-0240-A3DE-135EB6E2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94254-57DE-884D-BF35-528E5B9A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F465-320E-FF4D-B256-36E5993D5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B827A-AADF-2F43-B4D0-7213E8D1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4C75-E782-E04D-B005-C9DF9EBB2C90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6B6C72-F457-CD49-91AE-0E909F51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087C77-342E-E74D-A80C-1C16CE47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EED8-EF64-D049-AF6A-70A0A4A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D93FD1-B8F3-E940-AEF4-657E763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2D5B-F2A2-D241-A819-F4BAD2E57D0C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5761-6749-0141-8B53-B1FB3976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B5CA22-A4B6-434B-80FE-A077F980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9CB5-EBE6-1044-9D01-D04E04F6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515D89-F670-9246-9C66-C15597C5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9DB1-5CF7-004E-B162-D71966CFC69C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234A25-9B95-CD41-BA2D-9F82CA9C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71B4B4-3AAB-7C4A-AF79-743F753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7AEF-E08C-2D4B-B90B-435EC65D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66FEC3-B151-8744-ACB2-C6DE4569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8F-081E-7640-BE92-BE17337CD64A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04EBC4-FC51-A445-BBD1-5EEF73AA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978367-2274-2E48-93AE-C81405C9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8523B-38B8-D343-9BEE-AB3F4CB18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529207-3539-8F4F-8E0E-C0C8136F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6269-4281-194B-BB81-92E53A3A29CB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F578B-F11C-9447-B564-EB2102CE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D6370-032A-E943-8F44-8431CD0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03D1-2C68-A34D-B167-F5DDDBD1B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0D7826-9A2D-A749-8650-2396971D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1884-F933-AA4D-BA48-C8021EF1E94D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3222F-F313-C24E-A1BA-64FCC4D4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69EA3A-98DA-3141-A9F0-D07B62F3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798A-0B47-F641-B0A1-AE7A1C7E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2FE15-3D52-D748-85F0-B7BCBC551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467B5D-24AE-D640-A13B-B25A52D34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CC20C-4F78-B446-94ED-6D5616F6C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A5E19A-74F8-5B4C-9923-7000E17EE36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18B4C-331E-A54B-8630-A9AB5C57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5511-05EC-2D47-8E4E-A12381372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D10-95E2-9A4F-973A-4AE0835D9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:a16="http://schemas.microsoft.com/office/drawing/2014/main" id="{51D06A69-D793-E44A-BC2D-22AAE12713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z</a:t>
            </a:r>
          </a:p>
        </p:txBody>
      </p:sp>
      <p:sp>
        <p:nvSpPr>
          <p:cNvPr id="2050" name="Subtitle 2">
            <a:extLst>
              <a:ext uri="{FF2B5EF4-FFF2-40B4-BE49-F238E27FC236}">
                <a16:creationId xmlns:a16="http://schemas.microsoft.com/office/drawing/2014/main" id="{52959504-E859-4F40-B79D-85CA98CDD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1" name="Picture 4" descr="A view of the ocean&#10;&#10;Description automatically generated">
            <a:extLst>
              <a:ext uri="{FF2B5EF4-FFF2-40B4-BE49-F238E27FC236}">
                <a16:creationId xmlns:a16="http://schemas.microsoft.com/office/drawing/2014/main" id="{2F050F92-9C5C-004C-A679-C1A2B3DF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755CA23E-A0DE-984B-B81B-DEC87A9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287338"/>
            <a:ext cx="13716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A15F5-B7F9-224D-AA5C-B8AE9066DF19}"/>
              </a:ext>
            </a:extLst>
          </p:cNvPr>
          <p:cNvSpPr/>
          <p:nvPr/>
        </p:nvSpPr>
        <p:spPr>
          <a:xfrm>
            <a:off x="-15875" y="4344988"/>
            <a:ext cx="12207875" cy="25130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4E7D7FF7-A605-844B-8A57-4D51776C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4796135"/>
            <a:ext cx="1118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Kestävä</a:t>
            </a:r>
            <a:r>
              <a:rPr lang="en-GB" sz="5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kehitys</a:t>
            </a:r>
            <a:r>
              <a:rPr lang="en-GB" sz="5400" dirty="0">
                <a:solidFill>
                  <a:schemeClr val="bg1"/>
                </a:solidFill>
                <a:latin typeface="Local Brewery Five" panose="02000506000000020004" pitchFamily="50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latin typeface="Local Brewery Five" panose="02000506000000020004" pitchFamily="50" charset="0"/>
              </a:rPr>
              <a:t>merellä</a:t>
            </a:r>
            <a:endParaRPr lang="en-US" altLang="en-US" sz="72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2055" name="Picture 8">
            <a:extLst>
              <a:ext uri="{FF2B5EF4-FFF2-40B4-BE49-F238E27FC236}">
                <a16:creationId xmlns:a16="http://schemas.microsoft.com/office/drawing/2014/main" id="{D137BA2A-BDBC-9C4D-997F-A1A3CC8F8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325" y="5724525"/>
            <a:ext cx="582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>
            <a:extLst>
              <a:ext uri="{FF2B5EF4-FFF2-40B4-BE49-F238E27FC236}">
                <a16:creationId xmlns:a16="http://schemas.microsoft.com/office/drawing/2014/main" id="{C7BBBE91-39BB-2748-A0BC-92E64A0D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4794250"/>
            <a:ext cx="5445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4555FBD7-5F7A-F942-83D2-83DE14F73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4100" y="5399088"/>
            <a:ext cx="5445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4BF3577-471E-C048-B090-7FA084D3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76825"/>
            <a:ext cx="5461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1DB3B8E4-FC6E-0249-A81F-FA46AB21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829300"/>
            <a:ext cx="54451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6305C7-DD0D-47F8-A8BA-636C23B56847}"/>
              </a:ext>
            </a:extLst>
          </p:cNvPr>
          <p:cNvSpPr txBox="1">
            <a:spLocks/>
          </p:cNvSpPr>
          <p:nvPr/>
        </p:nvSpPr>
        <p:spPr>
          <a:xfrm>
            <a:off x="4547000" y="6000750"/>
            <a:ext cx="3713949" cy="1298646"/>
          </a:xfrm>
          <a:prstGeom prst="rect">
            <a:avLst/>
          </a:prstGeom>
        </p:spPr>
        <p:txBody>
          <a:bodyPr wrap="square" lIns="0" tIns="0" rIns="0" bIns="0" anchor="t" anchorCtr="0">
            <a:normAutofit fontScale="97500"/>
          </a:bodyPr>
          <a:lstStyle>
            <a:lvl1pPr algn="l" defTabSz="457200" rtl="0" eaLnBrk="1" latinLnBrk="0" hangingPunct="1">
              <a:lnSpc>
                <a:spcPts val="496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Meta Offc Pro" panose="020B0504030101020102" pitchFamily="34" charset="0"/>
              </a:rPr>
              <a:t>Marine Stewardship </a:t>
            </a:r>
            <a:r>
              <a:rPr lang="en-GB" sz="1800" dirty="0" err="1">
                <a:latin typeface="Meta Offc Pro" panose="020B0504030101020102" pitchFamily="34" charset="0"/>
              </a:rPr>
              <a:t>Councilin</a:t>
            </a:r>
            <a:r>
              <a:rPr lang="en-GB" sz="1800" dirty="0">
                <a:latin typeface="Meta Offc Pro" panose="020B0504030101020102" pitchFamily="34" charset="0"/>
              </a:rPr>
              <a:t> </a:t>
            </a:r>
            <a:r>
              <a:rPr lang="en-GB" sz="1800" dirty="0" err="1">
                <a:latin typeface="Meta Offc Pro" panose="020B0504030101020102" pitchFamily="34" charset="0"/>
              </a:rPr>
              <a:t>esitys</a:t>
            </a:r>
            <a:endParaRPr lang="en-GB" sz="1800" dirty="0">
              <a:latin typeface="Meta Offc Pro" panose="020B0504030101020102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pe&#10;&#10;Description automatically generated">
            <a:extLst>
              <a:ext uri="{FF2B5EF4-FFF2-40B4-BE49-F238E27FC236}">
                <a16:creationId xmlns:a16="http://schemas.microsoft.com/office/drawing/2014/main" id="{DB5D3CFB-A801-014C-8113-06C3B03C5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0000" cy="68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A9FCA9-60AA-C249-9400-B7417CEB08FB}"/>
              </a:ext>
            </a:extLst>
          </p:cNvPr>
          <p:cNvSpPr/>
          <p:nvPr/>
        </p:nvSpPr>
        <p:spPr>
          <a:xfrm>
            <a:off x="0" y="0"/>
            <a:ext cx="4752975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2291" name="TextBox 6">
            <a:extLst>
              <a:ext uri="{FF2B5EF4-FFF2-40B4-BE49-F238E27FC236}">
                <a16:creationId xmlns:a16="http://schemas.microsoft.com/office/drawing/2014/main" id="{C12684AC-981D-3941-9CE1-DC8090CF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33" y="155393"/>
            <a:ext cx="410368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Kalastajat tekevät myös muita toimenpiteitä pienentääkseen vaikutustaan meren ekosysteemiin. He voivat:</a:t>
            </a:r>
          </a:p>
          <a:p>
            <a:pPr marL="0" indent="0" algn="ctr">
              <a:buNone/>
            </a:pPr>
            <a:endParaRPr lang="en-GB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käyttää suurisilmäisiä verkkoja, joista pienemmät kalat pääsevät uimaan läpi</a:t>
            </a:r>
          </a:p>
          <a:p>
            <a:endParaRPr lang="fi-FI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virittää värikkäitä lippuja siimoihinsa, jotta linnut eivät lentäessään jää kiinni niihin</a:t>
            </a:r>
          </a:p>
          <a:p>
            <a:endParaRPr lang="fi-FI" sz="24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käyttää teknologiaa, joka auttaa heitä pyytämään vain haluamiaan kalalajeja eikä muita eläimiä</a:t>
            </a:r>
            <a:r>
              <a:rPr lang="en-GB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. 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4B2DD90A-4B38-9B41-9A9D-304BB2C8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6675" y="6089025"/>
            <a:ext cx="78898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A picture containing fish, outdoor&#10;&#10;Description automatically generated">
            <a:extLst>
              <a:ext uri="{FF2B5EF4-FFF2-40B4-BE49-F238E27FC236}">
                <a16:creationId xmlns:a16="http://schemas.microsoft.com/office/drawing/2014/main" id="{25CF4346-88A4-FC43-B61D-76177EA3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1E9B12-9CF6-7E4D-ADBD-173C207C54DF}"/>
              </a:ext>
            </a:extLst>
          </p:cNvPr>
          <p:cNvSpPr/>
          <p:nvPr/>
        </p:nvSpPr>
        <p:spPr>
          <a:xfrm>
            <a:off x="4589755" y="0"/>
            <a:ext cx="7602246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A2FD3FEF-71ED-0348-87C2-CFF988BD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5009" y="5254427"/>
            <a:ext cx="1869157" cy="13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9">
            <a:extLst>
              <a:ext uri="{FF2B5EF4-FFF2-40B4-BE49-F238E27FC236}">
                <a16:creationId xmlns:a16="http://schemas.microsoft.com/office/drawing/2014/main" id="{2A807D63-0198-E74D-9E97-A423D92A3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269" y="238088"/>
            <a:ext cx="629731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Kestävän kalastuksen avulla varmistamme, että meressä riittää kaloja myös tulevaisuudessa! Kun valitsemme lautaselle kestävästi pyydettyä kalaa, voimme olla varmoja, että meren ekosysteemiä suojellaan yhdeltä sen suurimmista uhista.</a:t>
            </a:r>
          </a:p>
          <a:p>
            <a:endParaRPr lang="fi-FI" sz="28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r>
              <a:rPr lang="fi-FI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Tämän vuoksi </a:t>
            </a:r>
            <a:r>
              <a:rPr lang="fi-FI" sz="4000" dirty="0">
                <a:solidFill>
                  <a:schemeClr val="bg1"/>
                </a:solidFill>
                <a:latin typeface="Local Brewery Five" panose="02000506000000020004" pitchFamily="50" charset="0"/>
              </a:rPr>
              <a:t>MSC</a:t>
            </a:r>
            <a:r>
              <a:rPr lang="fi-FI" sz="2800" dirty="0">
                <a:solidFill>
                  <a:schemeClr val="bg1"/>
                </a:solidFill>
                <a:latin typeface="Local Brewery Five" panose="02000506000000020004" pitchFamily="50" charset="0"/>
              </a:rPr>
              <a:t> on olemassa! MSC tekee töitä kestävän kalakannan eteen. Pieni sininen merkki syömässäsi kalatuotteessa kertoo, että se on peräisin kestävästä kalakannasta.</a:t>
            </a:r>
            <a:endParaRPr lang="en-GB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3" name="Picture 2" descr="A picture containing person, indoor, food, holding&#10;&#10;Description automatically generated">
            <a:extLst>
              <a:ext uri="{FF2B5EF4-FFF2-40B4-BE49-F238E27FC236}">
                <a16:creationId xmlns:a16="http://schemas.microsoft.com/office/drawing/2014/main" id="{88AB49C4-6620-BF4F-A6C1-8318B3B7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4589755" cy="6884633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8C790E4-99A6-7E41-B2AA-A99AE47B2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7885">
            <a:off x="7822730" y="5350135"/>
            <a:ext cx="1695401" cy="828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A picture containing wave, water, surfing, outdoor&#10;&#10;Description automatically generated">
            <a:extLst>
              <a:ext uri="{FF2B5EF4-FFF2-40B4-BE49-F238E27FC236}">
                <a16:creationId xmlns:a16="http://schemas.microsoft.com/office/drawing/2014/main" id="{0969A361-D320-4149-907F-583E2659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7758D4-1681-E141-99F6-B93B68353BCB}"/>
              </a:ext>
            </a:extLst>
          </p:cNvPr>
          <p:cNvSpPr/>
          <p:nvPr/>
        </p:nvSpPr>
        <p:spPr>
          <a:xfrm>
            <a:off x="649288" y="2396613"/>
            <a:ext cx="4667506" cy="34803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3075" name="TextBox 5">
            <a:extLst>
              <a:ext uri="{FF2B5EF4-FFF2-40B4-BE49-F238E27FC236}">
                <a16:creationId xmlns:a16="http://schemas.microsoft.com/office/drawing/2014/main" id="{FFFD9F33-13D8-B241-8EE4-6FCAB223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81" y="2407704"/>
            <a:ext cx="487398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fi-FI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Meri mahdollistaa kaiken elämän Maapallolla. Yli 70 % Maan pinnasta on merta, joka ohjailee ilmastoamme ja tuottaa myös suuren osan hapesta, jota tarvitsemme elääksemme.</a:t>
            </a:r>
            <a:endParaRPr lang="en-US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9D0846BA-7629-5D4D-89FA-40BADE29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338" y="55626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1CD95F7-14D6-9242-8AA3-E20A4679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1F87B1-AC03-BF41-BB51-E189CFCE810D}"/>
              </a:ext>
            </a:extLst>
          </p:cNvPr>
          <p:cNvSpPr/>
          <p:nvPr/>
        </p:nvSpPr>
        <p:spPr>
          <a:xfrm>
            <a:off x="0" y="0"/>
            <a:ext cx="5018088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4099" name="TextBox 6">
            <a:extLst>
              <a:ext uri="{FF2B5EF4-FFF2-40B4-BE49-F238E27FC236}">
                <a16:creationId xmlns:a16="http://schemas.microsoft.com/office/drawing/2014/main" id="{89AC2BEF-B4AC-B849-ACFA-F79374A78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6" y="879936"/>
            <a:ext cx="42037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Meri on monimutkainen ekosysteemi ja monenlaisten kasvien ja eläinten koti.</a:t>
            </a:r>
          </a:p>
          <a:p>
            <a:pPr eaLnBrk="1" hangingPunct="1"/>
            <a:endParaRPr lang="fi-FI" sz="3200" dirty="0">
              <a:solidFill>
                <a:schemeClr val="bg1"/>
              </a:solidFill>
              <a:latin typeface="Local Brewery Five" panose="02000506000000020004" pitchFamily="50" charset="0"/>
            </a:endParaRPr>
          </a:p>
          <a:p>
            <a:pPr eaLnBrk="1" hangingPunct="1"/>
            <a:r>
              <a:rPr lang="fi-FI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Kalan syöminen on elinehto miljardille maailman ihmiselle.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CFD90E3E-D63F-0944-94A8-39A42690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0225" y="5883275"/>
            <a:ext cx="1216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 descr="A person riding on the back of a boat&#10;&#10;Description automatically generated">
            <a:extLst>
              <a:ext uri="{FF2B5EF4-FFF2-40B4-BE49-F238E27FC236}">
                <a16:creationId xmlns:a16="http://schemas.microsoft.com/office/drawing/2014/main" id="{B7053DB7-2020-7445-8A77-F5ED8149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98817E-51EC-DD4A-88B5-2C9486D4E7D1}"/>
              </a:ext>
            </a:extLst>
          </p:cNvPr>
          <p:cNvSpPr/>
          <p:nvPr/>
        </p:nvSpPr>
        <p:spPr>
          <a:xfrm>
            <a:off x="7173913" y="0"/>
            <a:ext cx="5018087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5D1A6190-412E-4F40-8EB6-9A87AB5D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639" y="560284"/>
            <a:ext cx="4798634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Kala on maailman eniten myyty elintarvike. Kalastus on valtava ala, ja yli</a:t>
            </a:r>
          </a:p>
          <a:p>
            <a:pPr eaLnBrk="1" hangingPunct="1"/>
            <a:r>
              <a:rPr lang="fi-FI" sz="6600" dirty="0">
                <a:solidFill>
                  <a:schemeClr val="bg1"/>
                </a:solidFill>
                <a:latin typeface="Local Brewery Five" panose="02000506000000020004" pitchFamily="50" charset="0"/>
              </a:rPr>
              <a:t>200 miljoonaa</a:t>
            </a:r>
          </a:p>
          <a:p>
            <a:pPr eaLnBrk="1" hangingPunct="1"/>
            <a:r>
              <a:rPr lang="fi-FI" sz="2000" dirty="0">
                <a:solidFill>
                  <a:schemeClr val="bg1"/>
                </a:solidFill>
                <a:latin typeface="Local Brewery Five" panose="02000506000000020004" pitchFamily="50" charset="0"/>
              </a:rPr>
              <a:t>ihmistä maailmassa työllistyy kalasektorille. Heistä suurin osa työskentelee kalojen ja äyriäisten pyytämisen, pakkaamisen, kuljetuksen ja myynnin parissa.</a:t>
            </a:r>
            <a:br>
              <a:rPr lang="en-GB" altLang="en-US" sz="2000" dirty="0">
                <a:solidFill>
                  <a:schemeClr val="bg1"/>
                </a:solidFill>
                <a:latin typeface="Local Brewery Four" panose="02000506000000020004" pitchFamily="2" charset="77"/>
              </a:rPr>
            </a:br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endParaRPr lang="en-GB" altLang="en-US" sz="2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fi-FI" altLang="en-US" sz="3200" dirty="0">
                <a:solidFill>
                  <a:schemeClr val="bg1"/>
                </a:solidFill>
                <a:latin typeface="Local Brewery Four" panose="02000506000000020004" pitchFamily="2" charset="77"/>
              </a:rPr>
              <a:t>Se tarkoittaa, että joka kymmenennen ihmisen toimeentulo riippuu jollain tavalla kalastuksesta.</a:t>
            </a:r>
            <a:endParaRPr lang="en-GB" altLang="en-US" sz="32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F6E92FA7-A6A8-924D-97B3-2E4A6B99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44500"/>
            <a:ext cx="15716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>
            <a:extLst>
              <a:ext uri="{FF2B5EF4-FFF2-40B4-BE49-F238E27FC236}">
                <a16:creationId xmlns:a16="http://schemas.microsoft.com/office/drawing/2014/main" id="{AA0014FC-7933-7E43-B2B5-1E782846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5" descr="A pile of fish&#10;&#10;Description automatically generated">
            <a:extLst>
              <a:ext uri="{FF2B5EF4-FFF2-40B4-BE49-F238E27FC236}">
                <a16:creationId xmlns:a16="http://schemas.microsoft.com/office/drawing/2014/main" id="{035D2C3C-CC78-6542-B90F-4B2147A7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B60D6-846D-3347-BC9B-75AE59E03581}"/>
              </a:ext>
            </a:extLst>
          </p:cNvPr>
          <p:cNvSpPr/>
          <p:nvPr/>
        </p:nvSpPr>
        <p:spPr>
          <a:xfrm>
            <a:off x="725488" y="974725"/>
            <a:ext cx="5019675" cy="51038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9F22A54F-9C76-9B4A-8B3D-A5BC7F38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84" y="1305341"/>
            <a:ext cx="42037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Meidän ihmisten toiminnalla on vaikutuksia mereen, ja se onkin nyt uhattuna. Siksi myös syömämme kalat voivat olla vaarassa.</a:t>
            </a:r>
          </a:p>
          <a:p>
            <a:pPr eaLnBrk="1" hangingPunct="1"/>
            <a:endParaRPr lang="fi-FI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fi-FI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Viimeisen 50 vuoden aikana maailman kalakanta on pienentynyt alle puoleen.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DC8DF522-215D-5740-A4BC-EC2D29E6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25" y="4837113"/>
            <a:ext cx="8905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A picture containing building, outdoor, water&#10;&#10;Description automatically generated">
            <a:extLst>
              <a:ext uri="{FF2B5EF4-FFF2-40B4-BE49-F238E27FC236}">
                <a16:creationId xmlns:a16="http://schemas.microsoft.com/office/drawing/2014/main" id="{27469602-1FCA-DA47-8837-D14E2E34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8A3503-34CD-7D4A-8FE0-65936E323264}"/>
              </a:ext>
            </a:extLst>
          </p:cNvPr>
          <p:cNvSpPr/>
          <p:nvPr/>
        </p:nvSpPr>
        <p:spPr>
          <a:xfrm>
            <a:off x="1584325" y="877888"/>
            <a:ext cx="5018088" cy="49784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E4B6E8E0-8598-EC46-8ABC-D7BDA3FB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1243429"/>
            <a:ext cx="42037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Ylikalastus tarkoittaa sitä, että tiettyä kalalajia kalastetaan liikaa. Kalat eivät pysty lisääntymään niin, että kalakanta pysyisi kestävällä tasolla – ja silloin kanta alkaa pienentyä.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8196" name="Picture 8">
            <a:extLst>
              <a:ext uri="{FF2B5EF4-FFF2-40B4-BE49-F238E27FC236}">
                <a16:creationId xmlns:a16="http://schemas.microsoft.com/office/drawing/2014/main" id="{73CEBF81-7293-5540-B2E1-C2640292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150" y="5157788"/>
            <a:ext cx="6540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>
            <a:extLst>
              <a:ext uri="{FF2B5EF4-FFF2-40B4-BE49-F238E27FC236}">
                <a16:creationId xmlns:a16="http://schemas.microsoft.com/office/drawing/2014/main" id="{701690DF-0450-3742-B120-394E1A88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038" y="4797425"/>
            <a:ext cx="882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A flock of seagulls flying in the sky&#10;&#10;Description automatically generated">
            <a:extLst>
              <a:ext uri="{FF2B5EF4-FFF2-40B4-BE49-F238E27FC236}">
                <a16:creationId xmlns:a16="http://schemas.microsoft.com/office/drawing/2014/main" id="{18027769-26BE-3548-8C59-3492B6D8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19E37-8E32-F140-9327-A831864C1559}"/>
              </a:ext>
            </a:extLst>
          </p:cNvPr>
          <p:cNvSpPr/>
          <p:nvPr/>
        </p:nvSpPr>
        <p:spPr>
          <a:xfrm>
            <a:off x="961230" y="5318489"/>
            <a:ext cx="10186988" cy="133191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4B0"/>
              </a:solidFill>
            </a:endParaRP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1682DF42-55F9-5D4B-974C-A9D16385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505" y="5476613"/>
            <a:ext cx="10104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i-FI" altLang="en-US" sz="3000" dirty="0">
                <a:solidFill>
                  <a:schemeClr val="bg1"/>
                </a:solidFill>
                <a:latin typeface="Local Brewery Four" panose="02000506000000020004" pitchFamily="2" charset="77"/>
              </a:rPr>
              <a:t>Kaikki meressä elävät eliöt ovat osa ekosysteemiä ja ravintoketjua. Yhtä lajia koskettava muutos vaikuttaa myös muihin!</a:t>
            </a:r>
            <a:endParaRPr lang="en-GB" altLang="en-US" sz="30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A picture containing person, man, building, indoor&#10;&#10;Description automatically generated">
            <a:extLst>
              <a:ext uri="{FF2B5EF4-FFF2-40B4-BE49-F238E27FC236}">
                <a16:creationId xmlns:a16="http://schemas.microsoft.com/office/drawing/2014/main" id="{BABCA52F-24C2-DE44-B6C5-A7789176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7B60C9-6C3E-8A49-B4C6-B7CC13A10F09}"/>
              </a:ext>
            </a:extLst>
          </p:cNvPr>
          <p:cNvSpPr/>
          <p:nvPr/>
        </p:nvSpPr>
        <p:spPr>
          <a:xfrm>
            <a:off x="0" y="0"/>
            <a:ext cx="4752975" cy="6858000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id="{4E28D787-65D0-7143-80A0-CC39953DA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97" y="366623"/>
            <a:ext cx="4270933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altLang="en-US" sz="2800" dirty="0">
                <a:solidFill>
                  <a:schemeClr val="bg1"/>
                </a:solidFill>
                <a:latin typeface="Local Brewery Four" panose="02000506000000020004" pitchFamily="2" charset="77"/>
              </a:rPr>
              <a:t>Ylikalastuksen vähentämiseksi tulisi suosia kestävää kalastusta.</a:t>
            </a:r>
          </a:p>
          <a:p>
            <a:pPr eaLnBrk="1" hangingPunct="1"/>
            <a:endParaRPr lang="fi-FI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fi-FI" altLang="en-US" sz="2800" dirty="0">
                <a:solidFill>
                  <a:schemeClr val="bg1"/>
                </a:solidFill>
                <a:latin typeface="Local Brewery Four" panose="02000506000000020004" pitchFamily="2" charset="77"/>
              </a:rPr>
              <a:t>Kestävä kalastus tarkoittaa sitä, ettei kaloja kalasteta liikaa. Näin kalat pystyvät lisääntymään ja kasvattamaan sekä määräänsä että kokoaan.</a:t>
            </a:r>
          </a:p>
          <a:p>
            <a:pPr eaLnBrk="1" hangingPunct="1"/>
            <a:endParaRPr lang="fi-FI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  <a:p>
            <a:pPr eaLnBrk="1" hangingPunct="1"/>
            <a:r>
              <a:rPr lang="fi-FI" altLang="en-US" sz="2800" dirty="0">
                <a:solidFill>
                  <a:schemeClr val="bg1"/>
                </a:solidFill>
                <a:latin typeface="Local Brewery Four" panose="02000506000000020004" pitchFamily="2" charset="77"/>
              </a:rPr>
              <a:t>On myös tärkeää, ettei kalastus aiheuta vahinkoa muulle merielämälle tai -ympäristölle.</a:t>
            </a:r>
            <a:endParaRPr lang="en-GB" altLang="en-US" sz="28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10244" name="Picture 7">
            <a:extLst>
              <a:ext uri="{FF2B5EF4-FFF2-40B4-BE49-F238E27FC236}">
                <a16:creationId xmlns:a16="http://schemas.microsoft.com/office/drawing/2014/main" id="{C55BD343-1AD0-9D4C-B3D5-A5629C28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4475" y="280988"/>
            <a:ext cx="15763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F18010-5943-A744-B692-33A829CFCAB8}"/>
              </a:ext>
            </a:extLst>
          </p:cNvPr>
          <p:cNvSpPr/>
          <p:nvPr/>
        </p:nvSpPr>
        <p:spPr>
          <a:xfrm>
            <a:off x="166688" y="204788"/>
            <a:ext cx="3698875" cy="4722812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64B0"/>
              </a:solidFill>
            </a:endParaRP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id="{AC5D2D51-C0BE-A74C-B0BA-8B05F68A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34157"/>
            <a:ext cx="32385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Voidakseen kalastaa vastuullisesti kalastajien tulee tietää mahdollisimman paljon pyydystämistään kaloista tai äyriäisistä sekä ekosysteemistä, jossa ne elävät. He toimivat yhteistyössä tutkijoiden kanssa ymmärtääkseen, miten kalojen määrä muuttuu aikojen saatossa.</a:t>
            </a:r>
            <a:endParaRPr lang="en-GB" altLang="en-US" sz="2400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40B7E-268B-9740-9FCA-619178889F3B}"/>
              </a:ext>
            </a:extLst>
          </p:cNvPr>
          <p:cNvSpPr/>
          <p:nvPr/>
        </p:nvSpPr>
        <p:spPr>
          <a:xfrm>
            <a:off x="6310489" y="3231003"/>
            <a:ext cx="5597349" cy="2681993"/>
          </a:xfrm>
          <a:prstGeom prst="rect">
            <a:avLst/>
          </a:prstGeom>
          <a:solidFill>
            <a:srgbClr val="01316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rgbClr val="0064B0"/>
              </a:solidFill>
            </a:endParaRPr>
          </a:p>
        </p:txBody>
      </p:sp>
      <p:sp>
        <p:nvSpPr>
          <p:cNvPr id="11269" name="TextBox 8">
            <a:extLst>
              <a:ext uri="{FF2B5EF4-FFF2-40B4-BE49-F238E27FC236}">
                <a16:creationId xmlns:a16="http://schemas.microsoft.com/office/drawing/2014/main" id="{663FC0ED-8DED-8249-88BD-7945CB68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266" y="3499290"/>
            <a:ext cx="525578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i-FI" sz="2400" dirty="0">
                <a:solidFill>
                  <a:schemeClr val="bg1"/>
                </a:solidFill>
                <a:latin typeface="Local Brewery Five" panose="02000506000000020004" pitchFamily="50" charset="0"/>
              </a:rPr>
              <a:t>Tämä tieto auttaa heitä myös laskemaan, kuinka paljon he voivat pyydystää kalaa ilman, että laji joutuu ylikalastuksen kohteeksi. Tätä kutsutaan termillä </a:t>
            </a:r>
            <a:r>
              <a:rPr lang="fi-FI" sz="3200" dirty="0">
                <a:solidFill>
                  <a:schemeClr val="bg1"/>
                </a:solidFill>
                <a:latin typeface="Local Brewery Five" panose="02000506000000020004" pitchFamily="50" charset="0"/>
              </a:rPr>
              <a:t>”maksimaalinen kestävä tuotto”.</a:t>
            </a:r>
            <a:endParaRPr lang="en-GB" altLang="en-US" sz="4000" b="1" dirty="0">
              <a:solidFill>
                <a:schemeClr val="bg1"/>
              </a:solidFill>
              <a:latin typeface="Local Brewery Four" panose="02000506000000020004" pitchFamily="2" charset="77"/>
            </a:endParaRPr>
          </a:p>
        </p:txBody>
      </p:sp>
      <p:pic>
        <p:nvPicPr>
          <p:cNvPr id="11270" name="Picture 11">
            <a:extLst>
              <a:ext uri="{FF2B5EF4-FFF2-40B4-BE49-F238E27FC236}">
                <a16:creationId xmlns:a16="http://schemas.microsoft.com/office/drawing/2014/main" id="{6029D34E-30C6-9045-8946-83E61489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1050" y="342900"/>
            <a:ext cx="7508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>
            <a:extLst>
              <a:ext uri="{FF2B5EF4-FFF2-40B4-BE49-F238E27FC236}">
                <a16:creationId xmlns:a16="http://schemas.microsoft.com/office/drawing/2014/main" id="{3FE317A9-8540-1542-B919-EA75AE26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6819" y="6181283"/>
            <a:ext cx="10890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396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Local Brewery Five</vt:lpstr>
      <vt:lpstr>Local Brewery Four</vt:lpstr>
      <vt:lpstr>Meta Offc Pro</vt:lpstr>
      <vt:lpstr>Office Theme</vt:lpstr>
      <vt:lpstr>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Corbilla</dc:creator>
  <cp:lastModifiedBy>Julia Dahlin</cp:lastModifiedBy>
  <cp:revision>36</cp:revision>
  <cp:lastPrinted>2019-07-09T15:59:32Z</cp:lastPrinted>
  <dcterms:created xsi:type="dcterms:W3CDTF">2019-07-02T11:39:25Z</dcterms:created>
  <dcterms:modified xsi:type="dcterms:W3CDTF">2021-01-12T17:50:15Z</dcterms:modified>
  <cp:contentStatus/>
</cp:coreProperties>
</file>