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handoutMasterIdLst>
    <p:handoutMasterId r:id="rId34"/>
  </p:handoutMasterIdLst>
  <p:sldIdLst>
    <p:sldId id="400" r:id="rId2"/>
    <p:sldId id="425" r:id="rId3"/>
    <p:sldId id="405" r:id="rId4"/>
    <p:sldId id="409" r:id="rId5"/>
    <p:sldId id="449" r:id="rId6"/>
    <p:sldId id="439" r:id="rId7"/>
    <p:sldId id="420" r:id="rId8"/>
    <p:sldId id="450" r:id="rId9"/>
    <p:sldId id="440" r:id="rId10"/>
    <p:sldId id="451" r:id="rId11"/>
    <p:sldId id="453" r:id="rId12"/>
    <p:sldId id="442" r:id="rId13"/>
    <p:sldId id="441" r:id="rId14"/>
    <p:sldId id="452" r:id="rId15"/>
    <p:sldId id="433" r:id="rId16"/>
    <p:sldId id="457" r:id="rId17"/>
    <p:sldId id="447" r:id="rId18"/>
    <p:sldId id="454" r:id="rId19"/>
    <p:sldId id="445" r:id="rId20"/>
    <p:sldId id="446" r:id="rId21"/>
    <p:sldId id="424" r:id="rId22"/>
    <p:sldId id="421" r:id="rId23"/>
    <p:sldId id="432" r:id="rId24"/>
    <p:sldId id="423" r:id="rId25"/>
    <p:sldId id="411" r:id="rId26"/>
    <p:sldId id="414" r:id="rId27"/>
    <p:sldId id="455" r:id="rId28"/>
    <p:sldId id="456" r:id="rId29"/>
    <p:sldId id="436" r:id="rId30"/>
    <p:sldId id="438" r:id="rId31"/>
    <p:sldId id="437" r:id="rId3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6DE"/>
    <a:srgbClr val="0081C6"/>
    <a:srgbClr val="00B194"/>
    <a:srgbClr val="175EAA"/>
    <a:srgbClr val="011F59"/>
    <a:srgbClr val="005DAA"/>
    <a:srgbClr val="009AC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8834F5A-8F31-2114-5052-877C140CA4FB}" v="18" dt="2023-06-21T22:43:27.280"/>
    <p1510:client id="{E941AFC5-4EC8-3B45-A74A-D7F751C78767}" v="2" dt="2023-06-21T22:58:58.29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948" autoAdjust="0"/>
    <p:restoredTop sz="76497" autoAdjust="0"/>
  </p:normalViewPr>
  <p:slideViewPr>
    <p:cSldViewPr snapToGrid="0" snapToObjects="1">
      <p:cViewPr varScale="1">
        <p:scale>
          <a:sx n="116" d="100"/>
          <a:sy n="116" d="100"/>
        </p:scale>
        <p:origin x="984" y="192"/>
      </p:cViewPr>
      <p:guideLst>
        <p:guide orient="horz" pos="1620"/>
        <p:guide pos="2880"/>
      </p:guideLst>
    </p:cSldViewPr>
  </p:slideViewPr>
  <p:outlineViewPr>
    <p:cViewPr>
      <p:scale>
        <a:sx n="33" d="100"/>
        <a:sy n="33" d="100"/>
      </p:scale>
      <p:origin x="0" y="29576"/>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77" d="100"/>
          <a:sy n="77" d="100"/>
        </p:scale>
        <p:origin x="-1048"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ka Milne" userId="S::rika.milne@msc.org::d5d520ec-da04-4164-b1f6-43a48e255efa" providerId="AD" clId="Web-{88834F5A-8F31-2114-5052-877C140CA4FB}"/>
    <pc:docChg chg="modSld">
      <pc:chgData name="Rika Milne" userId="S::rika.milne@msc.org::d5d520ec-da04-4164-b1f6-43a48e255efa" providerId="AD" clId="Web-{88834F5A-8F31-2114-5052-877C140CA4FB}" dt="2023-06-21T22:43:27.280" v="24" actId="14100"/>
      <pc:docMkLst>
        <pc:docMk/>
      </pc:docMkLst>
      <pc:sldChg chg="modSp">
        <pc:chgData name="Rika Milne" userId="S::rika.milne@msc.org::d5d520ec-da04-4164-b1f6-43a48e255efa" providerId="AD" clId="Web-{88834F5A-8F31-2114-5052-877C140CA4FB}" dt="2023-06-21T22:40:45.023" v="7" actId="20577"/>
        <pc:sldMkLst>
          <pc:docMk/>
          <pc:sldMk cId="2688665328" sldId="405"/>
        </pc:sldMkLst>
        <pc:spChg chg="mod">
          <ac:chgData name="Rika Milne" userId="S::rika.milne@msc.org::d5d520ec-da04-4164-b1f6-43a48e255efa" providerId="AD" clId="Web-{88834F5A-8F31-2114-5052-877C140CA4FB}" dt="2023-06-21T22:40:45.023" v="7" actId="20577"/>
          <ac:spMkLst>
            <pc:docMk/>
            <pc:sldMk cId="2688665328" sldId="405"/>
            <ac:spMk id="7" creationId="{71CCD71E-02BB-B846-89B0-78AD5EE340C6}"/>
          </ac:spMkLst>
        </pc:spChg>
      </pc:sldChg>
      <pc:sldChg chg="modSp">
        <pc:chgData name="Rika Milne" userId="S::rika.milne@msc.org::d5d520ec-da04-4164-b1f6-43a48e255efa" providerId="AD" clId="Web-{88834F5A-8F31-2114-5052-877C140CA4FB}" dt="2023-06-21T22:43:14.639" v="22" actId="14100"/>
        <pc:sldMkLst>
          <pc:docMk/>
          <pc:sldMk cId="3283767169" sldId="411"/>
        </pc:sldMkLst>
        <pc:spChg chg="mod">
          <ac:chgData name="Rika Milne" userId="S::rika.milne@msc.org::d5d520ec-da04-4164-b1f6-43a48e255efa" providerId="AD" clId="Web-{88834F5A-8F31-2114-5052-877C140CA4FB}" dt="2023-06-21T22:43:14.639" v="22" actId="14100"/>
          <ac:spMkLst>
            <pc:docMk/>
            <pc:sldMk cId="3283767169" sldId="411"/>
            <ac:spMk id="15" creationId="{35CDDBD2-4977-7346-9640-6C6851DE77F1}"/>
          </ac:spMkLst>
        </pc:spChg>
      </pc:sldChg>
      <pc:sldChg chg="modSp">
        <pc:chgData name="Rika Milne" userId="S::rika.milne@msc.org::d5d520ec-da04-4164-b1f6-43a48e255efa" providerId="AD" clId="Web-{88834F5A-8F31-2114-5052-877C140CA4FB}" dt="2023-06-21T22:42:53.169" v="20" actId="20577"/>
        <pc:sldMkLst>
          <pc:docMk/>
          <pc:sldMk cId="1207674272" sldId="421"/>
        </pc:sldMkLst>
        <pc:spChg chg="mod">
          <ac:chgData name="Rika Milne" userId="S::rika.milne@msc.org::d5d520ec-da04-4164-b1f6-43a48e255efa" providerId="AD" clId="Web-{88834F5A-8F31-2114-5052-877C140CA4FB}" dt="2023-06-21T22:42:53.169" v="20" actId="20577"/>
          <ac:spMkLst>
            <pc:docMk/>
            <pc:sldMk cId="1207674272" sldId="421"/>
            <ac:spMk id="13" creationId="{00000000-0000-0000-0000-000000000000}"/>
          </ac:spMkLst>
        </pc:spChg>
      </pc:sldChg>
      <pc:sldChg chg="modSp">
        <pc:chgData name="Rika Milne" userId="S::rika.milne@msc.org::d5d520ec-da04-4164-b1f6-43a48e255efa" providerId="AD" clId="Web-{88834F5A-8F31-2114-5052-877C140CA4FB}" dt="2023-06-21T22:42:25.059" v="15" actId="14100"/>
        <pc:sldMkLst>
          <pc:docMk/>
          <pc:sldMk cId="13102125" sldId="424"/>
        </pc:sldMkLst>
        <pc:spChg chg="mod">
          <ac:chgData name="Rika Milne" userId="S::rika.milne@msc.org::d5d520ec-da04-4164-b1f6-43a48e255efa" providerId="AD" clId="Web-{88834F5A-8F31-2114-5052-877C140CA4FB}" dt="2023-06-21T22:42:25.059" v="15" actId="14100"/>
          <ac:spMkLst>
            <pc:docMk/>
            <pc:sldMk cId="13102125" sldId="424"/>
            <ac:spMk id="13" creationId="{00000000-0000-0000-0000-000000000000}"/>
          </ac:spMkLst>
        </pc:spChg>
      </pc:sldChg>
      <pc:sldChg chg="modSp">
        <pc:chgData name="Rika Milne" userId="S::rika.milne@msc.org::d5d520ec-da04-4164-b1f6-43a48e255efa" providerId="AD" clId="Web-{88834F5A-8F31-2114-5052-877C140CA4FB}" dt="2023-06-21T22:40:36.023" v="5" actId="14100"/>
        <pc:sldMkLst>
          <pc:docMk/>
          <pc:sldMk cId="3455707307" sldId="425"/>
        </pc:sldMkLst>
        <pc:spChg chg="mod">
          <ac:chgData name="Rika Milne" userId="S::rika.milne@msc.org::d5d520ec-da04-4164-b1f6-43a48e255efa" providerId="AD" clId="Web-{88834F5A-8F31-2114-5052-877C140CA4FB}" dt="2023-06-21T22:40:36.023" v="5" actId="14100"/>
          <ac:spMkLst>
            <pc:docMk/>
            <pc:sldMk cId="3455707307" sldId="425"/>
            <ac:spMk id="3" creationId="{549D1B3B-2248-514A-9FD1-829175ACD3F0}"/>
          </ac:spMkLst>
        </pc:spChg>
      </pc:sldChg>
      <pc:sldChg chg="modSp">
        <pc:chgData name="Rika Milne" userId="S::rika.milne@msc.org::d5d520ec-da04-4164-b1f6-43a48e255efa" providerId="AD" clId="Web-{88834F5A-8F31-2114-5052-877C140CA4FB}" dt="2023-06-21T22:43:03.451" v="21" actId="14100"/>
        <pc:sldMkLst>
          <pc:docMk/>
          <pc:sldMk cId="1508478245" sldId="432"/>
        </pc:sldMkLst>
        <pc:spChg chg="mod">
          <ac:chgData name="Rika Milne" userId="S::rika.milne@msc.org::d5d520ec-da04-4164-b1f6-43a48e255efa" providerId="AD" clId="Web-{88834F5A-8F31-2114-5052-877C140CA4FB}" dt="2023-06-21T22:43:03.451" v="21" actId="14100"/>
          <ac:spMkLst>
            <pc:docMk/>
            <pc:sldMk cId="1508478245" sldId="432"/>
            <ac:spMk id="13" creationId="{00000000-0000-0000-0000-000000000000}"/>
          </ac:spMkLst>
        </pc:spChg>
      </pc:sldChg>
      <pc:sldChg chg="modSp">
        <pc:chgData name="Rika Milne" userId="S::rika.milne@msc.org::d5d520ec-da04-4164-b1f6-43a48e255efa" providerId="AD" clId="Web-{88834F5A-8F31-2114-5052-877C140CA4FB}" dt="2023-06-21T22:41:26.227" v="11" actId="20577"/>
        <pc:sldMkLst>
          <pc:docMk/>
          <pc:sldMk cId="1753023481" sldId="442"/>
        </pc:sldMkLst>
        <pc:spChg chg="mod">
          <ac:chgData name="Rika Milne" userId="S::rika.milne@msc.org::d5d520ec-da04-4164-b1f6-43a48e255efa" providerId="AD" clId="Web-{88834F5A-8F31-2114-5052-877C140CA4FB}" dt="2023-06-21T22:41:26.227" v="11" actId="20577"/>
          <ac:spMkLst>
            <pc:docMk/>
            <pc:sldMk cId="1753023481" sldId="442"/>
            <ac:spMk id="13" creationId="{00000000-0000-0000-0000-000000000000}"/>
          </ac:spMkLst>
        </pc:spChg>
      </pc:sldChg>
      <pc:sldChg chg="modSp">
        <pc:chgData name="Rika Milne" userId="S::rika.milne@msc.org::d5d520ec-da04-4164-b1f6-43a48e255efa" providerId="AD" clId="Web-{88834F5A-8F31-2114-5052-877C140CA4FB}" dt="2023-06-21T22:41:54.981" v="13" actId="20577"/>
        <pc:sldMkLst>
          <pc:docMk/>
          <pc:sldMk cId="3326352501" sldId="445"/>
        </pc:sldMkLst>
        <pc:spChg chg="mod">
          <ac:chgData name="Rika Milne" userId="S::rika.milne@msc.org::d5d520ec-da04-4164-b1f6-43a48e255efa" providerId="AD" clId="Web-{88834F5A-8F31-2114-5052-877C140CA4FB}" dt="2023-06-21T22:41:54.981" v="13" actId="20577"/>
          <ac:spMkLst>
            <pc:docMk/>
            <pc:sldMk cId="3326352501" sldId="445"/>
            <ac:spMk id="13" creationId="{00000000-0000-0000-0000-000000000000}"/>
          </ac:spMkLst>
        </pc:spChg>
      </pc:sldChg>
      <pc:sldChg chg="modSp">
        <pc:chgData name="Rika Milne" userId="S::rika.milne@msc.org::d5d520ec-da04-4164-b1f6-43a48e255efa" providerId="AD" clId="Web-{88834F5A-8F31-2114-5052-877C140CA4FB}" dt="2023-06-21T22:42:11.481" v="14" actId="14100"/>
        <pc:sldMkLst>
          <pc:docMk/>
          <pc:sldMk cId="1006036024" sldId="446"/>
        </pc:sldMkLst>
        <pc:spChg chg="mod">
          <ac:chgData name="Rika Milne" userId="S::rika.milne@msc.org::d5d520ec-da04-4164-b1f6-43a48e255efa" providerId="AD" clId="Web-{88834F5A-8F31-2114-5052-877C140CA4FB}" dt="2023-06-21T22:42:11.481" v="14" actId="14100"/>
          <ac:spMkLst>
            <pc:docMk/>
            <pc:sldMk cId="1006036024" sldId="446"/>
            <ac:spMk id="13" creationId="{00000000-0000-0000-0000-000000000000}"/>
          </ac:spMkLst>
        </pc:spChg>
      </pc:sldChg>
      <pc:sldChg chg="modSp">
        <pc:chgData name="Rika Milne" userId="S::rika.milne@msc.org::d5d520ec-da04-4164-b1f6-43a48e255efa" providerId="AD" clId="Web-{88834F5A-8F31-2114-5052-877C140CA4FB}" dt="2023-06-21T22:43:21.264" v="23" actId="14100"/>
        <pc:sldMkLst>
          <pc:docMk/>
          <pc:sldMk cId="3584889037" sldId="455"/>
        </pc:sldMkLst>
        <pc:spChg chg="mod">
          <ac:chgData name="Rika Milne" userId="S::rika.milne@msc.org::d5d520ec-da04-4164-b1f6-43a48e255efa" providerId="AD" clId="Web-{88834F5A-8F31-2114-5052-877C140CA4FB}" dt="2023-06-21T22:43:21.264" v="23" actId="14100"/>
          <ac:spMkLst>
            <pc:docMk/>
            <pc:sldMk cId="3584889037" sldId="455"/>
            <ac:spMk id="10" creationId="{EDE61968-584C-7E42-AC70-88B021ECBF5A}"/>
          </ac:spMkLst>
        </pc:spChg>
      </pc:sldChg>
      <pc:sldChg chg="modSp">
        <pc:chgData name="Rika Milne" userId="S::rika.milne@msc.org::d5d520ec-da04-4164-b1f6-43a48e255efa" providerId="AD" clId="Web-{88834F5A-8F31-2114-5052-877C140CA4FB}" dt="2023-06-21T22:43:27.280" v="24" actId="14100"/>
        <pc:sldMkLst>
          <pc:docMk/>
          <pc:sldMk cId="1971673540" sldId="456"/>
        </pc:sldMkLst>
        <pc:spChg chg="mod">
          <ac:chgData name="Rika Milne" userId="S::rika.milne@msc.org::d5d520ec-da04-4164-b1f6-43a48e255efa" providerId="AD" clId="Web-{88834F5A-8F31-2114-5052-877C140CA4FB}" dt="2023-06-21T22:43:27.280" v="24" actId="14100"/>
          <ac:spMkLst>
            <pc:docMk/>
            <pc:sldMk cId="1971673540" sldId="456"/>
            <ac:spMk id="10" creationId="{EDE61968-584C-7E42-AC70-88B021ECBF5A}"/>
          </ac:spMkLst>
        </pc:spChg>
      </pc:sldChg>
    </pc:docChg>
  </pc:docChgLst>
  <pc:docChgLst>
    <pc:chgData name="Rika Milne" userId="d5d520ec-da04-4164-b1f6-43a48e255efa" providerId="ADAL" clId="{E941AFC5-4EC8-3B45-A74A-D7F751C78767}"/>
    <pc:docChg chg="modSld">
      <pc:chgData name="Rika Milne" userId="d5d520ec-da04-4164-b1f6-43a48e255efa" providerId="ADAL" clId="{E941AFC5-4EC8-3B45-A74A-D7F751C78767}" dt="2023-06-21T22:58:58.298" v="1" actId="18331"/>
      <pc:docMkLst>
        <pc:docMk/>
      </pc:docMkLst>
      <pc:sldChg chg="modSp">
        <pc:chgData name="Rika Milne" userId="d5d520ec-da04-4164-b1f6-43a48e255efa" providerId="ADAL" clId="{E941AFC5-4EC8-3B45-A74A-D7F751C78767}" dt="2023-06-21T22:58:58.298" v="1" actId="18331"/>
        <pc:sldMkLst>
          <pc:docMk/>
          <pc:sldMk cId="2688665328" sldId="405"/>
        </pc:sldMkLst>
        <pc:picChg chg="mod">
          <ac:chgData name="Rika Milne" userId="d5d520ec-da04-4164-b1f6-43a48e255efa" providerId="ADAL" clId="{E941AFC5-4EC8-3B45-A74A-D7F751C78767}" dt="2023-06-21T22:58:58.298" v="1" actId="18331"/>
          <ac:picMkLst>
            <pc:docMk/>
            <pc:sldMk cId="2688665328" sldId="405"/>
            <ac:picMk id="13" creationId="{5E13F4E9-B2FB-4446-AEE8-1F400A0DD24D}"/>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4B7B32D-E515-D94E-BEA0-A7A7C5A785C5}" type="datetimeFigureOut">
              <a:rPr lang="en-US" smtClean="0"/>
              <a:t>6/22/23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B76E0F1-A8F3-094D-9C6C-D369179BD669}" type="slidenum">
              <a:rPr lang="en-US" smtClean="0"/>
              <a:t>‹#›</a:t>
            </a:fld>
            <a:endParaRPr lang="en-US" dirty="0"/>
          </a:p>
        </p:txBody>
      </p:sp>
    </p:spTree>
    <p:extLst>
      <p:ext uri="{BB962C8B-B14F-4D97-AF65-F5344CB8AC3E}">
        <p14:creationId xmlns:p14="http://schemas.microsoft.com/office/powerpoint/2010/main" val="15748481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2600">
                <a:solidFill>
                  <a:srgbClr val="175EAA"/>
                </a:solidFill>
                <a:latin typeface="Local Brewery Five"/>
                <a:cs typeface="Local Brewery Five"/>
              </a:defRPr>
            </a:lvl1pPr>
          </a:lstStyle>
          <a:p>
            <a:r>
              <a:rPr lang="en-US" dirty="0"/>
              <a:t>Topic One</a:t>
            </a: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600">
                <a:latin typeface="MetaPro-Normal"/>
                <a:cs typeface="MetaPro-Normal"/>
              </a:defRPr>
            </a:lvl1pPr>
          </a:lstStyle>
          <a:p>
            <a:fld id="{29FEC424-1A67-EA4F-8C0C-E9A68665F566}" type="datetimeFigureOut">
              <a:rPr lang="en-US" smtClean="0"/>
              <a:pPr/>
              <a:t>6/22/23</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381000" y="4343400"/>
            <a:ext cx="6096000" cy="4114800"/>
          </a:xfrm>
          <a:prstGeom prst="rect">
            <a:avLst/>
          </a:prstGeom>
        </p:spPr>
        <p:txBody>
          <a:bodyPr vert="horz" lIns="91440" tIns="45720" rIns="91440" bIns="45720" rtlCol="0"/>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6" name="Footer Placeholder 5"/>
          <p:cNvSpPr>
            <a:spLocks noGrp="1"/>
          </p:cNvSpPr>
          <p:nvPr>
            <p:ph type="ftr" sz="quarter" idx="4"/>
          </p:nvPr>
        </p:nvSpPr>
        <p:spPr>
          <a:xfrm>
            <a:off x="0" y="8685213"/>
            <a:ext cx="3563026" cy="457200"/>
          </a:xfrm>
          <a:prstGeom prst="rect">
            <a:avLst/>
          </a:prstGeom>
        </p:spPr>
        <p:txBody>
          <a:bodyPr vert="horz" lIns="91440" tIns="45720" rIns="91440" bIns="45720" rtlCol="0" anchor="b"/>
          <a:lstStyle>
            <a:lvl1pPr algn="l">
              <a:defRPr sz="2000">
                <a:solidFill>
                  <a:srgbClr val="175EAA"/>
                </a:solidFill>
                <a:latin typeface="Local Brewery Five"/>
                <a:cs typeface="Local Brewery Five"/>
              </a:defRPr>
            </a:lvl1pPr>
          </a:lstStyle>
          <a:p>
            <a:r>
              <a:rPr lang="x-none" dirty="0"/>
              <a:t>MSC.ORG/LEARNZ </a:t>
            </a: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2000">
                <a:solidFill>
                  <a:srgbClr val="175EAA"/>
                </a:solidFill>
                <a:latin typeface="MetaPro-Normal"/>
                <a:cs typeface="MetaPro-Normal"/>
              </a:defRPr>
            </a:lvl1pPr>
          </a:lstStyle>
          <a:p>
            <a:fld id="{36961C54-CE56-C942-86C7-3C671D5B96FC}" type="slidenum">
              <a:rPr lang="en-US" smtClean="0"/>
              <a:pPr/>
              <a:t>‹#›</a:t>
            </a:fld>
            <a:endParaRPr lang="en-US" dirty="0"/>
          </a:p>
        </p:txBody>
      </p:sp>
    </p:spTree>
    <p:extLst>
      <p:ext uri="{BB962C8B-B14F-4D97-AF65-F5344CB8AC3E}">
        <p14:creationId xmlns:p14="http://schemas.microsoft.com/office/powerpoint/2010/main" val="404410404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etaPro-Normal"/>
        <a:ea typeface="+mn-ea"/>
        <a:cs typeface="MetaPro-Normal"/>
      </a:defRPr>
    </a:lvl1pPr>
    <a:lvl2pPr marL="457200" algn="l" defTabSz="457200" rtl="0" eaLnBrk="1" latinLnBrk="0" hangingPunct="1">
      <a:defRPr sz="1200" kern="1200">
        <a:solidFill>
          <a:schemeClr val="tx1"/>
        </a:solidFill>
        <a:latin typeface="MetaPro-Normal"/>
        <a:ea typeface="+mn-ea"/>
        <a:cs typeface="MetaPro-Normal"/>
      </a:defRPr>
    </a:lvl2pPr>
    <a:lvl3pPr marL="914400" algn="l" defTabSz="457200" rtl="0" eaLnBrk="1" latinLnBrk="0" hangingPunct="1">
      <a:defRPr sz="1200" kern="1200">
        <a:solidFill>
          <a:schemeClr val="tx1"/>
        </a:solidFill>
        <a:latin typeface="MetaPro-Normal"/>
        <a:ea typeface="+mn-ea"/>
        <a:cs typeface="MetaPro-Normal"/>
      </a:defRPr>
    </a:lvl3pPr>
    <a:lvl4pPr marL="1371600" algn="l" defTabSz="457200" rtl="0" eaLnBrk="1" latinLnBrk="0" hangingPunct="1">
      <a:defRPr sz="1200" kern="1200">
        <a:solidFill>
          <a:schemeClr val="tx1"/>
        </a:solidFill>
        <a:latin typeface="MetaPro-Normal"/>
        <a:ea typeface="+mn-ea"/>
        <a:cs typeface="MetaPro-Normal"/>
      </a:defRPr>
    </a:lvl4pPr>
    <a:lvl5pPr marL="1828800" algn="l" defTabSz="457200" rtl="0" eaLnBrk="1" latinLnBrk="0" hangingPunct="1">
      <a:defRPr sz="1200" kern="1200">
        <a:solidFill>
          <a:schemeClr val="tx1"/>
        </a:solidFill>
        <a:latin typeface="MetaPro-Normal"/>
        <a:ea typeface="+mn-ea"/>
        <a:cs typeface="MetaPro-Normal"/>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moanaproject.org/marine-heatwave-forecast#fn:1"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kern="1200" dirty="0">
                <a:solidFill>
                  <a:schemeClr val="tx1"/>
                </a:solidFill>
                <a:effectLst/>
                <a:latin typeface="Arial"/>
                <a:ea typeface="+mn-ea"/>
                <a:cs typeface="Arial"/>
              </a:rPr>
              <a:t>According to one Māori creation tradition the god of the sea and ancestor of fish is Tangaroa, the son of </a:t>
            </a:r>
            <a:r>
              <a:rPr lang="en-NZ" sz="1200" kern="1200" dirty="0" err="1">
                <a:solidFill>
                  <a:schemeClr val="tx1"/>
                </a:solidFill>
                <a:effectLst/>
                <a:latin typeface="Arial"/>
                <a:ea typeface="+mn-ea"/>
                <a:cs typeface="Arial"/>
              </a:rPr>
              <a:t>Ranginui</a:t>
            </a:r>
            <a:r>
              <a:rPr lang="en-NZ" sz="1200" kern="1200" dirty="0">
                <a:solidFill>
                  <a:schemeClr val="tx1"/>
                </a:solidFill>
                <a:effectLst/>
                <a:latin typeface="Arial"/>
                <a:ea typeface="+mn-ea"/>
                <a:cs typeface="Arial"/>
              </a:rPr>
              <a:t> (sky father) and </a:t>
            </a:r>
            <a:r>
              <a:rPr lang="en-NZ" sz="1200" kern="1200" dirty="0" err="1">
                <a:solidFill>
                  <a:schemeClr val="tx1"/>
                </a:solidFill>
                <a:effectLst/>
                <a:latin typeface="Arial"/>
                <a:ea typeface="+mn-ea"/>
                <a:cs typeface="Arial"/>
              </a:rPr>
              <a:t>Papatūānuku</a:t>
            </a:r>
            <a:r>
              <a:rPr lang="en-NZ" sz="1200" kern="1200" dirty="0">
                <a:solidFill>
                  <a:schemeClr val="tx1"/>
                </a:solidFill>
                <a:effectLst/>
                <a:latin typeface="Arial"/>
                <a:ea typeface="+mn-ea"/>
                <a:cs typeface="Arial"/>
              </a:rPr>
              <a:t> (earth mother). Tangaroa’s son Punga was the father of </a:t>
            </a:r>
            <a:r>
              <a:rPr lang="en-NZ" sz="1200" kern="1200" dirty="0" err="1">
                <a:solidFill>
                  <a:schemeClr val="tx1"/>
                </a:solidFill>
                <a:effectLst/>
                <a:latin typeface="Arial"/>
                <a:ea typeface="+mn-ea"/>
                <a:cs typeface="Arial"/>
              </a:rPr>
              <a:t>Ikatere</a:t>
            </a:r>
            <a:r>
              <a:rPr lang="en-NZ" sz="1200" kern="1200" dirty="0">
                <a:solidFill>
                  <a:schemeClr val="tx1"/>
                </a:solidFill>
                <a:effectLst/>
                <a:latin typeface="Arial"/>
                <a:ea typeface="+mn-ea"/>
                <a:cs typeface="Arial"/>
              </a:rPr>
              <a:t> and </a:t>
            </a:r>
            <a:r>
              <a:rPr lang="en-NZ" sz="1200" kern="1200" dirty="0" err="1">
                <a:solidFill>
                  <a:schemeClr val="tx1"/>
                </a:solidFill>
                <a:effectLst/>
                <a:latin typeface="Arial"/>
                <a:ea typeface="+mn-ea"/>
                <a:cs typeface="Arial"/>
              </a:rPr>
              <a:t>Tūtewehiwehi</a:t>
            </a:r>
            <a:r>
              <a:rPr lang="en-NZ" sz="1200" kern="1200" dirty="0">
                <a:solidFill>
                  <a:schemeClr val="tx1"/>
                </a:solidFill>
                <a:effectLst/>
                <a:latin typeface="Arial"/>
                <a:ea typeface="+mn-ea"/>
                <a:cs typeface="Arial"/>
              </a:rPr>
              <a:t>. </a:t>
            </a:r>
            <a:r>
              <a:rPr lang="en-NZ" sz="1200" kern="1200" dirty="0" err="1">
                <a:solidFill>
                  <a:schemeClr val="tx1"/>
                </a:solidFill>
                <a:effectLst/>
                <a:latin typeface="Arial"/>
                <a:ea typeface="+mn-ea"/>
                <a:cs typeface="Arial"/>
              </a:rPr>
              <a:t>Ikatere</a:t>
            </a:r>
            <a:r>
              <a:rPr lang="en-NZ" sz="1200" kern="1200" dirty="0">
                <a:solidFill>
                  <a:schemeClr val="tx1"/>
                </a:solidFill>
                <a:effectLst/>
                <a:latin typeface="Arial"/>
                <a:ea typeface="+mn-ea"/>
                <a:cs typeface="Arial"/>
              </a:rPr>
              <a:t> went to the sea. He and his children became fish. </a:t>
            </a:r>
            <a:r>
              <a:rPr lang="en-NZ" sz="1200" kern="1200" dirty="0" err="1">
                <a:solidFill>
                  <a:schemeClr val="tx1"/>
                </a:solidFill>
                <a:effectLst/>
                <a:latin typeface="Arial"/>
                <a:ea typeface="+mn-ea"/>
                <a:cs typeface="Arial"/>
              </a:rPr>
              <a:t>Tūtewehiwehi</a:t>
            </a:r>
            <a:r>
              <a:rPr lang="en-NZ" sz="1200" kern="1200" dirty="0">
                <a:solidFill>
                  <a:schemeClr val="tx1"/>
                </a:solidFill>
                <a:effectLst/>
                <a:latin typeface="Arial"/>
                <a:ea typeface="+mn-ea"/>
                <a:cs typeface="Arial"/>
              </a:rPr>
              <a:t> journeyed inland,  He and his offspring became reptiles. All sea creatures are part of this whakapapa or family tree. And this whakapapa or family tree connects us, with the ocean and creatures that live there.</a:t>
            </a:r>
            <a:r>
              <a:rPr lang="en-NZ" dirty="0">
                <a:effectLst/>
              </a:rPr>
              <a:t> </a:t>
            </a:r>
          </a:p>
          <a:p>
            <a:endParaRPr lang="en-NZ" dirty="0">
              <a:effectLst/>
            </a:endParaRPr>
          </a:p>
          <a:p>
            <a:r>
              <a:rPr lang="en-NZ" dirty="0">
                <a:effectLst/>
              </a:rPr>
              <a:t>Question: Where did </a:t>
            </a:r>
            <a:r>
              <a:rPr lang="en-US" dirty="0" err="1"/>
              <a:t>Tūtewehiwehi</a:t>
            </a:r>
            <a:r>
              <a:rPr lang="en-US" dirty="0"/>
              <a:t> go and what creatures were his children?</a:t>
            </a:r>
          </a:p>
          <a:p>
            <a:r>
              <a:rPr lang="en-US" dirty="0"/>
              <a:t>Answer: Inland and the reptiles</a:t>
            </a:r>
          </a:p>
        </p:txBody>
      </p:sp>
      <p:sp>
        <p:nvSpPr>
          <p:cNvPr id="4" name="Slide Number Placeholder 3"/>
          <p:cNvSpPr>
            <a:spLocks noGrp="1"/>
          </p:cNvSpPr>
          <p:nvPr>
            <p:ph type="sldNum" sz="quarter" idx="5"/>
          </p:nvPr>
        </p:nvSpPr>
        <p:spPr/>
        <p:txBody>
          <a:bodyPr/>
          <a:lstStyle/>
          <a:p>
            <a:fld id="{F84DFFE2-AB0B-A546-BA03-FA78CA7417E4}" type="slidenum">
              <a:rPr lang="en-US" smtClean="0"/>
              <a:t>3</a:t>
            </a:fld>
            <a:endParaRPr lang="en-US"/>
          </a:p>
        </p:txBody>
      </p:sp>
    </p:spTree>
    <p:extLst>
      <p:ext uri="{BB962C8B-B14F-4D97-AF65-F5344CB8AC3E}">
        <p14:creationId xmlns:p14="http://schemas.microsoft.com/office/powerpoint/2010/main" val="34693639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defRPr/>
            </a:pPr>
            <a:endParaRPr lang="en-US" b="1" dirty="0">
              <a:solidFill>
                <a:srgbClr val="175EAA"/>
              </a:solidFill>
            </a:endParaRPr>
          </a:p>
          <a:p>
            <a:pPr>
              <a:defRPr/>
            </a:pPr>
            <a:r>
              <a:rPr lang="en-US" b="1" dirty="0">
                <a:solidFill>
                  <a:srgbClr val="175EAA"/>
                </a:solidFill>
              </a:rPr>
              <a:t>TEACHER NOTES</a:t>
            </a:r>
          </a:p>
          <a:p>
            <a:pPr>
              <a:defRPr/>
            </a:pPr>
            <a:endParaRPr lang="en-US" sz="1200" b="1" kern="1200" dirty="0">
              <a:solidFill>
                <a:srgbClr val="175EAA"/>
              </a:solidFill>
              <a:effectLst/>
              <a:latin typeface="+mn-lt"/>
              <a:ea typeface="+mn-ea"/>
              <a:cs typeface="+mn-cs"/>
            </a:endParaRPr>
          </a:p>
          <a:p>
            <a:pPr>
              <a:defRPr/>
            </a:pPr>
            <a:r>
              <a:rPr lang="en-NZ" sz="1200" b="1" i="0" u="none" strike="noStrike" kern="1200" dirty="0">
                <a:solidFill>
                  <a:schemeClr val="tx1"/>
                </a:solidFill>
                <a:effectLst/>
                <a:latin typeface="MetaPro-Normal"/>
                <a:ea typeface="+mn-ea"/>
                <a:cs typeface="MetaPro-Normal"/>
              </a:rPr>
              <a:t>Baleen whales have plates in the mouth instead of teeth to filter food in bulk from seawater. </a:t>
            </a:r>
            <a:r>
              <a:rPr lang="en-NZ" sz="1200" b="0" i="0" u="none" strike="noStrike" kern="1200" dirty="0">
                <a:solidFill>
                  <a:schemeClr val="tx1"/>
                </a:solidFill>
                <a:effectLst/>
                <a:latin typeface="MetaPro-Normal"/>
                <a:ea typeface="+mn-ea"/>
                <a:cs typeface="MetaPro-Normal"/>
              </a:rPr>
              <a:t>These are made of keratin, the same tough protein that makes hair, skin, nails, hooves and horns. There are two rows of plates that hang down from the upper jaw forming two upright sides of a triangle with the lower jaw being the third side. The inner edges of these plates are bristly filters to collect food, usually smallish very numerous animals such as krill in the water they gulp in. A huge mouthful of water + food is taken in and the mouth closed, then the water is ejected by the tongue while the food is filtered out and trapped inside the mouth to be swallowed when the water has gone.</a:t>
            </a:r>
          </a:p>
          <a:p>
            <a:pPr>
              <a:defRPr/>
            </a:pPr>
            <a:endParaRPr lang="en-NZ" sz="1200" b="0" i="0" u="none" strike="noStrike" kern="1200" baseline="0" dirty="0">
              <a:solidFill>
                <a:schemeClr val="tx1"/>
              </a:solidFill>
              <a:effectLst/>
              <a:latin typeface="MetaPro-Normal"/>
              <a:ea typeface="+mn-ea"/>
              <a:cs typeface="+mn-cs"/>
            </a:endParaRPr>
          </a:p>
          <a:p>
            <a:pPr>
              <a:defRPr/>
            </a:pPr>
            <a:r>
              <a:rPr lang="en-NZ" sz="1200" b="1" i="0" u="none" strike="noStrike" kern="1200" baseline="0" dirty="0">
                <a:solidFill>
                  <a:schemeClr val="tx1"/>
                </a:solidFill>
                <a:effectLst/>
                <a:latin typeface="MetaPro-Normal"/>
                <a:ea typeface="+mn-ea"/>
                <a:cs typeface="+mn-cs"/>
              </a:rPr>
              <a:t>For more information:</a:t>
            </a:r>
          </a:p>
          <a:p>
            <a:pPr>
              <a:defRPr/>
            </a:pPr>
            <a:r>
              <a:rPr lang="en-US" sz="1200" b="0" kern="1200" baseline="0" dirty="0">
                <a:solidFill>
                  <a:schemeClr val="tx1"/>
                </a:solidFill>
                <a:effectLst/>
                <a:latin typeface="+mn-lt"/>
                <a:ea typeface="+mn-ea"/>
                <a:cs typeface="+mn-cs"/>
              </a:rPr>
              <a:t>https://</a:t>
            </a:r>
            <a:r>
              <a:rPr lang="en-US" sz="1200" b="0" kern="1200" baseline="0" dirty="0" err="1">
                <a:solidFill>
                  <a:schemeClr val="tx1"/>
                </a:solidFill>
                <a:effectLst/>
                <a:latin typeface="+mn-lt"/>
                <a:ea typeface="+mn-ea"/>
                <a:cs typeface="+mn-cs"/>
              </a:rPr>
              <a:t>www.coolantarctica.com</a:t>
            </a:r>
            <a:r>
              <a:rPr lang="en-US" sz="1200" b="0" kern="1200" baseline="0" dirty="0">
                <a:solidFill>
                  <a:schemeClr val="tx1"/>
                </a:solidFill>
                <a:effectLst/>
                <a:latin typeface="+mn-lt"/>
                <a:ea typeface="+mn-ea"/>
                <a:cs typeface="+mn-cs"/>
              </a:rPr>
              <a:t>/Antarctica%20fact%20file/wildlife/whales/</a:t>
            </a:r>
            <a:r>
              <a:rPr lang="en-US" sz="1200" b="0" kern="1200" baseline="0" dirty="0" err="1">
                <a:solidFill>
                  <a:schemeClr val="tx1"/>
                </a:solidFill>
                <a:effectLst/>
                <a:latin typeface="+mn-lt"/>
                <a:ea typeface="+mn-ea"/>
                <a:cs typeface="+mn-cs"/>
              </a:rPr>
              <a:t>whales.php</a:t>
            </a:r>
            <a:r>
              <a:rPr lang="en-US" sz="1200" b="0" kern="1200" baseline="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36961C54-CE56-C942-86C7-3C671D5B96FC}" type="slidenum">
              <a:rPr lang="en-US" smtClean="0"/>
              <a:t>12</a:t>
            </a:fld>
            <a:endParaRPr lang="en-US" dirty="0"/>
          </a:p>
        </p:txBody>
      </p:sp>
    </p:spTree>
    <p:extLst>
      <p:ext uri="{BB962C8B-B14F-4D97-AF65-F5344CB8AC3E}">
        <p14:creationId xmlns:p14="http://schemas.microsoft.com/office/powerpoint/2010/main" val="29049296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defRPr/>
            </a:pPr>
            <a:endParaRPr lang="en-US" b="1" dirty="0">
              <a:solidFill>
                <a:srgbClr val="175EAA"/>
              </a:solidFill>
            </a:endParaRPr>
          </a:p>
          <a:p>
            <a:pPr>
              <a:defRPr/>
            </a:pPr>
            <a:r>
              <a:rPr lang="en-US" b="1" dirty="0">
                <a:solidFill>
                  <a:srgbClr val="175EAA"/>
                </a:solidFill>
              </a:rPr>
              <a:t>TEACHER NOTES</a:t>
            </a:r>
          </a:p>
          <a:p>
            <a:pPr>
              <a:defRPr/>
            </a:pPr>
            <a:endParaRPr lang="en-US" sz="1200" b="1" kern="1200" dirty="0">
              <a:solidFill>
                <a:srgbClr val="175EAA"/>
              </a:solidFill>
              <a:effectLst/>
              <a:latin typeface="+mn-lt"/>
              <a:ea typeface="+mn-ea"/>
              <a:cs typeface="+mn-cs"/>
            </a:endParaRPr>
          </a:p>
          <a:p>
            <a:pPr>
              <a:defRPr/>
            </a:pPr>
            <a:r>
              <a:rPr lang="en-NZ" sz="1200" kern="1200" dirty="0">
                <a:solidFill>
                  <a:schemeClr val="tx1"/>
                </a:solidFill>
                <a:effectLst/>
                <a:latin typeface="+mn-lt"/>
                <a:ea typeface="+mn-ea"/>
                <a:cs typeface="+mn-cs"/>
              </a:rPr>
              <a:t>ANSWER ON NEXT SLIDE</a:t>
            </a:r>
            <a:endParaRPr lang="en-US" sz="110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6961C54-CE56-C942-86C7-3C671D5B96FC}" type="slidenum">
              <a:rPr lang="en-US" smtClean="0"/>
              <a:t>13</a:t>
            </a:fld>
            <a:endParaRPr lang="en-US" dirty="0"/>
          </a:p>
        </p:txBody>
      </p:sp>
    </p:spTree>
    <p:extLst>
      <p:ext uri="{BB962C8B-B14F-4D97-AF65-F5344CB8AC3E}">
        <p14:creationId xmlns:p14="http://schemas.microsoft.com/office/powerpoint/2010/main" val="36598325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defRPr/>
            </a:pPr>
            <a:endParaRPr lang="en-US" b="1" dirty="0">
              <a:solidFill>
                <a:srgbClr val="175EAA"/>
              </a:solidFill>
            </a:endParaRPr>
          </a:p>
          <a:p>
            <a:pPr>
              <a:defRPr/>
            </a:pPr>
            <a:r>
              <a:rPr lang="en-US" b="1" dirty="0">
                <a:solidFill>
                  <a:srgbClr val="175EAA"/>
                </a:solidFill>
              </a:rPr>
              <a:t>TEACHER NOTES</a:t>
            </a:r>
          </a:p>
          <a:p>
            <a:pPr>
              <a:defRPr/>
            </a:pPr>
            <a:endParaRPr lang="en-US" sz="1200" b="1" kern="1200" dirty="0">
              <a:solidFill>
                <a:srgbClr val="175EAA"/>
              </a:solidFill>
              <a:effectLst/>
              <a:latin typeface="+mn-lt"/>
              <a:ea typeface="+mn-ea"/>
              <a:cs typeface="+mn-cs"/>
            </a:endParaRPr>
          </a:p>
          <a:p>
            <a:pPr>
              <a:defRPr/>
            </a:pPr>
            <a:r>
              <a:rPr lang="mi-NZ" sz="1200" kern="1200" dirty="0">
                <a:solidFill>
                  <a:schemeClr val="tx1"/>
                </a:solidFill>
                <a:effectLst/>
                <a:latin typeface="+mn-lt"/>
                <a:ea typeface="+mn-ea"/>
                <a:cs typeface="+mn-cs"/>
              </a:rPr>
              <a:t>See https://www.worldwildlife.org/magazine/issues/fall-2019/articles/the-whales-of-antarctica</a:t>
            </a:r>
            <a:endParaRPr lang="en-US" sz="110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6961C54-CE56-C942-86C7-3C671D5B96FC}" type="slidenum">
              <a:rPr lang="en-US" smtClean="0"/>
              <a:t>14</a:t>
            </a:fld>
            <a:endParaRPr lang="en-US" dirty="0"/>
          </a:p>
        </p:txBody>
      </p:sp>
    </p:spTree>
    <p:extLst>
      <p:ext uri="{BB962C8B-B14F-4D97-AF65-F5344CB8AC3E}">
        <p14:creationId xmlns:p14="http://schemas.microsoft.com/office/powerpoint/2010/main" val="11716099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defRPr/>
            </a:pPr>
            <a:endParaRPr lang="en-US" b="1" dirty="0">
              <a:solidFill>
                <a:srgbClr val="175EAA"/>
              </a:solidFill>
            </a:endParaRPr>
          </a:p>
          <a:p>
            <a:pPr>
              <a:defRPr/>
            </a:pPr>
            <a:r>
              <a:rPr lang="en-US" b="1" dirty="0">
                <a:solidFill>
                  <a:srgbClr val="175EAA"/>
                </a:solidFill>
              </a:rPr>
              <a:t>TEACHER NOTES</a:t>
            </a:r>
          </a:p>
          <a:p>
            <a:pPr>
              <a:defRPr/>
            </a:pPr>
            <a:endParaRPr lang="en-US" sz="1100" b="1" dirty="0">
              <a:solidFill>
                <a:srgbClr val="175EAA"/>
              </a:solidFill>
            </a:endParaRPr>
          </a:p>
          <a:p>
            <a:pPr>
              <a:defRPr/>
            </a:pPr>
            <a:r>
              <a:rPr lang="mi-NZ" sz="1200" b="1" i="0" u="none" strike="noStrike" kern="1200" dirty="0">
                <a:solidFill>
                  <a:schemeClr val="tx1"/>
                </a:solidFill>
                <a:effectLst/>
                <a:latin typeface="MetaPro-Normal"/>
                <a:ea typeface="+mn-ea"/>
                <a:cs typeface="MetaPro-Normal"/>
              </a:rPr>
              <a:t>SEE NEXT SLIDE</a:t>
            </a:r>
            <a:endParaRPr lang="en-US" sz="110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6961C54-CE56-C942-86C7-3C671D5B96FC}" type="slidenum">
              <a:rPr lang="en-US" smtClean="0"/>
              <a:t>15</a:t>
            </a:fld>
            <a:endParaRPr lang="en-US" dirty="0"/>
          </a:p>
        </p:txBody>
      </p:sp>
    </p:spTree>
    <p:extLst>
      <p:ext uri="{BB962C8B-B14F-4D97-AF65-F5344CB8AC3E}">
        <p14:creationId xmlns:p14="http://schemas.microsoft.com/office/powerpoint/2010/main" val="1062514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defRPr/>
            </a:pPr>
            <a:endParaRPr lang="en-US" b="1" dirty="0">
              <a:solidFill>
                <a:srgbClr val="175EAA"/>
              </a:solidFill>
            </a:endParaRPr>
          </a:p>
          <a:p>
            <a:pPr>
              <a:defRPr/>
            </a:pPr>
            <a:r>
              <a:rPr lang="en-US" b="1" dirty="0">
                <a:solidFill>
                  <a:srgbClr val="175EAA"/>
                </a:solidFill>
              </a:rPr>
              <a:t>TEACHER NOTES</a:t>
            </a:r>
          </a:p>
          <a:p>
            <a:pPr>
              <a:defRPr/>
            </a:pPr>
            <a:endParaRPr lang="en-US" sz="1100" b="1" dirty="0">
              <a:solidFill>
                <a:srgbClr val="175EAA"/>
              </a:solidFill>
            </a:endParaRPr>
          </a:p>
          <a:p>
            <a:pPr>
              <a:defRPr/>
            </a:pPr>
            <a:r>
              <a:rPr lang="en-NZ" sz="1200" b="1" i="0" u="none" strike="noStrike" kern="1200" dirty="0">
                <a:solidFill>
                  <a:schemeClr val="tx1"/>
                </a:solidFill>
                <a:effectLst/>
                <a:latin typeface="MetaPro-Normal"/>
                <a:ea typeface="+mn-ea"/>
                <a:cs typeface="MetaPro-Normal"/>
              </a:rPr>
              <a:t>Many whales migrate to the polar regions during the summer months of that region.</a:t>
            </a:r>
            <a:r>
              <a:rPr lang="en-NZ" sz="1200" b="0" i="0" u="none" strike="noStrike" kern="1200" dirty="0">
                <a:solidFill>
                  <a:schemeClr val="tx1"/>
                </a:solidFill>
                <a:effectLst/>
                <a:latin typeface="MetaPro-Normal"/>
                <a:ea typeface="+mn-ea"/>
                <a:cs typeface="MetaPro-Normal"/>
              </a:rPr>
              <a:t> There are often distinct southern and northern populations of species which go to their respective pole, none go to both poles.</a:t>
            </a:r>
            <a:r>
              <a:rPr lang="en-NZ" sz="1200" b="1" i="0" u="none" strike="noStrike" kern="1200" dirty="0">
                <a:solidFill>
                  <a:schemeClr val="tx1"/>
                </a:solidFill>
                <a:effectLst/>
                <a:latin typeface="MetaPro-Normal"/>
                <a:ea typeface="+mn-ea"/>
                <a:cs typeface="MetaPro-Normal"/>
              </a:rPr>
              <a:t> </a:t>
            </a:r>
            <a:r>
              <a:rPr lang="en-NZ" sz="1200" b="0" i="0" u="none" strike="noStrike" kern="1200" dirty="0">
                <a:solidFill>
                  <a:schemeClr val="tx1"/>
                </a:solidFill>
                <a:effectLst/>
                <a:latin typeface="MetaPro-Normal"/>
                <a:ea typeface="+mn-ea"/>
                <a:cs typeface="MetaPro-Normal"/>
              </a:rPr>
              <a:t>Not all individuals migrate however and in recent years, some humpback whales have been found around Antarctica during the winter rather than 7,000km (4,350miles) away off the coast of Africa where they were thought to be.</a:t>
            </a:r>
            <a:endParaRPr lang="en-US" sz="110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6961C54-CE56-C942-86C7-3C671D5B96FC}" type="slidenum">
              <a:rPr lang="en-US" smtClean="0"/>
              <a:t>16</a:t>
            </a:fld>
            <a:endParaRPr lang="en-US" dirty="0"/>
          </a:p>
        </p:txBody>
      </p:sp>
    </p:spTree>
    <p:extLst>
      <p:ext uri="{BB962C8B-B14F-4D97-AF65-F5344CB8AC3E}">
        <p14:creationId xmlns:p14="http://schemas.microsoft.com/office/powerpoint/2010/main" val="35193022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defRPr/>
            </a:pPr>
            <a:endParaRPr lang="en-US" b="1" dirty="0">
              <a:solidFill>
                <a:srgbClr val="175EAA"/>
              </a:solidFill>
            </a:endParaRPr>
          </a:p>
          <a:p>
            <a:pPr>
              <a:defRPr/>
            </a:pPr>
            <a:r>
              <a:rPr lang="en-US" b="1" dirty="0">
                <a:solidFill>
                  <a:srgbClr val="175EAA"/>
                </a:solidFill>
              </a:rPr>
              <a:t>TEACHER NOTES</a:t>
            </a:r>
          </a:p>
          <a:p>
            <a:pPr>
              <a:defRPr/>
            </a:pPr>
            <a:endParaRPr lang="mi-NZ" sz="1100" b="0" dirty="0">
              <a:solidFill>
                <a:srgbClr val="175EAA"/>
              </a:solidFill>
            </a:endParaRPr>
          </a:p>
          <a:p>
            <a:pPr>
              <a:defRPr/>
            </a:pPr>
            <a:r>
              <a:rPr lang="en-NZ" sz="1100" b="0" i="0" u="none" strike="noStrike" kern="1200" dirty="0">
                <a:solidFill>
                  <a:srgbClr val="175EAA"/>
                </a:solidFill>
                <a:effectLst/>
                <a:latin typeface="MetaPro-Normal"/>
                <a:ea typeface="+mn-ea"/>
                <a:cs typeface="MetaPro-Normal"/>
              </a:rPr>
              <a:t>SEE NEXT SLIDE</a:t>
            </a:r>
            <a:r>
              <a:rPr lang="en-NZ" sz="1100" b="0" i="0" u="none" strike="noStrike" kern="1200" dirty="0">
                <a:solidFill>
                  <a:schemeClr val="tx1"/>
                </a:solidFill>
                <a:effectLst/>
                <a:latin typeface="MetaPro-Normal"/>
                <a:ea typeface="+mn-ea"/>
                <a:cs typeface="MetaPro-Normal"/>
              </a:rPr>
              <a:t>. </a:t>
            </a:r>
            <a:endParaRPr lang="en-US" sz="110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6961C54-CE56-C942-86C7-3C671D5B96FC}" type="slidenum">
              <a:rPr lang="en-US" smtClean="0"/>
              <a:t>17</a:t>
            </a:fld>
            <a:endParaRPr lang="en-US" dirty="0"/>
          </a:p>
        </p:txBody>
      </p:sp>
    </p:spTree>
    <p:extLst>
      <p:ext uri="{BB962C8B-B14F-4D97-AF65-F5344CB8AC3E}">
        <p14:creationId xmlns:p14="http://schemas.microsoft.com/office/powerpoint/2010/main" val="28635564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defRPr/>
            </a:pPr>
            <a:endParaRPr lang="en-US" b="1" dirty="0">
              <a:solidFill>
                <a:srgbClr val="175EAA"/>
              </a:solidFill>
            </a:endParaRPr>
          </a:p>
          <a:p>
            <a:pPr>
              <a:defRPr/>
            </a:pPr>
            <a:r>
              <a:rPr lang="en-US" b="1" dirty="0">
                <a:solidFill>
                  <a:srgbClr val="175EAA"/>
                </a:solidFill>
              </a:rPr>
              <a:t>TEACHER NOTES</a:t>
            </a:r>
          </a:p>
          <a:p>
            <a:pPr>
              <a:defRPr/>
            </a:pPr>
            <a:endParaRPr lang="en-US" sz="1100" b="1" dirty="0">
              <a:solidFill>
                <a:srgbClr val="175EAA"/>
              </a:solidFill>
            </a:endParaRPr>
          </a:p>
          <a:p>
            <a:pPr>
              <a:defRPr/>
            </a:pPr>
            <a:r>
              <a:rPr lang="en-NZ" sz="1100" b="0" i="0" u="none" strike="noStrike" kern="1200" dirty="0">
                <a:solidFill>
                  <a:schemeClr val="tx1"/>
                </a:solidFill>
                <a:effectLst/>
                <a:latin typeface="MetaPro-Normal"/>
                <a:ea typeface="+mn-ea"/>
                <a:cs typeface="MetaPro-Normal"/>
              </a:rPr>
              <a:t>They feed continuously during the super-productive summer months and then live entirely on their blubber reserves for about 4 months during the breeding season in warmer waters.</a:t>
            </a:r>
            <a:endParaRPr lang="en-US" sz="110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6961C54-CE56-C942-86C7-3C671D5B96FC}" type="slidenum">
              <a:rPr lang="en-US" smtClean="0"/>
              <a:t>18</a:t>
            </a:fld>
            <a:endParaRPr lang="en-US" dirty="0"/>
          </a:p>
        </p:txBody>
      </p:sp>
    </p:spTree>
    <p:extLst>
      <p:ext uri="{BB962C8B-B14F-4D97-AF65-F5344CB8AC3E}">
        <p14:creationId xmlns:p14="http://schemas.microsoft.com/office/powerpoint/2010/main" val="13257283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defRPr/>
            </a:pPr>
            <a:endParaRPr lang="en-US" b="1" dirty="0">
              <a:solidFill>
                <a:srgbClr val="175EAA"/>
              </a:solidFill>
            </a:endParaRPr>
          </a:p>
          <a:p>
            <a:pPr>
              <a:defRPr/>
            </a:pPr>
            <a:r>
              <a:rPr lang="en-US" b="1" dirty="0">
                <a:solidFill>
                  <a:srgbClr val="175EAA"/>
                </a:solidFill>
              </a:rPr>
              <a:t>TEACHER NOTES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etaPro-Normal"/>
              <a:ea typeface="+mn-ea"/>
              <a:cs typeface="MetaPro-Normal"/>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6961C54-CE56-C942-86C7-3C671D5B96FC}" type="slidenum">
              <a:rPr lang="en-US" smtClean="0"/>
              <a:t>19</a:t>
            </a:fld>
            <a:endParaRPr lang="en-US" dirty="0"/>
          </a:p>
        </p:txBody>
      </p:sp>
    </p:spTree>
    <p:extLst>
      <p:ext uri="{BB962C8B-B14F-4D97-AF65-F5344CB8AC3E}">
        <p14:creationId xmlns:p14="http://schemas.microsoft.com/office/powerpoint/2010/main" val="19201627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defRPr/>
            </a:pPr>
            <a:endParaRPr lang="en-US" b="1" dirty="0">
              <a:solidFill>
                <a:srgbClr val="175EAA"/>
              </a:solidFill>
            </a:endParaRPr>
          </a:p>
          <a:p>
            <a:pPr>
              <a:defRPr/>
            </a:pPr>
            <a:r>
              <a:rPr lang="en-US" b="1" dirty="0">
                <a:solidFill>
                  <a:srgbClr val="175EAA"/>
                </a:solidFill>
              </a:rPr>
              <a:t>TEACHER NOTES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etaPro-Normal"/>
              <a:ea typeface="+mn-ea"/>
              <a:cs typeface="MetaPro-Normal"/>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etaPro-Normal"/>
              <a:ea typeface="+mn-ea"/>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10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6961C54-CE56-C942-86C7-3C671D5B96FC}" type="slidenum">
              <a:rPr lang="en-US" smtClean="0"/>
              <a:t>20</a:t>
            </a:fld>
            <a:endParaRPr lang="en-US" dirty="0"/>
          </a:p>
        </p:txBody>
      </p:sp>
    </p:spTree>
    <p:extLst>
      <p:ext uri="{BB962C8B-B14F-4D97-AF65-F5344CB8AC3E}">
        <p14:creationId xmlns:p14="http://schemas.microsoft.com/office/powerpoint/2010/main" val="7069633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defRPr/>
            </a:pPr>
            <a:endParaRPr lang="en-US" b="1" dirty="0">
              <a:solidFill>
                <a:srgbClr val="175EAA"/>
              </a:solidFill>
            </a:endParaRPr>
          </a:p>
          <a:p>
            <a:pPr>
              <a:defRPr/>
            </a:pPr>
            <a:r>
              <a:rPr lang="en-US" b="1" dirty="0">
                <a:solidFill>
                  <a:srgbClr val="175EAA"/>
                </a:solidFill>
              </a:rPr>
              <a:t>TEACHER NOTES</a:t>
            </a:r>
          </a:p>
          <a:p>
            <a:pPr>
              <a:defRPr/>
            </a:pPr>
            <a:endParaRPr lang="en-US" b="1" dirty="0">
              <a:solidFill>
                <a:srgbClr val="175EAA"/>
              </a:solidFill>
            </a:endParaRPr>
          </a:p>
          <a:p>
            <a:pPr>
              <a:defRPr/>
            </a:pPr>
            <a:r>
              <a:rPr lang="en-US" b="1" dirty="0">
                <a:solidFill>
                  <a:srgbClr val="175EAA"/>
                </a:solidFill>
              </a:rPr>
              <a:t>Ask students to have a go at answering this. Then watch the film clip (next slide). Then have another go!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mi-NZ" sz="1400" kern="1200" dirty="0">
                <a:solidFill>
                  <a:schemeClr val="tx1"/>
                </a:solidFill>
                <a:effectLst/>
                <a:latin typeface="MetaPro-Normal"/>
                <a:ea typeface="+mn-ea"/>
                <a:cs typeface="MetaPro-Normal"/>
              </a:rPr>
              <a:t>Background reading:</a:t>
            </a:r>
          </a:p>
          <a:p>
            <a:pPr marL="0" marR="0" indent="0" algn="l" defTabSz="457200" rtl="0" eaLnBrk="1" fontAlgn="auto" latinLnBrk="0" hangingPunct="1">
              <a:lnSpc>
                <a:spcPct val="100000"/>
              </a:lnSpc>
              <a:spcBef>
                <a:spcPts val="0"/>
              </a:spcBef>
              <a:spcAft>
                <a:spcPts val="0"/>
              </a:spcAft>
              <a:buClrTx/>
              <a:buSzTx/>
              <a:buFontTx/>
              <a:buNone/>
              <a:tabLst/>
              <a:defRPr/>
            </a:pPr>
            <a:endParaRPr lang="mi-NZ" sz="1400" kern="1200" dirty="0">
              <a:solidFill>
                <a:schemeClr val="tx1"/>
              </a:solidFill>
              <a:effectLst/>
              <a:latin typeface="MetaPro-Normal"/>
              <a:ea typeface="+mn-ea"/>
              <a:cs typeface="MetaPro-Norm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https://</a:t>
            </a:r>
            <a:r>
              <a:rPr lang="en-US" sz="1200" dirty="0" err="1"/>
              <a:t>www.theguardian.com</a:t>
            </a:r>
            <a:r>
              <a:rPr lang="en-US" sz="1200" dirty="0"/>
              <a:t>/environment/</a:t>
            </a:r>
            <a:r>
              <a:rPr lang="en-US" sz="1200" dirty="0" err="1"/>
              <a:t>georgemonbiot</a:t>
            </a:r>
            <a:r>
              <a:rPr lang="en-US" sz="1200" dirty="0"/>
              <a:t>/2014/dec/12/how-whale-poo-is-connected-to-climate-and-our-lives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https://</a:t>
            </a:r>
            <a:r>
              <a:rPr lang="en-US" sz="1200" dirty="0" err="1"/>
              <a:t>www.bbc.com</a:t>
            </a:r>
            <a:r>
              <a:rPr lang="en-US" sz="1200" dirty="0"/>
              <a:t>/future/article/20210119-why-saving-whales-can-help-fight-climate-change</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https://</a:t>
            </a:r>
            <a:r>
              <a:rPr lang="en-US" sz="1200" dirty="0" err="1"/>
              <a:t>www.parley.tv</a:t>
            </a:r>
            <a:r>
              <a:rPr lang="en-US" sz="1200" dirty="0"/>
              <a:t>/updates/whale-poop-loop</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a:p>
          <a:p>
            <a:pPr marL="72000" indent="0" algn="l">
              <a:spcBef>
                <a:spcPts val="300"/>
              </a:spcBef>
              <a:spcAft>
                <a:spcPts val="300"/>
              </a:spcAft>
              <a:buFont typeface="+mj-lt"/>
              <a:buAutoNum type="arabicPeriod"/>
            </a:pPr>
            <a:endParaRPr lang="en-US" sz="110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6961C54-CE56-C942-86C7-3C671D5B96FC}" type="slidenum">
              <a:rPr lang="en-US" smtClean="0"/>
              <a:t>21</a:t>
            </a:fld>
            <a:endParaRPr lang="en-US" dirty="0"/>
          </a:p>
        </p:txBody>
      </p:sp>
    </p:spTree>
    <p:extLst>
      <p:ext uri="{BB962C8B-B14F-4D97-AF65-F5344CB8AC3E}">
        <p14:creationId xmlns:p14="http://schemas.microsoft.com/office/powerpoint/2010/main" val="22415443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defRPr/>
            </a:pPr>
            <a:endParaRPr lang="en-US" b="1" dirty="0">
              <a:solidFill>
                <a:srgbClr val="175EAA"/>
              </a:solidFill>
            </a:endParaRPr>
          </a:p>
          <a:p>
            <a:pPr>
              <a:defRPr/>
            </a:pPr>
            <a:r>
              <a:rPr lang="en-US" b="1" dirty="0">
                <a:solidFill>
                  <a:srgbClr val="175EAA"/>
                </a:solidFill>
              </a:rPr>
              <a:t>TEACHER NOTES</a:t>
            </a:r>
          </a:p>
          <a:p>
            <a:pPr lvl="1"/>
            <a:r>
              <a:rPr lang="en-NZ" dirty="0"/>
              <a:t>CHECK PRIOR KNOWLEDGE</a:t>
            </a:r>
          </a:p>
          <a:p>
            <a:pPr lvl="1"/>
            <a:r>
              <a:rPr lang="en-NZ" dirty="0"/>
              <a:t>POSSIBLE INQUIRY QUESTIONS:</a:t>
            </a:r>
          </a:p>
          <a:p>
            <a:pPr lvl="1"/>
            <a:r>
              <a:rPr lang="mi-NZ" sz="1200" kern="1200" dirty="0">
                <a:solidFill>
                  <a:schemeClr val="tx1"/>
                </a:solidFill>
                <a:effectLst/>
                <a:latin typeface="+mn-lt"/>
                <a:ea typeface="+mn-ea"/>
                <a:cs typeface="+mn-cs"/>
              </a:rPr>
              <a:t>What marine creatures live in Antarctica?</a:t>
            </a:r>
          </a:p>
          <a:p>
            <a:pPr lvl="1"/>
            <a:r>
              <a:rPr lang="mi-NZ" sz="1200" kern="1200" dirty="0">
                <a:solidFill>
                  <a:schemeClr val="tx1"/>
                </a:solidFill>
                <a:effectLst/>
                <a:latin typeface="+mn-lt"/>
                <a:ea typeface="+mn-ea"/>
                <a:cs typeface="+mn-cs"/>
              </a:rPr>
              <a:t>Do polar bears live there?</a:t>
            </a:r>
          </a:p>
          <a:p>
            <a:pPr lvl="1"/>
            <a:r>
              <a:rPr lang="mi-NZ" sz="1200" kern="1200" dirty="0">
                <a:solidFill>
                  <a:schemeClr val="tx1"/>
                </a:solidFill>
                <a:effectLst/>
                <a:latin typeface="+mn-lt"/>
                <a:ea typeface="+mn-ea"/>
                <a:cs typeface="+mn-cs"/>
              </a:rPr>
              <a:t>Do penguins live there?</a:t>
            </a:r>
          </a:p>
          <a:p>
            <a:pPr marL="457200" marR="0" lvl="1" indent="0" algn="l" defTabSz="457200" rtl="0" eaLnBrk="1" fontAlgn="auto" latinLnBrk="0" hangingPunct="1">
              <a:lnSpc>
                <a:spcPct val="100000"/>
              </a:lnSpc>
              <a:spcBef>
                <a:spcPts val="0"/>
              </a:spcBef>
              <a:spcAft>
                <a:spcPts val="0"/>
              </a:spcAft>
              <a:buClrTx/>
              <a:buSzTx/>
              <a:buFontTx/>
              <a:buNone/>
              <a:tabLst/>
              <a:defRPr/>
            </a:pPr>
            <a:r>
              <a:rPr lang="mi-NZ" dirty="0"/>
              <a:t>What types of whales are there?</a:t>
            </a:r>
          </a:p>
          <a:p>
            <a:pPr marL="457200" marR="0" lvl="1" indent="0" algn="l" defTabSz="457200" rtl="0" eaLnBrk="1" fontAlgn="auto" latinLnBrk="0" hangingPunct="1">
              <a:lnSpc>
                <a:spcPct val="100000"/>
              </a:lnSpc>
              <a:spcBef>
                <a:spcPts val="0"/>
              </a:spcBef>
              <a:spcAft>
                <a:spcPts val="0"/>
              </a:spcAft>
              <a:buClrTx/>
              <a:buSzTx/>
              <a:buFontTx/>
              <a:buNone/>
              <a:tabLst/>
              <a:defRPr/>
            </a:pPr>
            <a:r>
              <a:rPr lang="mi-NZ" dirty="0"/>
              <a:t>What do whales eat?</a:t>
            </a:r>
          </a:p>
          <a:p>
            <a:pPr marL="457200" marR="0" lvl="1" indent="0" algn="l" defTabSz="457200" rtl="0" eaLnBrk="1" fontAlgn="auto" latinLnBrk="0" hangingPunct="1">
              <a:lnSpc>
                <a:spcPct val="100000"/>
              </a:lnSpc>
              <a:spcBef>
                <a:spcPts val="0"/>
              </a:spcBef>
              <a:spcAft>
                <a:spcPts val="0"/>
              </a:spcAft>
              <a:buClrTx/>
              <a:buSzTx/>
              <a:buFontTx/>
              <a:buNone/>
              <a:tabLst/>
              <a:defRPr/>
            </a:pPr>
            <a:r>
              <a:rPr lang="mi-NZ" dirty="0"/>
              <a:t>What do penguins eat?</a:t>
            </a:r>
          </a:p>
          <a:p>
            <a:pPr marL="457200" marR="0" lvl="1" indent="0" algn="l" defTabSz="457200" rtl="0" eaLnBrk="1" fontAlgn="auto" latinLnBrk="0" hangingPunct="1">
              <a:lnSpc>
                <a:spcPct val="100000"/>
              </a:lnSpc>
              <a:spcBef>
                <a:spcPts val="0"/>
              </a:spcBef>
              <a:spcAft>
                <a:spcPts val="0"/>
              </a:spcAft>
              <a:buClrTx/>
              <a:buSzTx/>
              <a:buFontTx/>
              <a:buNone/>
              <a:tabLst/>
              <a:defRPr/>
            </a:pPr>
            <a:endParaRPr lang="mi-NZ" dirty="0"/>
          </a:p>
          <a:p>
            <a:pPr lvl="1"/>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6961C54-CE56-C942-86C7-3C671D5B96FC}" type="slidenum">
              <a:rPr lang="en-US" smtClean="0"/>
              <a:t>4</a:t>
            </a:fld>
            <a:endParaRPr lang="en-US" dirty="0"/>
          </a:p>
        </p:txBody>
      </p:sp>
    </p:spTree>
    <p:extLst>
      <p:ext uri="{BB962C8B-B14F-4D97-AF65-F5344CB8AC3E}">
        <p14:creationId xmlns:p14="http://schemas.microsoft.com/office/powerpoint/2010/main" val="42899636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defRPr/>
            </a:pPr>
            <a:endParaRPr lang="en-US" b="1" dirty="0">
              <a:solidFill>
                <a:srgbClr val="175EAA"/>
              </a:solidFill>
            </a:endParaRPr>
          </a:p>
          <a:p>
            <a:pPr>
              <a:defRPr/>
            </a:pPr>
            <a:r>
              <a:rPr lang="en-US" b="1" dirty="0">
                <a:solidFill>
                  <a:srgbClr val="175EAA"/>
                </a:solidFill>
              </a:rPr>
              <a:t>TEACHER NOTES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Film link: https://</a:t>
            </a:r>
            <a:r>
              <a:rPr lang="en-US" sz="1200" kern="1200" dirty="0" err="1">
                <a:solidFill>
                  <a:schemeClr val="tx1"/>
                </a:solidFill>
                <a:effectLst/>
                <a:latin typeface="+mn-lt"/>
                <a:ea typeface="+mn-ea"/>
                <a:cs typeface="+mn-cs"/>
              </a:rPr>
              <a:t>www.youtube.com</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watch?v</a:t>
            </a:r>
            <a:r>
              <a:rPr lang="en-US" sz="1200" kern="1200" dirty="0">
                <a:solidFill>
                  <a:schemeClr val="tx1"/>
                </a:solidFill>
                <a:effectLst/>
                <a:latin typeface="+mn-lt"/>
                <a:ea typeface="+mn-ea"/>
                <a:cs typeface="+mn-cs"/>
              </a:rPr>
              <a:t>=M18HxXve3CM&amp;t=20s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mi-NZ" sz="1200" kern="1200" dirty="0">
                <a:solidFill>
                  <a:schemeClr val="tx1"/>
                </a:solidFill>
                <a:effectLst/>
                <a:latin typeface="+mn-lt"/>
                <a:ea typeface="+mn-ea"/>
                <a:cs typeface="+mn-cs"/>
              </a:rPr>
              <a:t>Background reading:</a:t>
            </a:r>
          </a:p>
          <a:p>
            <a:pPr marL="0" marR="0" indent="0" algn="l" defTabSz="457200" rtl="0" eaLnBrk="1" fontAlgn="auto" latinLnBrk="0" hangingPunct="1">
              <a:lnSpc>
                <a:spcPct val="100000"/>
              </a:lnSpc>
              <a:spcBef>
                <a:spcPts val="0"/>
              </a:spcBef>
              <a:spcAft>
                <a:spcPts val="0"/>
              </a:spcAft>
              <a:buClrTx/>
              <a:buSzTx/>
              <a:buFontTx/>
              <a:buNone/>
              <a:tabLst/>
              <a:defRPr/>
            </a:pPr>
            <a:r>
              <a:rPr lang="en-US" sz="1100" dirty="0"/>
              <a:t>https://</a:t>
            </a:r>
            <a:r>
              <a:rPr lang="en-US" sz="1100" dirty="0" err="1"/>
              <a:t>www.theguardian.com</a:t>
            </a:r>
            <a:r>
              <a:rPr lang="en-US" sz="1100" dirty="0"/>
              <a:t>/environment/</a:t>
            </a:r>
            <a:r>
              <a:rPr lang="en-US" sz="1100" dirty="0" err="1"/>
              <a:t>georgemonbiot</a:t>
            </a:r>
            <a:r>
              <a:rPr lang="en-US" sz="1100" dirty="0"/>
              <a:t>/2014/dec/12/how-whale-poo-is-connected-to-climate-and-our-lives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10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100" dirty="0"/>
              <a:t>https://</a:t>
            </a:r>
            <a:r>
              <a:rPr lang="en-US" sz="1100" dirty="0" err="1"/>
              <a:t>www.bbc.com</a:t>
            </a:r>
            <a:r>
              <a:rPr lang="en-US" sz="1100" dirty="0"/>
              <a:t>/future/article/20210119-why-saving-whales-can-help-fight-climate-change</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10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sz="110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sz="110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6961C54-CE56-C942-86C7-3C671D5B96FC}" type="slidenum">
              <a:rPr lang="en-US" smtClean="0"/>
              <a:t>22</a:t>
            </a:fld>
            <a:endParaRPr lang="en-US" dirty="0"/>
          </a:p>
        </p:txBody>
      </p:sp>
    </p:spTree>
    <p:extLst>
      <p:ext uri="{BB962C8B-B14F-4D97-AF65-F5344CB8AC3E}">
        <p14:creationId xmlns:p14="http://schemas.microsoft.com/office/powerpoint/2010/main" val="13210464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defRPr/>
            </a:pPr>
            <a:endParaRPr lang="en-US" b="1" dirty="0">
              <a:solidFill>
                <a:srgbClr val="175EAA"/>
              </a:solidFill>
            </a:endParaRPr>
          </a:p>
          <a:p>
            <a:pPr>
              <a:defRPr/>
            </a:pPr>
            <a:r>
              <a:rPr lang="en-US" b="1" dirty="0">
                <a:solidFill>
                  <a:srgbClr val="175EAA"/>
                </a:solidFill>
              </a:rPr>
              <a:t>TEACHER NOTES</a:t>
            </a:r>
          </a:p>
          <a:p>
            <a:pPr>
              <a:defRPr/>
            </a:pPr>
            <a:endParaRPr lang="en-US" b="1" dirty="0">
              <a:solidFill>
                <a:srgbClr val="175EAA"/>
              </a:solidFill>
            </a:endParaRPr>
          </a:p>
          <a:p>
            <a:pPr>
              <a:defRPr/>
            </a:pPr>
            <a:r>
              <a:rPr lang="en-US" b="1" dirty="0">
                <a:solidFill>
                  <a:srgbClr val="175EAA"/>
                </a:solidFill>
              </a:rPr>
              <a:t>Key points:</a:t>
            </a:r>
          </a:p>
          <a:p>
            <a:pPr>
              <a:defRPr/>
            </a:pPr>
            <a:endParaRPr lang="en-US" b="1" dirty="0">
              <a:solidFill>
                <a:srgbClr val="175EAA"/>
              </a:solidFill>
            </a:endParaRPr>
          </a:p>
          <a:p>
            <a:pPr marL="171450" indent="-171450">
              <a:buFont typeface="Arial" panose="020B0604020202020204" pitchFamily="34" charset="0"/>
              <a:buChar char="•"/>
              <a:defRPr/>
            </a:pPr>
            <a:r>
              <a:rPr lang="en-US" b="0" dirty="0">
                <a:solidFill>
                  <a:srgbClr val="175EAA"/>
                </a:solidFill>
              </a:rPr>
              <a:t>Phytoplankton removes CO from atmosphere through photosynthesis.</a:t>
            </a:r>
          </a:p>
          <a:p>
            <a:pPr marL="171450" indent="-171450">
              <a:buFont typeface="Arial" panose="020B0604020202020204" pitchFamily="34" charset="0"/>
              <a:buChar char="•"/>
              <a:defRPr/>
            </a:pPr>
            <a:r>
              <a:rPr lang="en-NZ" sz="1200" b="0" i="0" u="none" strike="noStrike" kern="1200" dirty="0">
                <a:solidFill>
                  <a:schemeClr val="tx1"/>
                </a:solidFill>
                <a:effectLst/>
                <a:latin typeface="MetaPro-Normal"/>
                <a:ea typeface="+mn-ea"/>
                <a:cs typeface="MetaPro-Normal"/>
              </a:rPr>
              <a:t>Uneaten phytoplankton eventually die and sink transferring the carbon to the deep sea.</a:t>
            </a:r>
          </a:p>
          <a:p>
            <a:pPr marL="171450" indent="-171450">
              <a:buFont typeface="Arial" panose="020B0604020202020204" pitchFamily="34" charset="0"/>
              <a:buChar char="•"/>
              <a:defRPr/>
            </a:pPr>
            <a:r>
              <a:rPr lang="en-NZ" sz="1200" b="0" i="0" u="none" strike="noStrike" kern="1200" dirty="0">
                <a:solidFill>
                  <a:schemeClr val="tx1"/>
                </a:solidFill>
                <a:effectLst/>
                <a:latin typeface="MetaPro-Normal"/>
                <a:ea typeface="+mn-ea"/>
              </a:rPr>
              <a:t>Phytoplankton need iron to thrive.</a:t>
            </a:r>
          </a:p>
          <a:p>
            <a:pPr marL="171450" indent="-171450">
              <a:buFont typeface="Arial" panose="020B0604020202020204" pitchFamily="34" charset="0"/>
              <a:buChar char="•"/>
              <a:defRPr/>
            </a:pPr>
            <a:r>
              <a:rPr lang="en-US" b="0" dirty="0">
                <a:solidFill>
                  <a:srgbClr val="175EAA"/>
                </a:solidFill>
              </a:rPr>
              <a:t>The concentration of iron in whale </a:t>
            </a:r>
            <a:r>
              <a:rPr lang="en-US" b="0" dirty="0" err="1">
                <a:solidFill>
                  <a:srgbClr val="175EAA"/>
                </a:solidFill>
              </a:rPr>
              <a:t>faeces</a:t>
            </a:r>
            <a:r>
              <a:rPr lang="en-US" b="0" dirty="0">
                <a:solidFill>
                  <a:srgbClr val="175EAA"/>
                </a:solidFill>
              </a:rPr>
              <a:t> is more than 10 million times higher than seawater concentrations. </a:t>
            </a:r>
          </a:p>
          <a:p>
            <a:pPr marL="171450" indent="-171450">
              <a:buFont typeface="Arial" panose="020B0604020202020204" pitchFamily="34" charset="0"/>
              <a:buChar char="•"/>
              <a:defRPr/>
            </a:pPr>
            <a:r>
              <a:rPr lang="en-US" b="0" dirty="0">
                <a:solidFill>
                  <a:srgbClr val="175EAA"/>
                </a:solidFill>
              </a:rPr>
              <a:t>So whale poop acts as a </a:t>
            </a:r>
            <a:r>
              <a:rPr lang="en-US" b="0" dirty="0" err="1">
                <a:solidFill>
                  <a:srgbClr val="175EAA"/>
                </a:solidFill>
              </a:rPr>
              <a:t>fertiliser</a:t>
            </a:r>
            <a:r>
              <a:rPr lang="en-US" b="0" dirty="0">
                <a:solidFill>
                  <a:srgbClr val="175EAA"/>
                </a:solidFill>
              </a:rPr>
              <a:t> that increases phytoplankton growth, leading to a more productive ecosystem and enhanced atmospheric carbon dioxide removal.</a:t>
            </a:r>
          </a:p>
          <a:p>
            <a:pPr marL="171450" indent="-171450">
              <a:buFont typeface="Arial" panose="020B0604020202020204" pitchFamily="34" charset="0"/>
              <a:buChar char="•"/>
              <a:defRPr/>
            </a:pPr>
            <a:endParaRPr lang="en-US" b="0" dirty="0">
              <a:solidFill>
                <a:srgbClr val="175EAA"/>
              </a:solidFill>
            </a:endParaRPr>
          </a:p>
        </p:txBody>
      </p:sp>
      <p:sp>
        <p:nvSpPr>
          <p:cNvPr id="4" name="Slide Number Placeholder 3"/>
          <p:cNvSpPr>
            <a:spLocks noGrp="1"/>
          </p:cNvSpPr>
          <p:nvPr>
            <p:ph type="sldNum" sz="quarter" idx="10"/>
          </p:nvPr>
        </p:nvSpPr>
        <p:spPr/>
        <p:txBody>
          <a:bodyPr/>
          <a:lstStyle/>
          <a:p>
            <a:fld id="{36961C54-CE56-C942-86C7-3C671D5B96FC}" type="slidenum">
              <a:rPr lang="en-US" smtClean="0"/>
              <a:t>23</a:t>
            </a:fld>
            <a:endParaRPr lang="en-US" dirty="0"/>
          </a:p>
        </p:txBody>
      </p:sp>
    </p:spTree>
    <p:extLst>
      <p:ext uri="{BB962C8B-B14F-4D97-AF65-F5344CB8AC3E}">
        <p14:creationId xmlns:p14="http://schemas.microsoft.com/office/powerpoint/2010/main" val="42191291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defRPr/>
            </a:pPr>
            <a:endParaRPr lang="en-US" b="1" dirty="0">
              <a:solidFill>
                <a:srgbClr val="175EAA"/>
              </a:solidFill>
            </a:endParaRPr>
          </a:p>
          <a:p>
            <a:pPr>
              <a:defRPr/>
            </a:pPr>
            <a:r>
              <a:rPr lang="en-US" b="1" dirty="0">
                <a:solidFill>
                  <a:srgbClr val="175EAA"/>
                </a:solidFill>
              </a:rPr>
              <a:t>TEACHER NOTES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etaPro-Normal"/>
              <a:ea typeface="+mn-ea"/>
              <a:cs typeface="MetaPro-Norm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etaPro-Normal"/>
                <a:ea typeface="+mn-ea"/>
                <a:cs typeface="MetaPro-Normal"/>
              </a:rPr>
              <a:t>Facts from: https://</a:t>
            </a:r>
            <a:r>
              <a:rPr lang="en-US" sz="1200" kern="1200" baseline="0" dirty="0" err="1">
                <a:solidFill>
                  <a:schemeClr val="tx1"/>
                </a:solidFill>
                <a:effectLst/>
                <a:latin typeface="MetaPro-Normal"/>
                <a:ea typeface="+mn-ea"/>
                <a:cs typeface="MetaPro-Normal"/>
              </a:rPr>
              <a:t>www.msc.org</a:t>
            </a:r>
            <a:r>
              <a:rPr lang="en-US" sz="1200" kern="1200" baseline="0" dirty="0">
                <a:solidFill>
                  <a:schemeClr val="tx1"/>
                </a:solidFill>
                <a:effectLst/>
                <a:latin typeface="MetaPro-Normal"/>
                <a:ea typeface="+mn-ea"/>
                <a:cs typeface="MetaPro-Normal"/>
              </a:rPr>
              <a:t>/what-we-are-doing/oceans-at-risk/climate-change-and-fishing</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etaPro-Normal"/>
              <a:ea typeface="+mn-ea"/>
              <a:cs typeface="MetaPro-Norm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etaPro-Normal"/>
                <a:ea typeface="+mn-ea"/>
                <a:cs typeface="MetaPro-Normal"/>
              </a:rPr>
              <a:t>Maps from: https://</a:t>
            </a:r>
            <a:r>
              <a:rPr lang="en-US" sz="1200" kern="1200" baseline="0" dirty="0" err="1">
                <a:solidFill>
                  <a:schemeClr val="tx1"/>
                </a:solidFill>
                <a:effectLst/>
                <a:latin typeface="MetaPro-Normal"/>
                <a:ea typeface="+mn-ea"/>
                <a:cs typeface="MetaPro-Normal"/>
              </a:rPr>
              <a:t>www.moanaproject.org</a:t>
            </a:r>
            <a:r>
              <a:rPr lang="en-US" sz="1200" kern="1200" baseline="0" dirty="0">
                <a:solidFill>
                  <a:schemeClr val="tx1"/>
                </a:solidFill>
                <a:effectLst/>
                <a:latin typeface="MetaPro-Normal"/>
                <a:ea typeface="+mn-ea"/>
                <a:cs typeface="MetaPro-Normal"/>
              </a:rPr>
              <a:t>/marine-heatwave-forecast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effectLst/>
              <a:latin typeface="MetaPro-Normal"/>
              <a:ea typeface="+mn-ea"/>
              <a:cs typeface="MetaPro-Norm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NZ" sz="1200" b="0" i="0" u="none" strike="noStrike" kern="1200" dirty="0">
                <a:solidFill>
                  <a:schemeClr val="tx1"/>
                </a:solidFill>
                <a:effectLst/>
                <a:latin typeface="MetaPro-Normal"/>
                <a:ea typeface="+mn-ea"/>
                <a:cs typeface="MetaPro-Normal"/>
              </a:rPr>
              <a:t>A marine heatwave is an extended period of extremely warm ocean temperatures (the scientific definition of a marine heatwave is when seawater temperatures are warmer than the 90</a:t>
            </a:r>
            <a:r>
              <a:rPr lang="en-NZ" sz="1200" b="0" i="0" u="none" strike="noStrike" kern="1200" baseline="30000" dirty="0">
                <a:solidFill>
                  <a:schemeClr val="tx1"/>
                </a:solidFill>
                <a:effectLst/>
                <a:latin typeface="MetaPro-Normal"/>
                <a:ea typeface="+mn-ea"/>
                <a:cs typeface="MetaPro-Normal"/>
              </a:rPr>
              <a:t>th</a:t>
            </a:r>
            <a:r>
              <a:rPr lang="en-NZ" sz="1200" b="0" i="0" u="none" strike="noStrike" kern="1200" dirty="0">
                <a:solidFill>
                  <a:schemeClr val="tx1"/>
                </a:solidFill>
                <a:effectLst/>
                <a:latin typeface="MetaPro-Normal"/>
                <a:ea typeface="+mn-ea"/>
                <a:cs typeface="MetaPro-Normal"/>
              </a:rPr>
              <a:t> percentile of the local long-term (25-year) average for at least five consecutive days)</a:t>
            </a:r>
            <a:r>
              <a:rPr lang="en-NZ" sz="1200" b="0" i="0" u="none" strike="noStrike" kern="1200" baseline="30000" dirty="0">
                <a:solidFill>
                  <a:schemeClr val="tx1"/>
                </a:solidFill>
                <a:effectLst/>
                <a:latin typeface="MetaPro-Normal"/>
                <a:ea typeface="+mn-ea"/>
                <a:cs typeface="MetaPro-Normal"/>
                <a:hlinkClick r:id="rId3"/>
              </a:rPr>
              <a:t>1</a:t>
            </a:r>
            <a:r>
              <a:rPr lang="en-NZ" sz="1200" b="0" i="0" u="none" strike="noStrike" kern="1200" dirty="0">
                <a:solidFill>
                  <a:schemeClr val="tx1"/>
                </a:solidFill>
                <a:effectLst/>
                <a:latin typeface="MetaPro-Normal"/>
                <a:ea typeface="+mn-ea"/>
                <a:cs typeface="MetaPro-Normal"/>
              </a:rPr>
              <a:t>. As climate change affects our oceans, marine heatwaves are expected to become more frequent, intense and longer lasting. Our ocean life around New Zealand has evolved to thrive in cooler seas and marine heatwaves can have devastating effects on local ecosystems. They also pose a threat to aquaculture and fisheries, New Zealand industries worth more than $4 billion annually.</a:t>
            </a:r>
            <a:endParaRPr lang="en-US" sz="1200" kern="1200" baseline="0" dirty="0">
              <a:solidFill>
                <a:schemeClr val="tx1"/>
              </a:solidFill>
              <a:effectLst/>
              <a:latin typeface="MetaPro-Normal"/>
              <a:ea typeface="+mn-ea"/>
              <a:cs typeface="MetaPro-Normal"/>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etaPro-Normal"/>
              <a:ea typeface="+mn-ea"/>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10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6961C54-CE56-C942-86C7-3C671D5B96FC}" type="slidenum">
              <a:rPr lang="en-US" smtClean="0"/>
              <a:t>24</a:t>
            </a:fld>
            <a:endParaRPr lang="en-US" dirty="0"/>
          </a:p>
        </p:txBody>
      </p:sp>
    </p:spTree>
    <p:extLst>
      <p:ext uri="{BB962C8B-B14F-4D97-AF65-F5344CB8AC3E}">
        <p14:creationId xmlns:p14="http://schemas.microsoft.com/office/powerpoint/2010/main" val="32048184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ANSWERS</a:t>
            </a:r>
          </a:p>
          <a:p>
            <a:endParaRPr lang="en-US" dirty="0"/>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r>
              <a:rPr lang="en-US" dirty="0"/>
              <a:t>Seals, penguins, whales, krill</a:t>
            </a:r>
          </a:p>
          <a:p>
            <a:pPr marL="228600" indent="-228600">
              <a:buAutoNum type="arabicPeriod"/>
            </a:pPr>
            <a:r>
              <a:rPr lang="en-US" dirty="0"/>
              <a:t>Only krill are still harvested</a:t>
            </a:r>
          </a:p>
        </p:txBody>
      </p:sp>
      <p:sp>
        <p:nvSpPr>
          <p:cNvPr id="4" name="Slide Number Placeholder 3"/>
          <p:cNvSpPr>
            <a:spLocks noGrp="1"/>
          </p:cNvSpPr>
          <p:nvPr>
            <p:ph type="sldNum" sz="quarter" idx="5"/>
          </p:nvPr>
        </p:nvSpPr>
        <p:spPr/>
        <p:txBody>
          <a:bodyPr/>
          <a:lstStyle/>
          <a:p>
            <a:fld id="{F84DFFE2-AB0B-A546-BA03-FA78CA7417E4}" type="slidenum">
              <a:rPr lang="en-US" smtClean="0"/>
              <a:t>25</a:t>
            </a:fld>
            <a:endParaRPr lang="en-US"/>
          </a:p>
        </p:txBody>
      </p:sp>
    </p:spTree>
    <p:extLst>
      <p:ext uri="{BB962C8B-B14F-4D97-AF65-F5344CB8AC3E}">
        <p14:creationId xmlns:p14="http://schemas.microsoft.com/office/powerpoint/2010/main" val="36876878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b="1" i="0" u="none" strike="noStrike" kern="1200" dirty="0">
                <a:solidFill>
                  <a:schemeClr val="tx1"/>
                </a:solidFill>
                <a:effectLst/>
                <a:latin typeface="MetaPro-Normal"/>
                <a:ea typeface="+mn-ea"/>
                <a:cs typeface="MetaPro-Normal"/>
              </a:rPr>
              <a:t>TEACHER NOTES</a:t>
            </a:r>
          </a:p>
          <a:p>
            <a:endParaRPr lang="en-NZ" sz="1200" b="0" i="0" u="none" strike="noStrike" kern="1200" dirty="0">
              <a:solidFill>
                <a:schemeClr val="tx1"/>
              </a:solidFill>
              <a:effectLst/>
              <a:latin typeface="MetaPro-Normal"/>
              <a:ea typeface="+mn-ea"/>
              <a:cs typeface="MetaPro-Normal"/>
            </a:endParaRPr>
          </a:p>
          <a:p>
            <a:endParaRPr lang="en-US" dirty="0"/>
          </a:p>
        </p:txBody>
      </p:sp>
      <p:sp>
        <p:nvSpPr>
          <p:cNvPr id="4" name="Slide Number Placeholder 3"/>
          <p:cNvSpPr>
            <a:spLocks noGrp="1"/>
          </p:cNvSpPr>
          <p:nvPr>
            <p:ph type="sldNum" sz="quarter" idx="5"/>
          </p:nvPr>
        </p:nvSpPr>
        <p:spPr/>
        <p:txBody>
          <a:bodyPr/>
          <a:lstStyle/>
          <a:p>
            <a:fld id="{36961C54-CE56-C942-86C7-3C671D5B96FC}" type="slidenum">
              <a:rPr lang="en-US" smtClean="0"/>
              <a:pPr/>
              <a:t>29</a:t>
            </a:fld>
            <a:endParaRPr lang="en-US" dirty="0"/>
          </a:p>
        </p:txBody>
      </p:sp>
    </p:spTree>
    <p:extLst>
      <p:ext uri="{BB962C8B-B14F-4D97-AF65-F5344CB8AC3E}">
        <p14:creationId xmlns:p14="http://schemas.microsoft.com/office/powerpoint/2010/main" val="30475382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b="1" i="0" u="none" strike="noStrike" kern="1200" dirty="0">
                <a:solidFill>
                  <a:schemeClr val="tx1"/>
                </a:solidFill>
                <a:effectLst/>
                <a:latin typeface="MetaPro-Normal"/>
                <a:ea typeface="+mn-ea"/>
                <a:cs typeface="MetaPro-Normal"/>
              </a:rPr>
              <a:t>TEACHER NOTES</a:t>
            </a:r>
          </a:p>
          <a:p>
            <a:endParaRPr lang="en-NZ" sz="1200" b="0" i="0" u="none" strike="noStrike" kern="1200" dirty="0">
              <a:solidFill>
                <a:schemeClr val="tx1"/>
              </a:solidFill>
              <a:effectLst/>
              <a:latin typeface="MetaPro-Normal"/>
              <a:ea typeface="+mn-ea"/>
              <a:cs typeface="MetaPro-Normal"/>
            </a:endParaRPr>
          </a:p>
          <a:p>
            <a:endParaRPr lang="en-US" dirty="0"/>
          </a:p>
        </p:txBody>
      </p:sp>
      <p:sp>
        <p:nvSpPr>
          <p:cNvPr id="4" name="Slide Number Placeholder 3"/>
          <p:cNvSpPr>
            <a:spLocks noGrp="1"/>
          </p:cNvSpPr>
          <p:nvPr>
            <p:ph type="sldNum" sz="quarter" idx="5"/>
          </p:nvPr>
        </p:nvSpPr>
        <p:spPr/>
        <p:txBody>
          <a:bodyPr/>
          <a:lstStyle/>
          <a:p>
            <a:fld id="{36961C54-CE56-C942-86C7-3C671D5B96FC}" type="slidenum">
              <a:rPr lang="en-US" smtClean="0"/>
              <a:pPr/>
              <a:t>30</a:t>
            </a:fld>
            <a:endParaRPr lang="en-US" dirty="0"/>
          </a:p>
        </p:txBody>
      </p:sp>
    </p:spTree>
    <p:extLst>
      <p:ext uri="{BB962C8B-B14F-4D97-AF65-F5344CB8AC3E}">
        <p14:creationId xmlns:p14="http://schemas.microsoft.com/office/powerpoint/2010/main" val="19673957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b="1" i="0" u="none" strike="noStrike" kern="1200" dirty="0">
                <a:solidFill>
                  <a:schemeClr val="tx1"/>
                </a:solidFill>
                <a:effectLst/>
                <a:latin typeface="MetaPro-Normal"/>
                <a:ea typeface="+mn-ea"/>
                <a:cs typeface="MetaPro-Normal"/>
              </a:rPr>
              <a:t>TEACHER NOTES</a:t>
            </a:r>
          </a:p>
          <a:p>
            <a:endParaRPr lang="en-NZ" sz="1200" b="0" i="0" u="none" strike="noStrike" kern="1200" dirty="0">
              <a:solidFill>
                <a:schemeClr val="tx1"/>
              </a:solidFill>
              <a:effectLst/>
              <a:latin typeface="MetaPro-Normal"/>
              <a:ea typeface="+mn-ea"/>
              <a:cs typeface="MetaPro-Normal"/>
            </a:endParaRPr>
          </a:p>
          <a:p>
            <a:endParaRPr lang="en-US" dirty="0"/>
          </a:p>
        </p:txBody>
      </p:sp>
      <p:sp>
        <p:nvSpPr>
          <p:cNvPr id="4" name="Slide Number Placeholder 3"/>
          <p:cNvSpPr>
            <a:spLocks noGrp="1"/>
          </p:cNvSpPr>
          <p:nvPr>
            <p:ph type="sldNum" sz="quarter" idx="5"/>
          </p:nvPr>
        </p:nvSpPr>
        <p:spPr/>
        <p:txBody>
          <a:bodyPr/>
          <a:lstStyle/>
          <a:p>
            <a:fld id="{36961C54-CE56-C942-86C7-3C671D5B96FC}" type="slidenum">
              <a:rPr lang="en-US" smtClean="0"/>
              <a:pPr/>
              <a:t>31</a:t>
            </a:fld>
            <a:endParaRPr lang="en-US" dirty="0"/>
          </a:p>
        </p:txBody>
      </p:sp>
    </p:spTree>
    <p:extLst>
      <p:ext uri="{BB962C8B-B14F-4D97-AF65-F5344CB8AC3E}">
        <p14:creationId xmlns:p14="http://schemas.microsoft.com/office/powerpoint/2010/main" val="39407933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defRPr/>
            </a:pPr>
            <a:endParaRPr lang="en-US" b="1" dirty="0">
              <a:solidFill>
                <a:srgbClr val="175EAA"/>
              </a:solidFill>
            </a:endParaRPr>
          </a:p>
          <a:p>
            <a:pPr>
              <a:defRPr/>
            </a:pPr>
            <a:r>
              <a:rPr lang="en-US" b="1" dirty="0">
                <a:solidFill>
                  <a:srgbClr val="175EAA"/>
                </a:solidFill>
              </a:rPr>
              <a:t>TEACHER NOTES</a:t>
            </a:r>
          </a:p>
          <a:p>
            <a:pPr>
              <a:defRPr/>
            </a:pPr>
            <a:endParaRPr lang="en-US" sz="1100" b="1" dirty="0">
              <a:solidFill>
                <a:srgbClr val="175EAA"/>
              </a:solidFill>
            </a:endParaRPr>
          </a:p>
          <a:p>
            <a:pPr>
              <a:defRPr/>
            </a:pPr>
            <a:r>
              <a:rPr lang="en-NZ" sz="1100" kern="1200" dirty="0">
                <a:solidFill>
                  <a:schemeClr val="tx1"/>
                </a:solidFill>
                <a:effectLst/>
                <a:latin typeface="MetaPro-Normal"/>
                <a:ea typeface="+mn-ea"/>
                <a:cs typeface="MetaPro-Normal"/>
              </a:rPr>
              <a:t>ANSWER ON NEXT SLIDE</a:t>
            </a:r>
            <a:endParaRPr lang="en-US" sz="105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6961C54-CE56-C942-86C7-3C671D5B96FC}" type="slidenum">
              <a:rPr lang="en-US" smtClean="0"/>
              <a:t>5</a:t>
            </a:fld>
            <a:endParaRPr lang="en-US" dirty="0"/>
          </a:p>
        </p:txBody>
      </p:sp>
    </p:spTree>
    <p:extLst>
      <p:ext uri="{BB962C8B-B14F-4D97-AF65-F5344CB8AC3E}">
        <p14:creationId xmlns:p14="http://schemas.microsoft.com/office/powerpoint/2010/main" val="39651994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defRPr/>
            </a:pPr>
            <a:endParaRPr lang="en-US" b="1" dirty="0">
              <a:solidFill>
                <a:srgbClr val="175EAA"/>
              </a:solidFill>
            </a:endParaRPr>
          </a:p>
          <a:p>
            <a:pPr>
              <a:defRPr/>
            </a:pPr>
            <a:r>
              <a:rPr lang="en-US" b="1" dirty="0">
                <a:solidFill>
                  <a:srgbClr val="175EAA"/>
                </a:solidFill>
              </a:rPr>
              <a:t>TEACHER NOTES</a:t>
            </a:r>
          </a:p>
          <a:p>
            <a:pPr>
              <a:defRPr/>
            </a:pPr>
            <a:endParaRPr lang="en-US" sz="1100" b="1" dirty="0">
              <a:solidFill>
                <a:srgbClr val="175EAA"/>
              </a:solidFill>
            </a:endParaRPr>
          </a:p>
          <a:p>
            <a:pPr>
              <a:defRPr/>
            </a:pPr>
            <a:r>
              <a:rPr lang="en-US" sz="1100" b="0" dirty="0">
                <a:solidFill>
                  <a:srgbClr val="175EAA"/>
                </a:solidFill>
              </a:rPr>
              <a:t>Whales come to the surface to breathe, feed their young milk, always give birth to live young, are warm blooded…</a:t>
            </a:r>
            <a:endParaRPr lang="en-US" sz="1100" b="0" dirty="0"/>
          </a:p>
          <a:p>
            <a:pPr>
              <a:defRPr/>
            </a:pPr>
            <a:r>
              <a:rPr lang="en-US" sz="1100" dirty="0"/>
              <a:t>Fish don’t need to come to the surface to breathe, breathe through gills, are cold blooded, reproduction occurs either by live young or eggs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6961C54-CE56-C942-86C7-3C671D5B96FC}" type="slidenum">
              <a:rPr lang="en-US" smtClean="0"/>
              <a:t>6</a:t>
            </a:fld>
            <a:endParaRPr lang="en-US" dirty="0"/>
          </a:p>
        </p:txBody>
      </p:sp>
    </p:spTree>
    <p:extLst>
      <p:ext uri="{BB962C8B-B14F-4D97-AF65-F5344CB8AC3E}">
        <p14:creationId xmlns:p14="http://schemas.microsoft.com/office/powerpoint/2010/main" val="12293455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defRPr/>
            </a:pPr>
            <a:endParaRPr lang="en-US" b="1" dirty="0">
              <a:solidFill>
                <a:srgbClr val="175EAA"/>
              </a:solidFill>
            </a:endParaRPr>
          </a:p>
          <a:p>
            <a:pPr>
              <a:defRPr/>
            </a:pPr>
            <a:r>
              <a:rPr lang="en-US" b="1" dirty="0">
                <a:solidFill>
                  <a:srgbClr val="175EAA"/>
                </a:solidFill>
              </a:rPr>
              <a:t>TEACHER NOTES</a:t>
            </a:r>
          </a:p>
          <a:p>
            <a:pPr>
              <a:defRPr/>
            </a:pPr>
            <a:endParaRPr lang="en-US" sz="1200" b="1" kern="1200" dirty="0">
              <a:solidFill>
                <a:srgbClr val="175EAA"/>
              </a:solidFill>
              <a:effectLst/>
              <a:latin typeface="+mn-lt"/>
              <a:ea typeface="+mn-ea"/>
              <a:cs typeface="+mn-cs"/>
            </a:endParaRPr>
          </a:p>
          <a:p>
            <a:pPr>
              <a:defRPr/>
            </a:pPr>
            <a:r>
              <a:rPr lang="en-NZ" sz="1200" kern="1200" dirty="0">
                <a:solidFill>
                  <a:schemeClr val="tx1"/>
                </a:solidFill>
                <a:effectLst/>
                <a:latin typeface="+mn-lt"/>
                <a:ea typeface="+mn-ea"/>
                <a:cs typeface="+mn-cs"/>
              </a:rPr>
              <a:t>ANSWER ON NEXT SLIDE</a:t>
            </a:r>
            <a:endParaRPr lang="en-US" sz="110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6961C54-CE56-C942-86C7-3C671D5B96FC}" type="slidenum">
              <a:rPr lang="en-US" smtClean="0"/>
              <a:t>7</a:t>
            </a:fld>
            <a:endParaRPr lang="en-US" dirty="0"/>
          </a:p>
        </p:txBody>
      </p:sp>
    </p:spTree>
    <p:extLst>
      <p:ext uri="{BB962C8B-B14F-4D97-AF65-F5344CB8AC3E}">
        <p14:creationId xmlns:p14="http://schemas.microsoft.com/office/powerpoint/2010/main" val="6364707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defRPr/>
            </a:pPr>
            <a:endParaRPr lang="en-US" b="1" dirty="0">
              <a:solidFill>
                <a:srgbClr val="175EAA"/>
              </a:solidFill>
            </a:endParaRPr>
          </a:p>
          <a:p>
            <a:pPr>
              <a:defRPr/>
            </a:pPr>
            <a:r>
              <a:rPr lang="en-US" b="1" dirty="0">
                <a:solidFill>
                  <a:srgbClr val="175EAA"/>
                </a:solidFill>
              </a:rPr>
              <a:t>TEACHER NOTES</a:t>
            </a:r>
          </a:p>
          <a:p>
            <a:pPr>
              <a:defRPr/>
            </a:pPr>
            <a:endParaRPr lang="en-US" sz="1200" b="1" kern="1200" dirty="0">
              <a:solidFill>
                <a:srgbClr val="175EAA"/>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NZ" sz="1200" b="0" i="0" u="none" strike="noStrike" kern="1200" dirty="0">
                <a:solidFill>
                  <a:schemeClr val="tx1"/>
                </a:solidFill>
                <a:effectLst/>
                <a:latin typeface="MetaPro-Normal"/>
                <a:ea typeface="+mn-ea"/>
                <a:cs typeface="MetaPro-Normal"/>
              </a:rPr>
              <a:t>Whales can live at the same temperatures indefinitely if healthy and reasonably fed, they just don't get hypothermia - ever. The reason for this is that a large size with a low surface area to volume ratio, and a blanket of blubber around the whole animal below the skin mean that metabolic heat is retained to the degree that the coldest seas are readily survivable.</a:t>
            </a:r>
          </a:p>
          <a:p>
            <a:pPr marL="0" marR="0" indent="0" algn="l" defTabSz="457200" rtl="0" eaLnBrk="1" fontAlgn="auto" latinLnBrk="0" hangingPunct="1">
              <a:lnSpc>
                <a:spcPct val="100000"/>
              </a:lnSpc>
              <a:spcBef>
                <a:spcPts val="0"/>
              </a:spcBef>
              <a:spcAft>
                <a:spcPts val="0"/>
              </a:spcAft>
              <a:buClrTx/>
              <a:buSzTx/>
              <a:buFontTx/>
              <a:buNone/>
              <a:tabLst/>
              <a:defRPr/>
            </a:pPr>
            <a:endParaRPr lang="en-NZ" sz="1200" b="0" i="0" u="none" strike="noStrike" kern="1200" baseline="0" dirty="0">
              <a:solidFill>
                <a:schemeClr val="tx1"/>
              </a:solidFill>
              <a:effectLst/>
              <a:latin typeface="MetaPro-Normal"/>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baseline="0" dirty="0">
                <a:solidFill>
                  <a:schemeClr val="tx1"/>
                </a:solidFill>
                <a:effectLst/>
                <a:latin typeface="MetaPro-Normal"/>
                <a:ea typeface="+mn-ea"/>
                <a:cs typeface="MetaPro-Normal"/>
              </a:rPr>
              <a:t>For more information:</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baseline="0" dirty="0">
                <a:solidFill>
                  <a:schemeClr val="tx1"/>
                </a:solidFill>
                <a:effectLst/>
                <a:latin typeface="MetaPro-Normal"/>
                <a:ea typeface="+mn-ea"/>
                <a:cs typeface="MetaPro-Normal"/>
              </a:rPr>
              <a:t>https://</a:t>
            </a:r>
            <a:r>
              <a:rPr lang="en-US" sz="1200" b="0" kern="1200" baseline="0" dirty="0" err="1">
                <a:solidFill>
                  <a:schemeClr val="tx1"/>
                </a:solidFill>
                <a:effectLst/>
                <a:latin typeface="MetaPro-Normal"/>
                <a:ea typeface="+mn-ea"/>
                <a:cs typeface="MetaPro-Normal"/>
              </a:rPr>
              <a:t>www.coolantarctica.com</a:t>
            </a:r>
            <a:r>
              <a:rPr lang="en-US" sz="1200" b="0" kern="1200" baseline="0" dirty="0">
                <a:solidFill>
                  <a:schemeClr val="tx1"/>
                </a:solidFill>
                <a:effectLst/>
                <a:latin typeface="MetaPro-Normal"/>
                <a:ea typeface="+mn-ea"/>
                <a:cs typeface="MetaPro-Normal"/>
              </a:rPr>
              <a:t>/Antarctica%20fact%20file/wildlife/whales/</a:t>
            </a:r>
            <a:r>
              <a:rPr lang="en-US" sz="1200" b="0" kern="1200" baseline="0" dirty="0" err="1">
                <a:solidFill>
                  <a:schemeClr val="tx1"/>
                </a:solidFill>
                <a:effectLst/>
                <a:latin typeface="MetaPro-Normal"/>
                <a:ea typeface="+mn-ea"/>
                <a:cs typeface="MetaPro-Normal"/>
              </a:rPr>
              <a:t>whales.php</a:t>
            </a:r>
            <a:endParaRPr lang="en-US" sz="1200" b="0" kern="1200" baseline="0" dirty="0">
              <a:solidFill>
                <a:schemeClr val="tx1"/>
              </a:solidFill>
              <a:effectLst/>
              <a:latin typeface="MetaPro-Normal"/>
              <a:ea typeface="+mn-ea"/>
              <a:cs typeface="MetaPro-Normal"/>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6961C54-CE56-C942-86C7-3C671D5B96FC}" type="slidenum">
              <a:rPr lang="en-US" smtClean="0"/>
              <a:t>8</a:t>
            </a:fld>
            <a:endParaRPr lang="en-US" dirty="0"/>
          </a:p>
        </p:txBody>
      </p:sp>
    </p:spTree>
    <p:extLst>
      <p:ext uri="{BB962C8B-B14F-4D97-AF65-F5344CB8AC3E}">
        <p14:creationId xmlns:p14="http://schemas.microsoft.com/office/powerpoint/2010/main" val="2397965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defRPr/>
            </a:pPr>
            <a:endParaRPr lang="en-US" b="1" dirty="0">
              <a:solidFill>
                <a:srgbClr val="175EAA"/>
              </a:solidFill>
            </a:endParaRPr>
          </a:p>
          <a:p>
            <a:pPr>
              <a:defRPr/>
            </a:pPr>
            <a:r>
              <a:rPr lang="en-US" b="1" dirty="0">
                <a:solidFill>
                  <a:srgbClr val="175EAA"/>
                </a:solidFill>
              </a:rPr>
              <a:t>TEACHER NOTES</a:t>
            </a:r>
          </a:p>
          <a:p>
            <a:pPr>
              <a:defRPr/>
            </a:pPr>
            <a:endParaRPr lang="en-US" sz="1200" b="1" kern="1200" dirty="0">
              <a:solidFill>
                <a:srgbClr val="175EAA"/>
              </a:solidFill>
              <a:effectLst/>
              <a:latin typeface="+mn-lt"/>
              <a:ea typeface="+mn-ea"/>
              <a:cs typeface="+mn-cs"/>
            </a:endParaRPr>
          </a:p>
          <a:p>
            <a:pPr>
              <a:defRPr/>
            </a:pPr>
            <a:r>
              <a:rPr lang="en-NZ" sz="1200" kern="1200" dirty="0">
                <a:solidFill>
                  <a:schemeClr val="tx1"/>
                </a:solidFill>
                <a:effectLst/>
                <a:latin typeface="+mn-lt"/>
                <a:ea typeface="+mn-ea"/>
                <a:cs typeface="+mn-cs"/>
              </a:rPr>
              <a:t>ANSWER ON NEXT SLIDE</a:t>
            </a:r>
            <a:endParaRPr lang="en-US" sz="110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6961C54-CE56-C942-86C7-3C671D5B96FC}" type="slidenum">
              <a:rPr lang="en-US" smtClean="0"/>
              <a:t>9</a:t>
            </a:fld>
            <a:endParaRPr lang="en-US" dirty="0"/>
          </a:p>
        </p:txBody>
      </p:sp>
    </p:spTree>
    <p:extLst>
      <p:ext uri="{BB962C8B-B14F-4D97-AF65-F5344CB8AC3E}">
        <p14:creationId xmlns:p14="http://schemas.microsoft.com/office/powerpoint/2010/main" val="3669591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defRPr/>
            </a:pPr>
            <a:endParaRPr lang="en-US" b="1" dirty="0">
              <a:solidFill>
                <a:srgbClr val="175EAA"/>
              </a:solidFill>
            </a:endParaRPr>
          </a:p>
          <a:p>
            <a:pPr>
              <a:defRPr/>
            </a:pPr>
            <a:r>
              <a:rPr lang="en-US" b="1" dirty="0">
                <a:solidFill>
                  <a:srgbClr val="175EAA"/>
                </a:solidFill>
              </a:rPr>
              <a:t>TEACHER NOTES</a:t>
            </a:r>
          </a:p>
          <a:p>
            <a:pPr>
              <a:defRPr/>
            </a:pPr>
            <a:endParaRPr lang="en-US" sz="1200" b="1" kern="1200" dirty="0">
              <a:solidFill>
                <a:srgbClr val="175EAA"/>
              </a:solidFill>
              <a:effectLst/>
              <a:latin typeface="MetaPro-Normal"/>
              <a:ea typeface="+mn-ea"/>
              <a:cs typeface="MetaPro-Normal"/>
            </a:endParaRPr>
          </a:p>
          <a:p>
            <a:pPr>
              <a:defRPr/>
            </a:pPr>
            <a:r>
              <a:rPr lang="en-NZ" sz="1200" b="1" i="0" u="none" strike="noStrike" kern="1200" dirty="0">
                <a:solidFill>
                  <a:schemeClr val="tx1"/>
                </a:solidFill>
                <a:effectLst/>
                <a:latin typeface="MetaPro-Normal"/>
                <a:ea typeface="+mn-ea"/>
                <a:cs typeface="MetaPro-Normal"/>
              </a:rPr>
              <a:t>Baleen whales have plates in the mouth instead of teeth to filter food in bulk from seawater. </a:t>
            </a:r>
            <a:r>
              <a:rPr lang="en-NZ" sz="1200" b="0" i="0" u="none" strike="noStrike" kern="1200" dirty="0">
                <a:solidFill>
                  <a:schemeClr val="tx1"/>
                </a:solidFill>
                <a:effectLst/>
                <a:latin typeface="MetaPro-Normal"/>
                <a:ea typeface="+mn-ea"/>
                <a:cs typeface="MetaPro-Normal"/>
              </a:rPr>
              <a:t>These are made of keratin, the same tough protein that makes hair, skin, nails, hooves and horns. There are two rows of plates that hang down from the upper jaw forming two upright sides of a triangle with the lower jaw being the third side. The inner edges of these plates are bristly filters to collect food, usually smallish very numerous animals such as krill in the water they gulp in. A huge mouthful of water + food is taken in and the mouth closed, then the water is ejected by the tongue while the food is filtered out and trapped inside the mouth to be swallowed when the water has gone.</a:t>
            </a:r>
            <a:endParaRPr lang="en-US" sz="1200" b="0" kern="1200" baseline="0" dirty="0">
              <a:solidFill>
                <a:schemeClr val="tx1"/>
              </a:solidFill>
              <a:effectLst/>
              <a:latin typeface="MetaPro-Normal"/>
              <a:ea typeface="+mn-ea"/>
              <a:cs typeface="MetaPro-Normal"/>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kern="1200" baseline="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baseline="0" dirty="0">
                <a:solidFill>
                  <a:schemeClr val="tx1"/>
                </a:solidFill>
                <a:effectLst/>
                <a:latin typeface="+mn-lt"/>
                <a:ea typeface="+mn-ea"/>
                <a:cs typeface="+mn-cs"/>
              </a:rPr>
              <a:t>For more information:</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baseline="0" dirty="0">
                <a:solidFill>
                  <a:schemeClr val="tx1"/>
                </a:solidFill>
                <a:effectLst/>
                <a:latin typeface="+mn-lt"/>
                <a:ea typeface="+mn-ea"/>
                <a:cs typeface="+mn-cs"/>
              </a:rPr>
              <a:t>https://</a:t>
            </a:r>
            <a:r>
              <a:rPr lang="en-US" sz="1200" b="0" kern="1200" baseline="0" dirty="0" err="1">
                <a:solidFill>
                  <a:schemeClr val="tx1"/>
                </a:solidFill>
                <a:effectLst/>
                <a:latin typeface="+mn-lt"/>
                <a:ea typeface="+mn-ea"/>
                <a:cs typeface="+mn-cs"/>
              </a:rPr>
              <a:t>www.coolantarctica.com</a:t>
            </a:r>
            <a:r>
              <a:rPr lang="en-US" sz="1200" b="0" kern="1200" baseline="0" dirty="0">
                <a:solidFill>
                  <a:schemeClr val="tx1"/>
                </a:solidFill>
                <a:effectLst/>
                <a:latin typeface="+mn-lt"/>
                <a:ea typeface="+mn-ea"/>
                <a:cs typeface="+mn-cs"/>
              </a:rPr>
              <a:t>/Antarctica%20fact%20file/wildlife/whales/</a:t>
            </a:r>
            <a:r>
              <a:rPr lang="en-US" sz="1200" b="0" kern="1200" baseline="0" dirty="0" err="1">
                <a:solidFill>
                  <a:schemeClr val="tx1"/>
                </a:solidFill>
                <a:effectLst/>
                <a:latin typeface="+mn-lt"/>
                <a:ea typeface="+mn-ea"/>
                <a:cs typeface="+mn-cs"/>
              </a:rPr>
              <a:t>whales.php</a:t>
            </a:r>
            <a:endParaRPr lang="en-US" sz="1200" b="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6961C54-CE56-C942-86C7-3C671D5B96FC}" type="slidenum">
              <a:rPr lang="en-US" smtClean="0"/>
              <a:t>10</a:t>
            </a:fld>
            <a:endParaRPr lang="en-US" dirty="0"/>
          </a:p>
        </p:txBody>
      </p:sp>
    </p:spTree>
    <p:extLst>
      <p:ext uri="{BB962C8B-B14F-4D97-AF65-F5344CB8AC3E}">
        <p14:creationId xmlns:p14="http://schemas.microsoft.com/office/powerpoint/2010/main" val="10190283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defRPr/>
            </a:pPr>
            <a:endParaRPr lang="en-US" b="1" dirty="0">
              <a:solidFill>
                <a:srgbClr val="175EAA"/>
              </a:solidFill>
            </a:endParaRPr>
          </a:p>
          <a:p>
            <a:pPr>
              <a:defRPr/>
            </a:pPr>
            <a:r>
              <a:rPr lang="en-US" b="1" dirty="0">
                <a:solidFill>
                  <a:srgbClr val="175EAA"/>
                </a:solidFill>
              </a:rPr>
              <a:t>TEACHER NOTES</a:t>
            </a:r>
          </a:p>
          <a:p>
            <a:pPr>
              <a:defRPr/>
            </a:pPr>
            <a:endParaRPr lang="en-US" sz="1200" b="1" kern="1200" dirty="0">
              <a:solidFill>
                <a:srgbClr val="175EAA"/>
              </a:solidFill>
              <a:effectLst/>
              <a:latin typeface="+mn-lt"/>
              <a:ea typeface="+mn-ea"/>
              <a:cs typeface="+mn-cs"/>
            </a:endParaRPr>
          </a:p>
          <a:p>
            <a:pPr>
              <a:defRPr/>
            </a:pPr>
            <a:r>
              <a:rPr lang="en-NZ" sz="1200" kern="1200" dirty="0">
                <a:solidFill>
                  <a:schemeClr val="tx1"/>
                </a:solidFill>
                <a:effectLst/>
                <a:latin typeface="+mn-lt"/>
                <a:ea typeface="+mn-ea"/>
                <a:cs typeface="+mn-cs"/>
              </a:rPr>
              <a:t>ANSWER ON NEXT SLIDE</a:t>
            </a:r>
            <a:endParaRPr lang="en-US" sz="110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6961C54-CE56-C942-86C7-3C671D5B96FC}" type="slidenum">
              <a:rPr lang="en-US" smtClean="0"/>
              <a:t>11</a:t>
            </a:fld>
            <a:endParaRPr lang="en-US" dirty="0"/>
          </a:p>
        </p:txBody>
      </p:sp>
    </p:spTree>
    <p:extLst>
      <p:ext uri="{BB962C8B-B14F-4D97-AF65-F5344CB8AC3E}">
        <p14:creationId xmlns:p14="http://schemas.microsoft.com/office/powerpoint/2010/main" val="1222517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31"/>
            <a:ext cx="7772400" cy="1102519"/>
          </a:xfrm>
          <a:prstGeom prst="rect">
            <a:avLst/>
          </a:prstGeom>
        </p:spPr>
        <p:txBody>
          <a:bodyPr/>
          <a:lstStyle/>
          <a:p>
            <a:r>
              <a:rPr lang="en-AU" dirty="0"/>
              <a:t>Click to edit Master title style</a:t>
            </a:r>
            <a:endParaRPr lang="en-US"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a:t>Click to edit Master subtitle style</a:t>
            </a:r>
            <a:endParaRPr lang="en-US" dirty="0"/>
          </a:p>
        </p:txBody>
      </p:sp>
      <p:sp>
        <p:nvSpPr>
          <p:cNvPr id="7" name="Title 1"/>
          <p:cNvSpPr txBox="1">
            <a:spLocks/>
          </p:cNvSpPr>
          <p:nvPr userDrawn="1"/>
        </p:nvSpPr>
        <p:spPr>
          <a:xfrm>
            <a:off x="457200" y="205978"/>
            <a:ext cx="8229600" cy="627528"/>
          </a:xfrm>
          <a:prstGeom prst="rect">
            <a:avLst/>
          </a:prstGeom>
        </p:spPr>
        <p:txBody>
          <a:bodyPr vert="horz" lIns="91440" tIns="45720" rIns="91440" bIns="45720" rtlCol="0" anchor="ctr">
            <a:normAutofit fontScale="92500" lnSpcReduction="20000"/>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AU" dirty="0"/>
              <a:t>Click to edit Master title style</a:t>
            </a:r>
            <a:endParaRPr lang="en-US" dirty="0"/>
          </a:p>
        </p:txBody>
      </p:sp>
    </p:spTree>
    <p:extLst>
      <p:ext uri="{BB962C8B-B14F-4D97-AF65-F5344CB8AC3E}">
        <p14:creationId xmlns:p14="http://schemas.microsoft.com/office/powerpoint/2010/main" val="2711381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627528"/>
          </a:xfrm>
          <a:prstGeom prst="rect">
            <a:avLst/>
          </a:prstGeom>
        </p:spPr>
        <p:txBody>
          <a:bodyPr/>
          <a:lstStyle/>
          <a:p>
            <a:r>
              <a:rPr lang="en-AU" dirty="0"/>
              <a:t>Click to edit Master title style</a:t>
            </a:r>
            <a:endParaRPr lang="en-US" dirty="0"/>
          </a:p>
        </p:txBody>
      </p:sp>
      <p:sp>
        <p:nvSpPr>
          <p:cNvPr id="3" name="Content Placeholder 2"/>
          <p:cNvSpPr>
            <a:spLocks noGrp="1"/>
          </p:cNvSpPr>
          <p:nvPr>
            <p:ph idx="1"/>
          </p:nvPr>
        </p:nvSpPr>
        <p:spPr/>
        <p:txBody>
          <a:body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Tree>
    <p:extLst>
      <p:ext uri="{BB962C8B-B14F-4D97-AF65-F5344CB8AC3E}">
        <p14:creationId xmlns:p14="http://schemas.microsoft.com/office/powerpoint/2010/main" val="2659659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627528"/>
          </a:xfrm>
          <a:prstGeom prst="rect">
            <a:avLst/>
          </a:prstGeom>
        </p:spPr>
        <p:txBody>
          <a:bodyPr/>
          <a:lstStyle/>
          <a:p>
            <a:r>
              <a:rPr lang="en-AU" dirty="0"/>
              <a:t>Click to edit Master title style</a:t>
            </a:r>
            <a:endParaRPr lang="en-US" dirty="0"/>
          </a:p>
        </p:txBody>
      </p:sp>
      <p:sp>
        <p:nvSpPr>
          <p:cNvPr id="3" name="Content Placeholder 2"/>
          <p:cNvSpPr>
            <a:spLocks noGrp="1"/>
          </p:cNvSpPr>
          <p:nvPr>
            <p:ph sz="half" idx="1"/>
          </p:nvPr>
        </p:nvSpPr>
        <p:spPr>
          <a:xfrm>
            <a:off x="457200" y="1200151"/>
            <a:ext cx="4038600" cy="3394472"/>
          </a:xfrm>
        </p:spPr>
        <p:txBody>
          <a:bodyPr/>
          <a:lstStyle>
            <a:lvl1pPr>
              <a:defRPr sz="2800">
                <a:latin typeface="MetaPro-Normal"/>
                <a:cs typeface="MetaPro-Normal"/>
              </a:defRPr>
            </a:lvl1pPr>
            <a:lvl2pPr>
              <a:defRPr sz="2400">
                <a:latin typeface="MetaPro-Normal"/>
                <a:cs typeface="MetaPro-Normal"/>
              </a:defRPr>
            </a:lvl2pPr>
            <a:lvl3pPr>
              <a:defRPr sz="2000">
                <a:latin typeface="MetaPro-Normal"/>
                <a:cs typeface="MetaPro-Normal"/>
              </a:defRPr>
            </a:lvl3pPr>
            <a:lvl4pPr>
              <a:defRPr sz="1800">
                <a:latin typeface="MetaPro-Normal"/>
                <a:cs typeface="MetaPro-Normal"/>
              </a:defRPr>
            </a:lvl4pPr>
            <a:lvl5pPr>
              <a:defRPr sz="1800">
                <a:latin typeface="MetaPro-Normal"/>
                <a:cs typeface="MetaPro-Normal"/>
              </a:defRPr>
            </a:lvl5pPr>
            <a:lvl6pPr>
              <a:defRPr sz="1800"/>
            </a:lvl6pPr>
            <a:lvl7pPr>
              <a:defRPr sz="1800"/>
            </a:lvl7pPr>
            <a:lvl8pPr>
              <a:defRPr sz="1800"/>
            </a:lvl8pPr>
            <a:lvl9pPr>
              <a:defRPr sz="1800"/>
            </a:lvl9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4" name="Content Placeholder 3"/>
          <p:cNvSpPr>
            <a:spLocks noGrp="1"/>
          </p:cNvSpPr>
          <p:nvPr>
            <p:ph sz="half" idx="2"/>
          </p:nvPr>
        </p:nvSpPr>
        <p:spPr>
          <a:xfrm>
            <a:off x="4648200" y="1200151"/>
            <a:ext cx="4038600" cy="3394472"/>
          </a:xfrm>
        </p:spPr>
        <p:txBody>
          <a:bodyPr/>
          <a:lstStyle>
            <a:lvl1pPr>
              <a:defRPr sz="2800">
                <a:latin typeface="MetaPro-Normal"/>
                <a:cs typeface="MetaPro-Normal"/>
              </a:defRPr>
            </a:lvl1pPr>
            <a:lvl2pPr>
              <a:defRPr sz="2400">
                <a:latin typeface="MetaPro-Normal"/>
                <a:cs typeface="MetaPro-Normal"/>
              </a:defRPr>
            </a:lvl2pPr>
            <a:lvl3pPr>
              <a:defRPr sz="2000">
                <a:latin typeface="MetaPro-Normal"/>
                <a:cs typeface="MetaPro-Normal"/>
              </a:defRPr>
            </a:lvl3pPr>
            <a:lvl4pPr>
              <a:defRPr sz="1800">
                <a:latin typeface="MetaPro-Normal"/>
                <a:cs typeface="MetaPro-Normal"/>
              </a:defRPr>
            </a:lvl4pPr>
            <a:lvl5pPr>
              <a:defRPr sz="1800">
                <a:latin typeface="MetaPro-Normal"/>
                <a:cs typeface="MetaPro-Normal"/>
              </a:defRPr>
            </a:lvl5pPr>
            <a:lvl6pPr>
              <a:defRPr sz="1800"/>
            </a:lvl6pPr>
            <a:lvl7pPr>
              <a:defRPr sz="1800"/>
            </a:lvl7pPr>
            <a:lvl8pPr>
              <a:defRPr sz="1800"/>
            </a:lvl8pPr>
            <a:lvl9pPr>
              <a:defRPr sz="1800"/>
            </a:lvl9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Tree>
    <p:extLst>
      <p:ext uri="{BB962C8B-B14F-4D97-AF65-F5344CB8AC3E}">
        <p14:creationId xmlns:p14="http://schemas.microsoft.com/office/powerpoint/2010/main" val="4016656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file://localhost/Users/rika/Dropbox/MSC%20Job/2020/MSC%20templates%20and%20graphics/FISH%20SWIRL/Rika%20final%20banner%20files/Rect%20Banner%20Fish%20Swirl%20SMALL.png" TargetMode="Externa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8" name="Rect Banner Fish Swirl SMALL.png" descr="/Users/rika/Dropbox/MSC Job/2020/MSC templates and graphics/FISH SWIRL/Rika final banner files/Rect Banner Fish Swirl SMALL.png"/>
          <p:cNvPicPr>
            <a:picLocks noChangeAspect="1"/>
          </p:cNvPicPr>
          <p:nvPr userDrawn="1"/>
        </p:nvPicPr>
        <p:blipFill rotWithShape="1">
          <a:blip r:embed="rId5" r:link="rId6" cstate="screen">
            <a:extLst>
              <a:ext uri="{28A0092B-C50C-407E-A947-70E740481C1C}">
                <a14:useLocalDpi xmlns:a14="http://schemas.microsoft.com/office/drawing/2010/main"/>
              </a:ext>
            </a:extLst>
          </a:blip>
          <a:srcRect/>
          <a:stretch>
            <a:fillRect/>
          </a:stretch>
        </p:blipFill>
        <p:spPr>
          <a:xfrm>
            <a:off x="1734" y="-94079"/>
            <a:ext cx="9142275" cy="1058486"/>
          </a:xfrm>
          <a:prstGeom prst="rect">
            <a:avLst/>
          </a:prstGeom>
        </p:spPr>
      </p:pic>
      <p:sp>
        <p:nvSpPr>
          <p:cNvPr id="3" name="Text Placeholder 2"/>
          <p:cNvSpPr>
            <a:spLocks noGrp="1"/>
          </p:cNvSpPr>
          <p:nvPr>
            <p:ph type="body" idx="1"/>
          </p:nvPr>
        </p:nvSpPr>
        <p:spPr>
          <a:xfrm>
            <a:off x="457200" y="1200151"/>
            <a:ext cx="8229600" cy="3238035"/>
          </a:xfrm>
          <a:prstGeom prst="rect">
            <a:avLst/>
          </a:prstGeom>
        </p:spPr>
        <p:txBody>
          <a:bodyPr vert="horz" lIns="91440" tIns="45720" rIns="91440" bIns="45720" rtlCol="0">
            <a:normAutofit/>
          </a:body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11" name="Slide Number Placeholder 5"/>
          <p:cNvSpPr txBox="1">
            <a:spLocks/>
          </p:cNvSpPr>
          <p:nvPr userDrawn="1"/>
        </p:nvSpPr>
        <p:spPr>
          <a:xfrm>
            <a:off x="8531682" y="4665975"/>
            <a:ext cx="482600"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0545C6F-B84F-9E45-99FB-1A159270FA95}" type="slidenum">
              <a:rPr lang="en-US" smtClean="0">
                <a:solidFill>
                  <a:srgbClr val="005DAA"/>
                </a:solidFill>
              </a:rPr>
              <a:pPr/>
              <a:t>‹#›</a:t>
            </a:fld>
            <a:endParaRPr lang="en-US" dirty="0">
              <a:solidFill>
                <a:srgbClr val="005DAA"/>
              </a:solidFill>
            </a:endParaRPr>
          </a:p>
        </p:txBody>
      </p:sp>
      <p:pic>
        <p:nvPicPr>
          <p:cNvPr id="5" name="Picture 4">
            <a:extLst>
              <a:ext uri="{FF2B5EF4-FFF2-40B4-BE49-F238E27FC236}">
                <a16:creationId xmlns:a16="http://schemas.microsoft.com/office/drawing/2014/main" id="{6DF0374B-2671-ED4F-B917-5017B9ABFA8B}"/>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1340027" y="4517463"/>
            <a:ext cx="7076003" cy="626037"/>
          </a:xfrm>
          <a:prstGeom prst="rect">
            <a:avLst/>
          </a:prstGeom>
        </p:spPr>
      </p:pic>
      <p:pic>
        <p:nvPicPr>
          <p:cNvPr id="7" name="Picture 6" descr="A picture containing text, clock&#10;&#10;Description automatically generated">
            <a:extLst>
              <a:ext uri="{FF2B5EF4-FFF2-40B4-BE49-F238E27FC236}">
                <a16:creationId xmlns:a16="http://schemas.microsoft.com/office/drawing/2014/main" id="{240B0D4B-B550-A0B8-35A3-BEEF72998618}"/>
              </a:ext>
            </a:extLst>
          </p:cNvPr>
          <p:cNvPicPr>
            <a:picLocks noChangeAspect="1"/>
          </p:cNvPicPr>
          <p:nvPr userDrawn="1"/>
        </p:nvPicPr>
        <p:blipFill>
          <a:blip r:embed="rId8" cstate="screen">
            <a:alphaModFix/>
            <a:extLst>
              <a:ext uri="{28A0092B-C50C-407E-A947-70E740481C1C}">
                <a14:useLocalDpi xmlns:a14="http://schemas.microsoft.com/office/drawing/2010/main"/>
              </a:ext>
            </a:extLst>
          </a:blip>
          <a:stretch>
            <a:fillRect/>
          </a:stretch>
        </p:blipFill>
        <p:spPr>
          <a:xfrm>
            <a:off x="129718" y="4610066"/>
            <a:ext cx="1210310" cy="415925"/>
          </a:xfrm>
          <a:prstGeom prst="rect">
            <a:avLst/>
          </a:prstGeom>
        </p:spPr>
      </p:pic>
    </p:spTree>
    <p:extLst>
      <p:ext uri="{BB962C8B-B14F-4D97-AF65-F5344CB8AC3E}">
        <p14:creationId xmlns:p14="http://schemas.microsoft.com/office/powerpoint/2010/main" val="23160484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Lst>
  <p:hf sldNum="0" hdr="0" dt="0"/>
  <p:txStyles>
    <p:title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p:titleStyle>
    <p:bodyStyle>
      <a:lvl1pPr marL="342900" indent="-342900" algn="l" defTabSz="457200" rtl="0" eaLnBrk="1" latinLnBrk="0" hangingPunct="1">
        <a:lnSpc>
          <a:spcPct val="112000"/>
        </a:lnSpc>
        <a:spcBef>
          <a:spcPts val="600"/>
        </a:spcBef>
        <a:spcAft>
          <a:spcPts val="600"/>
        </a:spcAft>
        <a:buFont typeface="Arial"/>
        <a:buChar char="•"/>
        <a:defRPr sz="3200" kern="1200">
          <a:solidFill>
            <a:schemeClr val="tx1"/>
          </a:solidFill>
          <a:latin typeface="Meta office pro"/>
          <a:ea typeface="+mn-ea"/>
          <a:cs typeface="Meta office pro"/>
        </a:defRPr>
      </a:lvl1pPr>
      <a:lvl2pPr marL="742950" indent="-285750" algn="l" defTabSz="457200" rtl="0" eaLnBrk="1" latinLnBrk="0" hangingPunct="1">
        <a:lnSpc>
          <a:spcPct val="112000"/>
        </a:lnSpc>
        <a:spcBef>
          <a:spcPts val="300"/>
        </a:spcBef>
        <a:spcAft>
          <a:spcPts val="300"/>
        </a:spcAft>
        <a:buFont typeface="Arial"/>
        <a:buChar char="–"/>
        <a:defRPr sz="2800" kern="1200">
          <a:solidFill>
            <a:schemeClr val="tx1"/>
          </a:solidFill>
          <a:latin typeface="Meta office pro"/>
          <a:ea typeface="+mn-ea"/>
          <a:cs typeface="Meta office pro"/>
        </a:defRPr>
      </a:lvl2pPr>
      <a:lvl3pPr marL="1143000" indent="-228600" algn="l" defTabSz="457200" rtl="0" eaLnBrk="1" latinLnBrk="0" hangingPunct="1">
        <a:lnSpc>
          <a:spcPct val="112000"/>
        </a:lnSpc>
        <a:spcBef>
          <a:spcPts val="300"/>
        </a:spcBef>
        <a:spcAft>
          <a:spcPts val="300"/>
        </a:spcAft>
        <a:buFont typeface="Arial"/>
        <a:buChar char="•"/>
        <a:defRPr sz="2400" kern="1200">
          <a:solidFill>
            <a:schemeClr val="tx1"/>
          </a:solidFill>
          <a:latin typeface="Meta office pro"/>
          <a:ea typeface="+mn-ea"/>
          <a:cs typeface="Meta office pro"/>
        </a:defRPr>
      </a:lvl3pPr>
      <a:lvl4pPr marL="1600200" indent="-228600" algn="l" defTabSz="457200" rtl="0" eaLnBrk="1" latinLnBrk="0" hangingPunct="1">
        <a:lnSpc>
          <a:spcPct val="112000"/>
        </a:lnSpc>
        <a:spcBef>
          <a:spcPts val="300"/>
        </a:spcBef>
        <a:spcAft>
          <a:spcPts val="300"/>
        </a:spcAft>
        <a:buFont typeface="Arial"/>
        <a:buChar char="–"/>
        <a:defRPr sz="2000" kern="1200">
          <a:solidFill>
            <a:schemeClr val="tx1"/>
          </a:solidFill>
          <a:latin typeface="Meta office pro"/>
          <a:ea typeface="+mn-ea"/>
          <a:cs typeface="Meta office pro"/>
        </a:defRPr>
      </a:lvl4pPr>
      <a:lvl5pPr marL="2057400" indent="-228600" algn="l" defTabSz="457200" rtl="0" eaLnBrk="1" latinLnBrk="0" hangingPunct="1">
        <a:lnSpc>
          <a:spcPct val="112000"/>
        </a:lnSpc>
        <a:spcBef>
          <a:spcPts val="300"/>
        </a:spcBef>
        <a:spcAft>
          <a:spcPts val="300"/>
        </a:spcAft>
        <a:buFont typeface="Arial"/>
        <a:buChar char="»"/>
        <a:defRPr sz="2000" kern="1200">
          <a:solidFill>
            <a:schemeClr val="tx1"/>
          </a:solidFill>
          <a:latin typeface="Meta office pro"/>
          <a:ea typeface="+mn-ea"/>
          <a:cs typeface="Meta office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9.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jpeg"/><Relationship Id="rId9"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M18HxXve3CM&amp;t=20s"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9.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jpeg"/><Relationship Id="rId9"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4.tiff"/><Relationship Id="rId7" Type="http://schemas.openxmlformats.org/officeDocument/2006/relationships/image" Target="../media/image27.jpe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26.jpeg"/><Relationship Id="rId5" Type="http://schemas.openxmlformats.org/officeDocument/2006/relationships/image" Target="../media/image6.jpeg"/><Relationship Id="rId4" Type="http://schemas.openxmlformats.org/officeDocument/2006/relationships/image" Target="../media/image25.jpeg"/></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7.jpg"/></Relationships>
</file>

<file path=ppt/slides/_rels/slide2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hite_Seabream.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452939" y="165172"/>
            <a:ext cx="1382122" cy="993219"/>
          </a:xfrm>
          <a:prstGeom prst="rect">
            <a:avLst/>
          </a:prstGeom>
        </p:spPr>
      </p:pic>
      <p:pic>
        <p:nvPicPr>
          <p:cNvPr id="6" name="Picture 5" descr="White_Seabream.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85277" y="-255157"/>
            <a:ext cx="1382122" cy="993219"/>
          </a:xfrm>
          <a:prstGeom prst="rect">
            <a:avLst/>
          </a:prstGeom>
        </p:spPr>
      </p:pic>
      <p:pic>
        <p:nvPicPr>
          <p:cNvPr id="13" name="Picture 12" descr="White_Seabream.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89780" y="0"/>
            <a:ext cx="1382122" cy="993219"/>
          </a:xfrm>
          <a:prstGeom prst="rect">
            <a:avLst/>
          </a:prstGeom>
        </p:spPr>
      </p:pic>
      <p:pic>
        <p:nvPicPr>
          <p:cNvPr id="14" name="Picture 13" descr="White_Seabream.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01583" y="-331438"/>
            <a:ext cx="1382122" cy="993219"/>
          </a:xfrm>
          <a:prstGeom prst="rect">
            <a:avLst/>
          </a:prstGeom>
        </p:spPr>
      </p:pic>
      <p:sp>
        <p:nvSpPr>
          <p:cNvPr id="2" name="TextBox 1">
            <a:extLst>
              <a:ext uri="{FF2B5EF4-FFF2-40B4-BE49-F238E27FC236}">
                <a16:creationId xmlns:a16="http://schemas.microsoft.com/office/drawing/2014/main" id="{46804290-34A3-964C-AA7F-CFFE6410DE6E}"/>
              </a:ext>
            </a:extLst>
          </p:cNvPr>
          <p:cNvSpPr txBox="1"/>
          <p:nvPr/>
        </p:nvSpPr>
        <p:spPr>
          <a:xfrm>
            <a:off x="152400" y="2971800"/>
            <a:ext cx="8814999" cy="707886"/>
          </a:xfrm>
          <a:prstGeom prst="rect">
            <a:avLst/>
          </a:prstGeom>
          <a:noFill/>
        </p:spPr>
        <p:txBody>
          <a:bodyPr wrap="square" rtlCol="0">
            <a:spAutoFit/>
          </a:bodyPr>
          <a:lstStyle/>
          <a:p>
            <a:pPr algn="ctr"/>
            <a:r>
              <a:rPr lang="en-US" sz="4000" dirty="0">
                <a:solidFill>
                  <a:srgbClr val="00B194"/>
                </a:solidFill>
              </a:rPr>
              <a:t>ANTARCTIC WHALES</a:t>
            </a:r>
          </a:p>
        </p:txBody>
      </p:sp>
      <p:pic>
        <p:nvPicPr>
          <p:cNvPr id="8" name="Picture 7" descr="Text&#10;&#10;Description automatically generated">
            <a:extLst>
              <a:ext uri="{FF2B5EF4-FFF2-40B4-BE49-F238E27FC236}">
                <a16:creationId xmlns:a16="http://schemas.microsoft.com/office/drawing/2014/main" id="{60DD964D-16D2-F340-ADCD-438D5C875D6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77694" y="1288868"/>
            <a:ext cx="4971465" cy="1548185"/>
          </a:xfrm>
          <a:prstGeom prst="rect">
            <a:avLst/>
          </a:prstGeom>
        </p:spPr>
      </p:pic>
    </p:spTree>
    <p:extLst>
      <p:ext uri="{BB962C8B-B14F-4D97-AF65-F5344CB8AC3E}">
        <p14:creationId xmlns:p14="http://schemas.microsoft.com/office/powerpoint/2010/main" val="1348486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ale swimming in the water&#10;&#10;Description automatically generated with low confidence">
            <a:extLst>
              <a:ext uri="{FF2B5EF4-FFF2-40B4-BE49-F238E27FC236}">
                <a16:creationId xmlns:a16="http://schemas.microsoft.com/office/drawing/2014/main" id="{EB6D2E65-4131-6C46-A7D9-450AA011381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18569" y="1071368"/>
            <a:ext cx="7718759" cy="3461258"/>
          </a:xfrm>
          <a:prstGeom prst="rect">
            <a:avLst/>
          </a:prstGeom>
        </p:spPr>
      </p:pic>
      <p:sp>
        <p:nvSpPr>
          <p:cNvPr id="11" name="Content Placeholder 2"/>
          <p:cNvSpPr txBox="1">
            <a:spLocks/>
          </p:cNvSpPr>
          <p:nvPr/>
        </p:nvSpPr>
        <p:spPr>
          <a:xfrm>
            <a:off x="706672" y="1074425"/>
            <a:ext cx="7700151" cy="3695700"/>
          </a:xfrm>
          <a:prstGeom prst="rect">
            <a:avLst/>
          </a:prstGeom>
          <a:ln>
            <a:noFill/>
          </a:ln>
        </p:spPr>
        <p:txBody>
          <a:bodyPr vert="horz" lIns="91440" tIns="45720" rIns="91440" bIns="45720" rtlCol="0">
            <a:noAutofit/>
          </a:bodyPr>
          <a:lstStyle>
            <a:lvl1pPr marL="342900" indent="-342900" algn="l" defTabSz="457200" rtl="0" eaLnBrk="1" latinLnBrk="0" hangingPunct="1">
              <a:lnSpc>
                <a:spcPct val="112000"/>
              </a:lnSpc>
              <a:spcBef>
                <a:spcPts val="600"/>
              </a:spcBef>
              <a:spcAft>
                <a:spcPts val="600"/>
              </a:spcAft>
              <a:buFont typeface="Arial"/>
              <a:buChar char="•"/>
              <a:defRPr sz="3200" kern="1200">
                <a:solidFill>
                  <a:schemeClr val="tx1"/>
                </a:solidFill>
                <a:latin typeface="Meta office pro"/>
                <a:ea typeface="+mn-ea"/>
                <a:cs typeface="Meta office pro"/>
              </a:defRPr>
            </a:lvl1pPr>
            <a:lvl2pPr marL="742950" indent="-285750" algn="l" defTabSz="457200" rtl="0" eaLnBrk="1" latinLnBrk="0" hangingPunct="1">
              <a:lnSpc>
                <a:spcPct val="112000"/>
              </a:lnSpc>
              <a:spcBef>
                <a:spcPts val="600"/>
              </a:spcBef>
              <a:spcAft>
                <a:spcPts val="600"/>
              </a:spcAft>
              <a:buFont typeface="Arial"/>
              <a:buChar char="–"/>
              <a:defRPr sz="2800" kern="1200">
                <a:solidFill>
                  <a:schemeClr val="tx1"/>
                </a:solidFill>
                <a:latin typeface="Meta office pro"/>
                <a:ea typeface="+mn-ea"/>
                <a:cs typeface="Meta office pro"/>
              </a:defRPr>
            </a:lvl2pPr>
            <a:lvl3pPr marL="1143000" indent="-228600" algn="l" defTabSz="457200" rtl="0" eaLnBrk="1" latinLnBrk="0" hangingPunct="1">
              <a:lnSpc>
                <a:spcPct val="112000"/>
              </a:lnSpc>
              <a:spcBef>
                <a:spcPts val="600"/>
              </a:spcBef>
              <a:spcAft>
                <a:spcPts val="600"/>
              </a:spcAft>
              <a:buFont typeface="Arial"/>
              <a:buChar char="•"/>
              <a:defRPr sz="2400" kern="1200">
                <a:solidFill>
                  <a:schemeClr val="tx1"/>
                </a:solidFill>
                <a:latin typeface="Meta office pro"/>
                <a:ea typeface="+mn-ea"/>
                <a:cs typeface="Meta office pro"/>
              </a:defRPr>
            </a:lvl3pPr>
            <a:lvl4pPr marL="1600200" indent="-228600" algn="l" defTabSz="457200" rtl="0" eaLnBrk="1" latinLnBrk="0" hangingPunct="1">
              <a:lnSpc>
                <a:spcPct val="112000"/>
              </a:lnSpc>
              <a:spcBef>
                <a:spcPts val="600"/>
              </a:spcBef>
              <a:spcAft>
                <a:spcPts val="600"/>
              </a:spcAft>
              <a:buFont typeface="Arial"/>
              <a:buChar char="–"/>
              <a:defRPr sz="2000" kern="1200">
                <a:solidFill>
                  <a:schemeClr val="tx1"/>
                </a:solidFill>
                <a:latin typeface="Meta office pro"/>
                <a:ea typeface="+mn-ea"/>
                <a:cs typeface="Meta office pro"/>
              </a:defRPr>
            </a:lvl4pPr>
            <a:lvl5pPr marL="2057400" indent="-228600" algn="l" defTabSz="457200" rtl="0" eaLnBrk="1" latinLnBrk="0" hangingPunct="1">
              <a:lnSpc>
                <a:spcPct val="112000"/>
              </a:lnSpc>
              <a:spcBef>
                <a:spcPts val="600"/>
              </a:spcBef>
              <a:spcAft>
                <a:spcPts val="600"/>
              </a:spcAft>
              <a:buFont typeface="Arial"/>
              <a:buChar char="»"/>
              <a:defRPr sz="2000" kern="1200">
                <a:solidFill>
                  <a:schemeClr val="tx1"/>
                </a:solidFill>
                <a:latin typeface="Meta office pro"/>
                <a:ea typeface="+mn-ea"/>
                <a:cs typeface="Meta office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300"/>
              </a:spcBef>
              <a:spcAft>
                <a:spcPts val="300"/>
              </a:spcAft>
              <a:buNone/>
            </a:pPr>
            <a:r>
              <a:rPr lang="en-US" sz="2200" b="1" dirty="0">
                <a:solidFill>
                  <a:srgbClr val="00B6DE"/>
                </a:solidFill>
                <a:latin typeface="Arial Narrow"/>
                <a:cs typeface="Arial Narrow"/>
              </a:rPr>
              <a:t>HE PĀTAI / CONSIDER THIS</a:t>
            </a:r>
          </a:p>
          <a:p>
            <a:pPr marL="0" indent="0" algn="ctr">
              <a:spcBef>
                <a:spcPts val="300"/>
              </a:spcBef>
              <a:spcAft>
                <a:spcPts val="300"/>
              </a:spcAft>
              <a:buNone/>
            </a:pPr>
            <a:r>
              <a:rPr lang="en-AU" sz="2400" b="1" dirty="0">
                <a:solidFill>
                  <a:schemeClr val="bg1"/>
                </a:solidFill>
                <a:latin typeface="Arial"/>
                <a:cs typeface="Arial"/>
              </a:rPr>
              <a:t>Take a guess </a:t>
            </a:r>
            <a:r>
              <a:rPr lang="en-AU" sz="2400" dirty="0">
                <a:solidFill>
                  <a:schemeClr val="bg1"/>
                </a:solidFill>
                <a:latin typeface="Arial"/>
                <a:cs typeface="Arial"/>
              </a:rPr>
              <a:t>– What do the great (big) whales of Antarctica most commonly eat?</a:t>
            </a:r>
            <a:endParaRPr lang="en-AU" sz="2400" dirty="0">
              <a:latin typeface="Arial"/>
              <a:cs typeface="Arial"/>
            </a:endParaRPr>
          </a:p>
          <a:p>
            <a:pPr marL="0" indent="0" algn="ctr">
              <a:spcBef>
                <a:spcPts val="300"/>
              </a:spcBef>
              <a:spcAft>
                <a:spcPts val="300"/>
              </a:spcAft>
              <a:buNone/>
            </a:pPr>
            <a:endParaRPr lang="en-AU" sz="1800" dirty="0">
              <a:latin typeface="Arial"/>
              <a:cs typeface="Arial"/>
            </a:endParaRPr>
          </a:p>
          <a:p>
            <a:pPr marL="0" indent="0" algn="ctr">
              <a:spcBef>
                <a:spcPts val="300"/>
              </a:spcBef>
              <a:spcAft>
                <a:spcPts val="300"/>
              </a:spcAft>
              <a:buNone/>
            </a:pPr>
            <a:endParaRPr lang="en-AU" sz="1800" dirty="0">
              <a:latin typeface="Arial"/>
              <a:cs typeface="Arial"/>
            </a:endParaRPr>
          </a:p>
          <a:p>
            <a:pPr marL="0" indent="0" algn="ctr">
              <a:spcBef>
                <a:spcPts val="300"/>
              </a:spcBef>
              <a:spcAft>
                <a:spcPts val="300"/>
              </a:spcAft>
              <a:buNone/>
            </a:pPr>
            <a:endParaRPr lang="en-AU" sz="600" dirty="0">
              <a:latin typeface="Arial"/>
              <a:cs typeface="Arial"/>
            </a:endParaRPr>
          </a:p>
          <a:p>
            <a:pPr marL="0" indent="0" algn="ctr">
              <a:spcBef>
                <a:spcPts val="300"/>
              </a:spcBef>
              <a:spcAft>
                <a:spcPts val="300"/>
              </a:spcAft>
              <a:buNone/>
            </a:pPr>
            <a:r>
              <a:rPr lang="en-AU" sz="1800" dirty="0">
                <a:solidFill>
                  <a:srgbClr val="00B194"/>
                </a:solidFill>
                <a:latin typeface="Arial"/>
                <a:cs typeface="Arial"/>
              </a:rPr>
              <a:t>✓ </a:t>
            </a:r>
            <a:r>
              <a:rPr lang="en-AU" sz="1800" dirty="0">
                <a:solidFill>
                  <a:schemeClr val="bg1"/>
                </a:solidFill>
                <a:latin typeface="Arial"/>
                <a:cs typeface="Arial"/>
              </a:rPr>
              <a:t>KRILL &amp; PLANKTON! </a:t>
            </a:r>
            <a:r>
              <a:rPr lang="en-AU" sz="1800" dirty="0">
                <a:solidFill>
                  <a:srgbClr val="00B194"/>
                </a:solidFill>
                <a:latin typeface="Arial"/>
                <a:cs typeface="Arial"/>
              </a:rPr>
              <a:t>Large whales gulp their food using plates of baleen instead of teeth. The inner edges of baleen plates are bristly to filter and collect food. Food is usually smallish numerous animals like krill. </a:t>
            </a:r>
            <a:endParaRPr lang="en-AU" sz="1800" dirty="0">
              <a:latin typeface="Arial"/>
              <a:cs typeface="Arial"/>
            </a:endParaRPr>
          </a:p>
        </p:txBody>
      </p:sp>
      <p:pic>
        <p:nvPicPr>
          <p:cNvPr id="20" name="Picture 19" descr="White_Butterflyfish.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21977" y="-250751"/>
            <a:ext cx="1132332" cy="964692"/>
          </a:xfrm>
          <a:prstGeom prst="rect">
            <a:avLst/>
          </a:prstGeom>
        </p:spPr>
      </p:pic>
      <p:pic>
        <p:nvPicPr>
          <p:cNvPr id="21" name="Picture 20" descr="White_Butterflyfish.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37328" y="139700"/>
            <a:ext cx="1132332" cy="964692"/>
          </a:xfrm>
          <a:prstGeom prst="rect">
            <a:avLst/>
          </a:prstGeom>
        </p:spPr>
      </p:pic>
      <p:pic>
        <p:nvPicPr>
          <p:cNvPr id="22" name="Picture 21" descr="White_Butterflyfish.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01794" y="-342646"/>
            <a:ext cx="1132332" cy="964692"/>
          </a:xfrm>
          <a:prstGeom prst="rect">
            <a:avLst/>
          </a:prstGeom>
        </p:spPr>
      </p:pic>
      <p:sp>
        <p:nvSpPr>
          <p:cNvPr id="13" name="Title 1"/>
          <p:cNvSpPr txBox="1">
            <a:spLocks/>
          </p:cNvSpPr>
          <p:nvPr/>
        </p:nvSpPr>
        <p:spPr>
          <a:xfrm>
            <a:off x="177223" y="50874"/>
            <a:ext cx="8229600" cy="836704"/>
          </a:xfrm>
          <a:prstGeom prst="rect">
            <a:avLst/>
          </a:prstGeom>
        </p:spPr>
        <p:txBody>
          <a:bodyPr vert="horz" lIns="91440" tIns="45720" rIns="91440" bIns="45720" rtlCol="0" anchor="ctr">
            <a:normAutofit fontScale="52500" lnSpcReduction="20000"/>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6000" dirty="0">
                <a:latin typeface="Arial Narrow"/>
                <a:cs typeface="Arial Narrow"/>
              </a:rPr>
              <a:t>ANTARCTIC WHALES</a:t>
            </a:r>
            <a:br>
              <a:rPr lang="en-US" sz="4000" dirty="0">
                <a:latin typeface="Arial Narrow"/>
                <a:cs typeface="Arial Narrow"/>
              </a:rPr>
            </a:br>
            <a:r>
              <a:rPr lang="en-US" sz="4000" dirty="0">
                <a:latin typeface="Arial Narrow"/>
                <a:cs typeface="Arial Narrow"/>
              </a:rPr>
              <a:t>Focusing Question: How are Antarctic whales connected with other marine life?</a:t>
            </a:r>
          </a:p>
        </p:txBody>
      </p:sp>
      <p:graphicFrame>
        <p:nvGraphicFramePr>
          <p:cNvPr id="2" name="Table 2">
            <a:extLst>
              <a:ext uri="{FF2B5EF4-FFF2-40B4-BE49-F238E27FC236}">
                <a16:creationId xmlns:a16="http://schemas.microsoft.com/office/drawing/2014/main" id="{57AD0FE0-E468-2842-A811-596635081CD7}"/>
              </a:ext>
            </a:extLst>
          </p:cNvPr>
          <p:cNvGraphicFramePr>
            <a:graphicFrameLocks noGrp="1"/>
          </p:cNvGraphicFramePr>
          <p:nvPr/>
        </p:nvGraphicFramePr>
        <p:xfrm>
          <a:off x="1189821" y="2434595"/>
          <a:ext cx="6911973" cy="788951"/>
        </p:xfrm>
        <a:graphic>
          <a:graphicData uri="http://schemas.openxmlformats.org/drawingml/2006/table">
            <a:tbl>
              <a:tblPr firstRow="1" bandRow="1">
                <a:tableStyleId>{5FD0F851-EC5A-4D38-B0AD-8093EC10F338}</a:tableStyleId>
              </a:tblPr>
              <a:tblGrid>
                <a:gridCol w="3029638">
                  <a:extLst>
                    <a:ext uri="{9D8B030D-6E8A-4147-A177-3AD203B41FA5}">
                      <a16:colId xmlns:a16="http://schemas.microsoft.com/office/drawing/2014/main" val="3466427422"/>
                    </a:ext>
                  </a:extLst>
                </a:gridCol>
                <a:gridCol w="951057">
                  <a:extLst>
                    <a:ext uri="{9D8B030D-6E8A-4147-A177-3AD203B41FA5}">
                      <a16:colId xmlns:a16="http://schemas.microsoft.com/office/drawing/2014/main" val="1118456149"/>
                    </a:ext>
                  </a:extLst>
                </a:gridCol>
                <a:gridCol w="2931278">
                  <a:extLst>
                    <a:ext uri="{9D8B030D-6E8A-4147-A177-3AD203B41FA5}">
                      <a16:colId xmlns:a16="http://schemas.microsoft.com/office/drawing/2014/main" val="4098699707"/>
                    </a:ext>
                  </a:extLst>
                </a:gridCol>
              </a:tblGrid>
              <a:tr h="788951">
                <a:tc>
                  <a:txBody>
                    <a:bodyPr/>
                    <a:lstStyle/>
                    <a:p>
                      <a:pPr algn="ctr"/>
                      <a:endParaRPr lang="en-US" sz="1000" dirty="0">
                        <a:solidFill>
                          <a:srgbClr val="00B6DE"/>
                        </a:solidFill>
                      </a:endParaRPr>
                    </a:p>
                    <a:p>
                      <a:pPr algn="ctr"/>
                      <a:r>
                        <a:rPr lang="en-US" sz="2400" dirty="0">
                          <a:solidFill>
                            <a:schemeClr val="bg1"/>
                          </a:solidFill>
                        </a:rPr>
                        <a:t>KRILL &amp; PLANKTON</a:t>
                      </a:r>
                    </a:p>
                  </a:txBody>
                  <a:tcPr>
                    <a:lnL w="38100" cap="flat" cmpd="sng" algn="ctr">
                      <a:solidFill>
                        <a:srgbClr val="00B194"/>
                      </a:solidFill>
                      <a:prstDash val="solid"/>
                      <a:round/>
                      <a:headEnd type="none" w="med" len="med"/>
                      <a:tailEnd type="none" w="med" len="med"/>
                    </a:lnL>
                    <a:lnR w="38100" cap="flat" cmpd="sng" algn="ctr">
                      <a:solidFill>
                        <a:srgbClr val="00B194"/>
                      </a:solidFill>
                      <a:prstDash val="solid"/>
                      <a:round/>
                      <a:headEnd type="none" w="med" len="med"/>
                      <a:tailEnd type="none" w="med" len="med"/>
                    </a:lnR>
                    <a:lnT w="38100" cap="flat" cmpd="sng" algn="ctr">
                      <a:solidFill>
                        <a:srgbClr val="00B194"/>
                      </a:solidFill>
                      <a:prstDash val="solid"/>
                      <a:round/>
                      <a:headEnd type="none" w="med" len="med"/>
                      <a:tailEnd type="none" w="med" len="med"/>
                    </a:lnT>
                    <a:lnB w="38100" cap="flat" cmpd="sng" algn="ctr">
                      <a:solidFill>
                        <a:srgbClr val="00B19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000" dirty="0">
                        <a:solidFill>
                          <a:srgbClr val="00B6DE"/>
                        </a:solidFill>
                      </a:endParaRPr>
                    </a:p>
                    <a:p>
                      <a:pPr algn="ctr"/>
                      <a:r>
                        <a:rPr lang="en-US" sz="2400" dirty="0">
                          <a:solidFill>
                            <a:srgbClr val="00B6DE"/>
                          </a:solidFill>
                        </a:rPr>
                        <a:t>OR</a:t>
                      </a:r>
                    </a:p>
                  </a:txBody>
                  <a:tcPr>
                    <a:lnL w="38100" cap="flat" cmpd="sng" algn="ctr">
                      <a:solidFill>
                        <a:srgbClr val="00B194"/>
                      </a:solidFill>
                      <a:prstDash val="solid"/>
                      <a:round/>
                      <a:headEnd type="none" w="med" len="med"/>
                      <a:tailEnd type="none" w="med" len="med"/>
                    </a:lnL>
                    <a:lnR w="38100" cap="flat" cmpd="sng" algn="ctr">
                      <a:solidFill>
                        <a:srgbClr val="00B19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000" dirty="0">
                        <a:solidFill>
                          <a:srgbClr val="00B6DE"/>
                        </a:solidFill>
                      </a:endParaRPr>
                    </a:p>
                    <a:p>
                      <a:pPr algn="ctr"/>
                      <a:r>
                        <a:rPr lang="en-US" sz="2400" dirty="0">
                          <a:solidFill>
                            <a:schemeClr val="bg1"/>
                          </a:solidFill>
                        </a:rPr>
                        <a:t>FISH, SHARKS &amp; RAYS</a:t>
                      </a:r>
                    </a:p>
                    <a:p>
                      <a:pPr algn="ctr"/>
                      <a:endParaRPr lang="en-US" sz="1000" dirty="0">
                        <a:solidFill>
                          <a:srgbClr val="00B6DE"/>
                        </a:solidFill>
                      </a:endParaRPr>
                    </a:p>
                  </a:txBody>
                  <a:tcPr>
                    <a:lnL w="38100" cap="flat" cmpd="sng" algn="ctr">
                      <a:solidFill>
                        <a:srgbClr val="00B194"/>
                      </a:solidFill>
                      <a:prstDash val="solid"/>
                      <a:round/>
                      <a:headEnd type="none" w="med" len="med"/>
                      <a:tailEnd type="none" w="med" len="med"/>
                    </a:lnL>
                    <a:lnR w="38100" cap="flat" cmpd="sng" algn="ctr">
                      <a:solidFill>
                        <a:srgbClr val="00B194"/>
                      </a:solidFill>
                      <a:prstDash val="solid"/>
                      <a:round/>
                      <a:headEnd type="none" w="med" len="med"/>
                      <a:tailEnd type="none" w="med" len="med"/>
                    </a:lnR>
                    <a:lnT w="38100" cap="flat" cmpd="sng" algn="ctr">
                      <a:solidFill>
                        <a:srgbClr val="00B194"/>
                      </a:solidFill>
                      <a:prstDash val="solid"/>
                      <a:round/>
                      <a:headEnd type="none" w="med" len="med"/>
                      <a:tailEnd type="none" w="med" len="med"/>
                    </a:lnT>
                    <a:lnB w="38100" cap="flat" cmpd="sng" algn="ctr">
                      <a:solidFill>
                        <a:srgbClr val="00B19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03363463"/>
                  </a:ext>
                </a:extLst>
              </a:tr>
            </a:tbl>
          </a:graphicData>
        </a:graphic>
      </p:graphicFrame>
    </p:spTree>
    <p:extLst>
      <p:ext uri="{BB962C8B-B14F-4D97-AF65-F5344CB8AC3E}">
        <p14:creationId xmlns:p14="http://schemas.microsoft.com/office/powerpoint/2010/main" val="396375758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ale swimming in the water&#10;&#10;Description automatically generated with low confidence">
            <a:extLst>
              <a:ext uri="{FF2B5EF4-FFF2-40B4-BE49-F238E27FC236}">
                <a16:creationId xmlns:a16="http://schemas.microsoft.com/office/drawing/2014/main" id="{EB6D2E65-4131-6C46-A7D9-450AA011381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18569" y="1071368"/>
            <a:ext cx="7718759" cy="3461258"/>
          </a:xfrm>
          <a:prstGeom prst="rect">
            <a:avLst/>
          </a:prstGeom>
        </p:spPr>
      </p:pic>
      <p:sp>
        <p:nvSpPr>
          <p:cNvPr id="11" name="Content Placeholder 2"/>
          <p:cNvSpPr txBox="1">
            <a:spLocks/>
          </p:cNvSpPr>
          <p:nvPr/>
        </p:nvSpPr>
        <p:spPr>
          <a:xfrm>
            <a:off x="706672" y="1074425"/>
            <a:ext cx="7700151" cy="3695700"/>
          </a:xfrm>
          <a:prstGeom prst="rect">
            <a:avLst/>
          </a:prstGeom>
          <a:ln>
            <a:noFill/>
          </a:ln>
        </p:spPr>
        <p:txBody>
          <a:bodyPr vert="horz" lIns="91440" tIns="45720" rIns="91440" bIns="45720" rtlCol="0">
            <a:noAutofit/>
          </a:bodyPr>
          <a:lstStyle>
            <a:lvl1pPr marL="342900" indent="-342900" algn="l" defTabSz="457200" rtl="0" eaLnBrk="1" latinLnBrk="0" hangingPunct="1">
              <a:lnSpc>
                <a:spcPct val="112000"/>
              </a:lnSpc>
              <a:spcBef>
                <a:spcPts val="600"/>
              </a:spcBef>
              <a:spcAft>
                <a:spcPts val="600"/>
              </a:spcAft>
              <a:buFont typeface="Arial"/>
              <a:buChar char="•"/>
              <a:defRPr sz="3200" kern="1200">
                <a:solidFill>
                  <a:schemeClr val="tx1"/>
                </a:solidFill>
                <a:latin typeface="Meta office pro"/>
                <a:ea typeface="+mn-ea"/>
                <a:cs typeface="Meta office pro"/>
              </a:defRPr>
            </a:lvl1pPr>
            <a:lvl2pPr marL="742950" indent="-285750" algn="l" defTabSz="457200" rtl="0" eaLnBrk="1" latinLnBrk="0" hangingPunct="1">
              <a:lnSpc>
                <a:spcPct val="112000"/>
              </a:lnSpc>
              <a:spcBef>
                <a:spcPts val="600"/>
              </a:spcBef>
              <a:spcAft>
                <a:spcPts val="600"/>
              </a:spcAft>
              <a:buFont typeface="Arial"/>
              <a:buChar char="–"/>
              <a:defRPr sz="2800" kern="1200">
                <a:solidFill>
                  <a:schemeClr val="tx1"/>
                </a:solidFill>
                <a:latin typeface="Meta office pro"/>
                <a:ea typeface="+mn-ea"/>
                <a:cs typeface="Meta office pro"/>
              </a:defRPr>
            </a:lvl2pPr>
            <a:lvl3pPr marL="1143000" indent="-228600" algn="l" defTabSz="457200" rtl="0" eaLnBrk="1" latinLnBrk="0" hangingPunct="1">
              <a:lnSpc>
                <a:spcPct val="112000"/>
              </a:lnSpc>
              <a:spcBef>
                <a:spcPts val="600"/>
              </a:spcBef>
              <a:spcAft>
                <a:spcPts val="600"/>
              </a:spcAft>
              <a:buFont typeface="Arial"/>
              <a:buChar char="•"/>
              <a:defRPr sz="2400" kern="1200">
                <a:solidFill>
                  <a:schemeClr val="tx1"/>
                </a:solidFill>
                <a:latin typeface="Meta office pro"/>
                <a:ea typeface="+mn-ea"/>
                <a:cs typeface="Meta office pro"/>
              </a:defRPr>
            </a:lvl3pPr>
            <a:lvl4pPr marL="1600200" indent="-228600" algn="l" defTabSz="457200" rtl="0" eaLnBrk="1" latinLnBrk="0" hangingPunct="1">
              <a:lnSpc>
                <a:spcPct val="112000"/>
              </a:lnSpc>
              <a:spcBef>
                <a:spcPts val="600"/>
              </a:spcBef>
              <a:spcAft>
                <a:spcPts val="600"/>
              </a:spcAft>
              <a:buFont typeface="Arial"/>
              <a:buChar char="–"/>
              <a:defRPr sz="2000" kern="1200">
                <a:solidFill>
                  <a:schemeClr val="tx1"/>
                </a:solidFill>
                <a:latin typeface="Meta office pro"/>
                <a:ea typeface="+mn-ea"/>
                <a:cs typeface="Meta office pro"/>
              </a:defRPr>
            </a:lvl4pPr>
            <a:lvl5pPr marL="2057400" indent="-228600" algn="l" defTabSz="457200" rtl="0" eaLnBrk="1" latinLnBrk="0" hangingPunct="1">
              <a:lnSpc>
                <a:spcPct val="112000"/>
              </a:lnSpc>
              <a:spcBef>
                <a:spcPts val="600"/>
              </a:spcBef>
              <a:spcAft>
                <a:spcPts val="600"/>
              </a:spcAft>
              <a:buFont typeface="Arial"/>
              <a:buChar char="»"/>
              <a:defRPr sz="2000" kern="1200">
                <a:solidFill>
                  <a:schemeClr val="tx1"/>
                </a:solidFill>
                <a:latin typeface="Meta office pro"/>
                <a:ea typeface="+mn-ea"/>
                <a:cs typeface="Meta office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300"/>
              </a:spcBef>
              <a:spcAft>
                <a:spcPts val="300"/>
              </a:spcAft>
              <a:buNone/>
            </a:pPr>
            <a:r>
              <a:rPr lang="en-US" sz="2200" b="1" dirty="0">
                <a:solidFill>
                  <a:srgbClr val="00B6DE"/>
                </a:solidFill>
                <a:latin typeface="Arial Narrow"/>
                <a:cs typeface="Arial Narrow"/>
              </a:rPr>
              <a:t>HE PĀTAI / CONSIDER THIS</a:t>
            </a:r>
          </a:p>
          <a:p>
            <a:pPr marL="0" indent="0" algn="ctr">
              <a:spcBef>
                <a:spcPts val="300"/>
              </a:spcBef>
              <a:spcAft>
                <a:spcPts val="300"/>
              </a:spcAft>
              <a:buNone/>
            </a:pPr>
            <a:r>
              <a:rPr lang="en-AU" sz="2100" b="1" dirty="0">
                <a:solidFill>
                  <a:schemeClr val="bg1"/>
                </a:solidFill>
                <a:latin typeface="Arial"/>
                <a:cs typeface="Arial"/>
              </a:rPr>
              <a:t>Take a guess </a:t>
            </a:r>
            <a:r>
              <a:rPr lang="en-AU" sz="2100" dirty="0">
                <a:solidFill>
                  <a:schemeClr val="bg1"/>
                </a:solidFill>
                <a:latin typeface="Arial"/>
                <a:cs typeface="Arial"/>
              </a:rPr>
              <a:t>– Whales can loosely be divided into two groups. Which of the following are the two groups of whales?</a:t>
            </a:r>
          </a:p>
          <a:p>
            <a:pPr marL="0" indent="0" algn="ctr">
              <a:spcBef>
                <a:spcPts val="300"/>
              </a:spcBef>
              <a:spcAft>
                <a:spcPts val="300"/>
              </a:spcAft>
              <a:buNone/>
            </a:pPr>
            <a:endParaRPr lang="en-AU" sz="1800" dirty="0">
              <a:latin typeface="Arial"/>
              <a:cs typeface="Arial"/>
            </a:endParaRPr>
          </a:p>
          <a:p>
            <a:pPr marL="0" indent="0" algn="ctr">
              <a:spcBef>
                <a:spcPts val="300"/>
              </a:spcBef>
              <a:spcAft>
                <a:spcPts val="300"/>
              </a:spcAft>
              <a:buNone/>
            </a:pPr>
            <a:endParaRPr lang="en-AU" sz="1800" dirty="0">
              <a:latin typeface="Arial"/>
              <a:cs typeface="Arial"/>
            </a:endParaRPr>
          </a:p>
          <a:p>
            <a:pPr marL="0" indent="0" algn="ctr">
              <a:spcBef>
                <a:spcPts val="300"/>
              </a:spcBef>
              <a:spcAft>
                <a:spcPts val="300"/>
              </a:spcAft>
              <a:buNone/>
            </a:pPr>
            <a:endParaRPr lang="en-AU" sz="600" dirty="0">
              <a:latin typeface="Arial"/>
              <a:cs typeface="Arial"/>
            </a:endParaRPr>
          </a:p>
          <a:p>
            <a:pPr marL="0" indent="0" algn="ctr">
              <a:spcBef>
                <a:spcPts val="300"/>
              </a:spcBef>
              <a:spcAft>
                <a:spcPts val="300"/>
              </a:spcAft>
              <a:buNone/>
            </a:pPr>
            <a:endParaRPr lang="en-AU" sz="600" dirty="0">
              <a:latin typeface="Arial"/>
              <a:cs typeface="Arial"/>
            </a:endParaRPr>
          </a:p>
        </p:txBody>
      </p:sp>
      <p:pic>
        <p:nvPicPr>
          <p:cNvPr id="20" name="Picture 19" descr="White_Butterflyfish.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05920" y="-241096"/>
            <a:ext cx="1132332" cy="964692"/>
          </a:xfrm>
          <a:prstGeom prst="rect">
            <a:avLst/>
          </a:prstGeom>
        </p:spPr>
      </p:pic>
      <p:pic>
        <p:nvPicPr>
          <p:cNvPr id="21" name="Picture 20" descr="White_Butterflyfish.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37328" y="139700"/>
            <a:ext cx="1132332" cy="964692"/>
          </a:xfrm>
          <a:prstGeom prst="rect">
            <a:avLst/>
          </a:prstGeom>
        </p:spPr>
      </p:pic>
      <p:pic>
        <p:nvPicPr>
          <p:cNvPr id="22" name="Picture 21" descr="White_Butterflyfish.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01794" y="-380746"/>
            <a:ext cx="1132332" cy="964692"/>
          </a:xfrm>
          <a:prstGeom prst="rect">
            <a:avLst/>
          </a:prstGeom>
        </p:spPr>
      </p:pic>
      <p:sp>
        <p:nvSpPr>
          <p:cNvPr id="13" name="Title 1"/>
          <p:cNvSpPr txBox="1">
            <a:spLocks/>
          </p:cNvSpPr>
          <p:nvPr/>
        </p:nvSpPr>
        <p:spPr>
          <a:xfrm>
            <a:off x="177223" y="50874"/>
            <a:ext cx="8229600" cy="836704"/>
          </a:xfrm>
          <a:prstGeom prst="rect">
            <a:avLst/>
          </a:prstGeom>
        </p:spPr>
        <p:txBody>
          <a:bodyPr vert="horz" lIns="91440" tIns="45720" rIns="91440" bIns="45720" rtlCol="0" anchor="ctr">
            <a:normAutofit fontScale="52500" lnSpcReduction="20000"/>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6000" dirty="0">
                <a:latin typeface="Arial Narrow"/>
                <a:cs typeface="Arial Narrow"/>
              </a:rPr>
              <a:t>ANTARCTIC WHALES</a:t>
            </a:r>
            <a:br>
              <a:rPr lang="en-US" sz="4000" dirty="0">
                <a:latin typeface="Arial Narrow"/>
                <a:cs typeface="Arial Narrow"/>
              </a:rPr>
            </a:br>
            <a:r>
              <a:rPr lang="en-US" sz="4000" dirty="0">
                <a:latin typeface="Arial Narrow"/>
                <a:cs typeface="Arial Narrow"/>
              </a:rPr>
              <a:t>Focusing Question: How are Antarctic whales connected with other marine life?</a:t>
            </a:r>
          </a:p>
        </p:txBody>
      </p:sp>
      <p:graphicFrame>
        <p:nvGraphicFramePr>
          <p:cNvPr id="2" name="Table 2">
            <a:extLst>
              <a:ext uri="{FF2B5EF4-FFF2-40B4-BE49-F238E27FC236}">
                <a16:creationId xmlns:a16="http://schemas.microsoft.com/office/drawing/2014/main" id="{57AD0FE0-E468-2842-A811-596635081CD7}"/>
              </a:ext>
            </a:extLst>
          </p:cNvPr>
          <p:cNvGraphicFramePr>
            <a:graphicFrameLocks noGrp="1"/>
          </p:cNvGraphicFramePr>
          <p:nvPr>
            <p:extLst>
              <p:ext uri="{D42A27DB-BD31-4B8C-83A1-F6EECF244321}">
                <p14:modId xmlns:p14="http://schemas.microsoft.com/office/powerpoint/2010/main" val="566461969"/>
              </p:ext>
            </p:extLst>
          </p:nvPr>
        </p:nvGraphicFramePr>
        <p:xfrm>
          <a:off x="975242" y="2922275"/>
          <a:ext cx="7163010" cy="973624"/>
        </p:xfrm>
        <a:graphic>
          <a:graphicData uri="http://schemas.openxmlformats.org/drawingml/2006/table">
            <a:tbl>
              <a:tblPr firstRow="1" bandRow="1">
                <a:tableStyleId>{5FD0F851-EC5A-4D38-B0AD-8093EC10F338}</a:tableStyleId>
              </a:tblPr>
              <a:tblGrid>
                <a:gridCol w="2254503">
                  <a:extLst>
                    <a:ext uri="{9D8B030D-6E8A-4147-A177-3AD203B41FA5}">
                      <a16:colId xmlns:a16="http://schemas.microsoft.com/office/drawing/2014/main" val="3466427422"/>
                    </a:ext>
                  </a:extLst>
                </a:gridCol>
                <a:gridCol w="208280">
                  <a:extLst>
                    <a:ext uri="{9D8B030D-6E8A-4147-A177-3AD203B41FA5}">
                      <a16:colId xmlns:a16="http://schemas.microsoft.com/office/drawing/2014/main" val="1118456149"/>
                    </a:ext>
                  </a:extLst>
                </a:gridCol>
                <a:gridCol w="2108200">
                  <a:extLst>
                    <a:ext uri="{9D8B030D-6E8A-4147-A177-3AD203B41FA5}">
                      <a16:colId xmlns:a16="http://schemas.microsoft.com/office/drawing/2014/main" val="1536817746"/>
                    </a:ext>
                  </a:extLst>
                </a:gridCol>
                <a:gridCol w="208280">
                  <a:extLst>
                    <a:ext uri="{9D8B030D-6E8A-4147-A177-3AD203B41FA5}">
                      <a16:colId xmlns:a16="http://schemas.microsoft.com/office/drawing/2014/main" val="4098699707"/>
                    </a:ext>
                  </a:extLst>
                </a:gridCol>
                <a:gridCol w="2383747">
                  <a:extLst>
                    <a:ext uri="{9D8B030D-6E8A-4147-A177-3AD203B41FA5}">
                      <a16:colId xmlns:a16="http://schemas.microsoft.com/office/drawing/2014/main" val="1534501534"/>
                    </a:ext>
                  </a:extLst>
                </a:gridCol>
              </a:tblGrid>
              <a:tr h="973624">
                <a:tc>
                  <a:txBody>
                    <a:bodyPr/>
                    <a:lstStyle/>
                    <a:p>
                      <a:pPr algn="ctr"/>
                      <a:endParaRPr lang="en-US" sz="500" dirty="0">
                        <a:solidFill>
                          <a:srgbClr val="00B6DE"/>
                        </a:solidFill>
                      </a:endParaRPr>
                    </a:p>
                    <a:p>
                      <a:pPr algn="ctr"/>
                      <a:r>
                        <a:rPr lang="en-US" sz="2400" dirty="0">
                          <a:solidFill>
                            <a:schemeClr val="bg1"/>
                          </a:solidFill>
                        </a:rPr>
                        <a:t>BALEEN WHALES</a:t>
                      </a:r>
                    </a:p>
                  </a:txBody>
                  <a:tcPr>
                    <a:lnL w="38100" cap="flat" cmpd="sng" algn="ctr">
                      <a:solidFill>
                        <a:srgbClr val="00B194"/>
                      </a:solidFill>
                      <a:prstDash val="solid"/>
                      <a:round/>
                      <a:headEnd type="none" w="med" len="med"/>
                      <a:tailEnd type="none" w="med" len="med"/>
                    </a:lnL>
                    <a:lnR w="38100" cap="flat" cmpd="sng" algn="ctr">
                      <a:solidFill>
                        <a:srgbClr val="00B194"/>
                      </a:solidFill>
                      <a:prstDash val="solid"/>
                      <a:round/>
                      <a:headEnd type="none" w="med" len="med"/>
                      <a:tailEnd type="none" w="med" len="med"/>
                    </a:lnR>
                    <a:lnT w="38100" cap="flat" cmpd="sng" algn="ctr">
                      <a:solidFill>
                        <a:srgbClr val="00B194"/>
                      </a:solidFill>
                      <a:prstDash val="solid"/>
                      <a:round/>
                      <a:headEnd type="none" w="med" len="med"/>
                      <a:tailEnd type="none" w="med" len="med"/>
                    </a:lnT>
                    <a:lnB w="38100" cap="flat" cmpd="sng" algn="ctr">
                      <a:solidFill>
                        <a:srgbClr val="00B19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000" dirty="0">
                        <a:solidFill>
                          <a:srgbClr val="00B6DE"/>
                        </a:solidFill>
                      </a:endParaRPr>
                    </a:p>
                    <a:p>
                      <a:pPr algn="ctr"/>
                      <a:endParaRPr lang="en-US" sz="2400" dirty="0">
                        <a:solidFill>
                          <a:srgbClr val="00B6DE"/>
                        </a:solidFill>
                      </a:endParaRPr>
                    </a:p>
                  </a:txBody>
                  <a:tcPr>
                    <a:lnL w="38100" cap="flat" cmpd="sng" algn="ctr">
                      <a:solidFill>
                        <a:srgbClr val="00B194"/>
                      </a:solidFill>
                      <a:prstDash val="solid"/>
                      <a:round/>
                      <a:headEnd type="none" w="med" len="med"/>
                      <a:tailEnd type="none" w="med" len="med"/>
                    </a:lnL>
                    <a:lnR w="38100" cap="flat" cmpd="sng" algn="ctr">
                      <a:solidFill>
                        <a:srgbClr val="00B19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500" dirty="0">
                        <a:solidFill>
                          <a:srgbClr val="00B6DE"/>
                        </a:solidFill>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dirty="0">
                          <a:solidFill>
                            <a:schemeClr val="bg1"/>
                          </a:solidFill>
                        </a:rPr>
                        <a:t>SHARKS</a:t>
                      </a:r>
                    </a:p>
                  </a:txBody>
                  <a:tcPr>
                    <a:lnL w="38100" cap="flat" cmpd="sng" algn="ctr">
                      <a:solidFill>
                        <a:srgbClr val="00B194"/>
                      </a:solidFill>
                      <a:prstDash val="solid"/>
                      <a:round/>
                      <a:headEnd type="none" w="med" len="med"/>
                      <a:tailEnd type="none" w="med" len="med"/>
                    </a:lnL>
                    <a:lnR w="38100" cap="flat" cmpd="sng" algn="ctr">
                      <a:solidFill>
                        <a:srgbClr val="00B194"/>
                      </a:solidFill>
                      <a:prstDash val="solid"/>
                      <a:round/>
                      <a:headEnd type="none" w="med" len="med"/>
                      <a:tailEnd type="none" w="med" len="med"/>
                    </a:lnR>
                    <a:lnT w="38100" cap="flat" cmpd="sng" algn="ctr">
                      <a:solidFill>
                        <a:srgbClr val="00B194"/>
                      </a:solidFill>
                      <a:prstDash val="solid"/>
                      <a:round/>
                      <a:headEnd type="none" w="med" len="med"/>
                      <a:tailEnd type="none" w="med" len="med"/>
                    </a:lnT>
                    <a:lnB w="38100" cap="flat" cmpd="sng" algn="ctr">
                      <a:solidFill>
                        <a:srgbClr val="00B19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000" dirty="0">
                        <a:solidFill>
                          <a:srgbClr val="00B6DE"/>
                        </a:solidFill>
                      </a:endParaRPr>
                    </a:p>
                    <a:p>
                      <a:pPr algn="ctr"/>
                      <a:endParaRPr lang="en-US" sz="2400" dirty="0">
                        <a:solidFill>
                          <a:srgbClr val="00B6DE"/>
                        </a:solidFill>
                      </a:endParaRPr>
                    </a:p>
                  </a:txBody>
                  <a:tcPr>
                    <a:lnL w="38100" cap="flat" cmpd="sng" algn="ctr">
                      <a:solidFill>
                        <a:srgbClr val="00B194"/>
                      </a:solidFill>
                      <a:prstDash val="solid"/>
                      <a:round/>
                      <a:headEnd type="none" w="med" len="med"/>
                      <a:tailEnd type="none" w="med" len="med"/>
                    </a:lnL>
                    <a:lnR w="38100" cap="flat" cmpd="sng" algn="ctr">
                      <a:solidFill>
                        <a:srgbClr val="00B19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500" dirty="0">
                        <a:solidFill>
                          <a:srgbClr val="00B6DE"/>
                        </a:solidFill>
                      </a:endParaRPr>
                    </a:p>
                    <a:p>
                      <a:pPr algn="ctr"/>
                      <a:r>
                        <a:rPr lang="en-US" sz="2400" dirty="0">
                          <a:solidFill>
                            <a:schemeClr val="bg1"/>
                          </a:solidFill>
                        </a:rPr>
                        <a:t>TOOTHED WHALES</a:t>
                      </a:r>
                    </a:p>
                  </a:txBody>
                  <a:tcPr>
                    <a:lnL w="38100" cap="flat" cmpd="sng" algn="ctr">
                      <a:solidFill>
                        <a:srgbClr val="00B194"/>
                      </a:solidFill>
                      <a:prstDash val="solid"/>
                      <a:round/>
                      <a:headEnd type="none" w="med" len="med"/>
                      <a:tailEnd type="none" w="med" len="med"/>
                    </a:lnL>
                    <a:lnR w="38100" cap="flat" cmpd="sng" algn="ctr">
                      <a:solidFill>
                        <a:srgbClr val="00B194"/>
                      </a:solidFill>
                      <a:prstDash val="solid"/>
                      <a:round/>
                      <a:headEnd type="none" w="med" len="med"/>
                      <a:tailEnd type="none" w="med" len="med"/>
                    </a:lnR>
                    <a:lnT w="38100" cap="flat" cmpd="sng" algn="ctr">
                      <a:solidFill>
                        <a:srgbClr val="00B194"/>
                      </a:solidFill>
                      <a:prstDash val="solid"/>
                      <a:round/>
                      <a:headEnd type="none" w="med" len="med"/>
                      <a:tailEnd type="none" w="med" len="med"/>
                    </a:lnT>
                    <a:lnB w="38100" cap="flat" cmpd="sng" algn="ctr">
                      <a:solidFill>
                        <a:srgbClr val="00B19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03363463"/>
                  </a:ext>
                </a:extLst>
              </a:tr>
            </a:tbl>
          </a:graphicData>
        </a:graphic>
      </p:graphicFrame>
    </p:spTree>
    <p:extLst>
      <p:ext uri="{BB962C8B-B14F-4D97-AF65-F5344CB8AC3E}">
        <p14:creationId xmlns:p14="http://schemas.microsoft.com/office/powerpoint/2010/main" val="114002163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ale swimming in the water&#10;&#10;Description automatically generated with low confidence">
            <a:extLst>
              <a:ext uri="{FF2B5EF4-FFF2-40B4-BE49-F238E27FC236}">
                <a16:creationId xmlns:a16="http://schemas.microsoft.com/office/drawing/2014/main" id="{EB6D2E65-4131-6C46-A7D9-450AA011381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18569" y="1071368"/>
            <a:ext cx="7718759" cy="3461258"/>
          </a:xfrm>
          <a:prstGeom prst="rect">
            <a:avLst/>
          </a:prstGeom>
        </p:spPr>
      </p:pic>
      <p:sp>
        <p:nvSpPr>
          <p:cNvPr id="11" name="Content Placeholder 2"/>
          <p:cNvSpPr txBox="1">
            <a:spLocks/>
          </p:cNvSpPr>
          <p:nvPr/>
        </p:nvSpPr>
        <p:spPr>
          <a:xfrm>
            <a:off x="706672" y="1074425"/>
            <a:ext cx="7700151" cy="3695700"/>
          </a:xfrm>
          <a:prstGeom prst="rect">
            <a:avLst/>
          </a:prstGeom>
          <a:ln>
            <a:noFill/>
          </a:ln>
        </p:spPr>
        <p:txBody>
          <a:bodyPr vert="horz" lIns="91440" tIns="45720" rIns="91440" bIns="45720" rtlCol="0">
            <a:noAutofit/>
          </a:bodyPr>
          <a:lstStyle>
            <a:lvl1pPr marL="342900" indent="-342900" algn="l" defTabSz="457200" rtl="0" eaLnBrk="1" latinLnBrk="0" hangingPunct="1">
              <a:lnSpc>
                <a:spcPct val="112000"/>
              </a:lnSpc>
              <a:spcBef>
                <a:spcPts val="600"/>
              </a:spcBef>
              <a:spcAft>
                <a:spcPts val="600"/>
              </a:spcAft>
              <a:buFont typeface="Arial"/>
              <a:buChar char="•"/>
              <a:defRPr sz="3200" kern="1200">
                <a:solidFill>
                  <a:schemeClr val="tx1"/>
                </a:solidFill>
                <a:latin typeface="Meta office pro"/>
                <a:ea typeface="+mn-ea"/>
                <a:cs typeface="Meta office pro"/>
              </a:defRPr>
            </a:lvl1pPr>
            <a:lvl2pPr marL="742950" indent="-285750" algn="l" defTabSz="457200" rtl="0" eaLnBrk="1" latinLnBrk="0" hangingPunct="1">
              <a:lnSpc>
                <a:spcPct val="112000"/>
              </a:lnSpc>
              <a:spcBef>
                <a:spcPts val="600"/>
              </a:spcBef>
              <a:spcAft>
                <a:spcPts val="600"/>
              </a:spcAft>
              <a:buFont typeface="Arial"/>
              <a:buChar char="–"/>
              <a:defRPr sz="2800" kern="1200">
                <a:solidFill>
                  <a:schemeClr val="tx1"/>
                </a:solidFill>
                <a:latin typeface="Meta office pro"/>
                <a:ea typeface="+mn-ea"/>
                <a:cs typeface="Meta office pro"/>
              </a:defRPr>
            </a:lvl2pPr>
            <a:lvl3pPr marL="1143000" indent="-228600" algn="l" defTabSz="457200" rtl="0" eaLnBrk="1" latinLnBrk="0" hangingPunct="1">
              <a:lnSpc>
                <a:spcPct val="112000"/>
              </a:lnSpc>
              <a:spcBef>
                <a:spcPts val="600"/>
              </a:spcBef>
              <a:spcAft>
                <a:spcPts val="600"/>
              </a:spcAft>
              <a:buFont typeface="Arial"/>
              <a:buChar char="•"/>
              <a:defRPr sz="2400" kern="1200">
                <a:solidFill>
                  <a:schemeClr val="tx1"/>
                </a:solidFill>
                <a:latin typeface="Meta office pro"/>
                <a:ea typeface="+mn-ea"/>
                <a:cs typeface="Meta office pro"/>
              </a:defRPr>
            </a:lvl3pPr>
            <a:lvl4pPr marL="1600200" indent="-228600" algn="l" defTabSz="457200" rtl="0" eaLnBrk="1" latinLnBrk="0" hangingPunct="1">
              <a:lnSpc>
                <a:spcPct val="112000"/>
              </a:lnSpc>
              <a:spcBef>
                <a:spcPts val="600"/>
              </a:spcBef>
              <a:spcAft>
                <a:spcPts val="600"/>
              </a:spcAft>
              <a:buFont typeface="Arial"/>
              <a:buChar char="–"/>
              <a:defRPr sz="2000" kern="1200">
                <a:solidFill>
                  <a:schemeClr val="tx1"/>
                </a:solidFill>
                <a:latin typeface="Meta office pro"/>
                <a:ea typeface="+mn-ea"/>
                <a:cs typeface="Meta office pro"/>
              </a:defRPr>
            </a:lvl4pPr>
            <a:lvl5pPr marL="2057400" indent="-228600" algn="l" defTabSz="457200" rtl="0" eaLnBrk="1" latinLnBrk="0" hangingPunct="1">
              <a:lnSpc>
                <a:spcPct val="112000"/>
              </a:lnSpc>
              <a:spcBef>
                <a:spcPts val="600"/>
              </a:spcBef>
              <a:spcAft>
                <a:spcPts val="600"/>
              </a:spcAft>
              <a:buFont typeface="Arial"/>
              <a:buChar char="»"/>
              <a:defRPr sz="2000" kern="1200">
                <a:solidFill>
                  <a:schemeClr val="tx1"/>
                </a:solidFill>
                <a:latin typeface="Meta office pro"/>
                <a:ea typeface="+mn-ea"/>
                <a:cs typeface="Meta office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300"/>
              </a:spcBef>
              <a:spcAft>
                <a:spcPts val="300"/>
              </a:spcAft>
              <a:buNone/>
            </a:pPr>
            <a:r>
              <a:rPr lang="en-US" sz="2200" b="1" dirty="0">
                <a:solidFill>
                  <a:srgbClr val="00B6DE"/>
                </a:solidFill>
                <a:latin typeface="Arial Narrow"/>
                <a:cs typeface="Arial Narrow"/>
              </a:rPr>
              <a:t>HE PĀTAI / CONSIDER THIS</a:t>
            </a:r>
          </a:p>
          <a:p>
            <a:pPr marL="0" indent="0" algn="ctr">
              <a:spcBef>
                <a:spcPts val="300"/>
              </a:spcBef>
              <a:spcAft>
                <a:spcPts val="300"/>
              </a:spcAft>
              <a:buNone/>
            </a:pPr>
            <a:r>
              <a:rPr lang="en-AU" sz="2100" b="1" dirty="0">
                <a:solidFill>
                  <a:schemeClr val="bg1"/>
                </a:solidFill>
                <a:latin typeface="Arial"/>
                <a:cs typeface="Arial"/>
              </a:rPr>
              <a:t>Take a guess </a:t>
            </a:r>
            <a:r>
              <a:rPr lang="en-AU" sz="2100" dirty="0">
                <a:solidFill>
                  <a:schemeClr val="bg1"/>
                </a:solidFill>
                <a:latin typeface="Arial"/>
                <a:cs typeface="Arial"/>
              </a:rPr>
              <a:t>– Whales can loosely be divided into two groups. Which of the following are the two groups of whales?</a:t>
            </a:r>
          </a:p>
          <a:p>
            <a:pPr marL="0" indent="0" algn="ctr">
              <a:spcBef>
                <a:spcPts val="300"/>
              </a:spcBef>
              <a:spcAft>
                <a:spcPts val="300"/>
              </a:spcAft>
              <a:buNone/>
            </a:pPr>
            <a:endParaRPr lang="en-AU" sz="1800" dirty="0">
              <a:latin typeface="Arial"/>
              <a:cs typeface="Arial"/>
            </a:endParaRPr>
          </a:p>
          <a:p>
            <a:pPr marL="0" indent="0" algn="ctr">
              <a:spcBef>
                <a:spcPts val="300"/>
              </a:spcBef>
              <a:spcAft>
                <a:spcPts val="300"/>
              </a:spcAft>
              <a:buNone/>
            </a:pPr>
            <a:endParaRPr lang="en-AU" sz="1800" dirty="0">
              <a:latin typeface="Arial"/>
              <a:cs typeface="Arial"/>
            </a:endParaRPr>
          </a:p>
          <a:p>
            <a:pPr marL="0" indent="0" algn="ctr">
              <a:spcBef>
                <a:spcPts val="300"/>
              </a:spcBef>
              <a:spcAft>
                <a:spcPts val="300"/>
              </a:spcAft>
              <a:buNone/>
            </a:pPr>
            <a:endParaRPr lang="en-AU" sz="600" dirty="0">
              <a:latin typeface="Arial"/>
              <a:cs typeface="Arial"/>
            </a:endParaRPr>
          </a:p>
          <a:p>
            <a:pPr marL="0" indent="0" algn="ctr">
              <a:spcBef>
                <a:spcPts val="300"/>
              </a:spcBef>
              <a:spcAft>
                <a:spcPts val="300"/>
              </a:spcAft>
              <a:buNone/>
            </a:pPr>
            <a:endParaRPr lang="en-AU" sz="600" dirty="0">
              <a:latin typeface="Arial"/>
              <a:cs typeface="Arial"/>
            </a:endParaRPr>
          </a:p>
          <a:p>
            <a:pPr marL="0" indent="0" algn="ctr">
              <a:spcBef>
                <a:spcPts val="300"/>
              </a:spcBef>
              <a:spcAft>
                <a:spcPts val="300"/>
              </a:spcAft>
              <a:buNone/>
            </a:pPr>
            <a:r>
              <a:rPr lang="en-AU" sz="1800" dirty="0">
                <a:solidFill>
                  <a:srgbClr val="00B194"/>
                </a:solidFill>
                <a:latin typeface="Arial"/>
                <a:cs typeface="Arial"/>
              </a:rPr>
              <a:t>✓ </a:t>
            </a:r>
            <a:r>
              <a:rPr lang="en-AU" sz="1800" dirty="0">
                <a:solidFill>
                  <a:schemeClr val="bg1"/>
                </a:solidFill>
                <a:latin typeface="Arial"/>
                <a:cs typeface="Arial"/>
              </a:rPr>
              <a:t>BALEEN WHALES &amp; TOOTHED WHALES: </a:t>
            </a:r>
            <a:r>
              <a:rPr lang="en-AU" sz="1800" dirty="0">
                <a:solidFill>
                  <a:srgbClr val="00B194"/>
                </a:solidFill>
                <a:latin typeface="Arial"/>
                <a:cs typeface="Arial"/>
              </a:rPr>
              <a:t>Toothed whales have teeth!! They hunt and eat squid, fish, and seals. Baleen whales have plates in the mouth instead of teeth to filter food in bulk from seawater. </a:t>
            </a:r>
            <a:endParaRPr lang="en-AU" sz="1800" dirty="0">
              <a:latin typeface="Arial"/>
              <a:cs typeface="Arial"/>
            </a:endParaRPr>
          </a:p>
        </p:txBody>
      </p:sp>
      <p:pic>
        <p:nvPicPr>
          <p:cNvPr id="20" name="Picture 19" descr="White_Butterflyfish.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42200" y="12700"/>
            <a:ext cx="1132332" cy="964692"/>
          </a:xfrm>
          <a:prstGeom prst="rect">
            <a:avLst/>
          </a:prstGeom>
        </p:spPr>
      </p:pic>
      <p:pic>
        <p:nvPicPr>
          <p:cNvPr id="21" name="Picture 20" descr="White_Butterflyfish.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37328" y="139700"/>
            <a:ext cx="1132332" cy="964692"/>
          </a:xfrm>
          <a:prstGeom prst="rect">
            <a:avLst/>
          </a:prstGeom>
        </p:spPr>
      </p:pic>
      <p:pic>
        <p:nvPicPr>
          <p:cNvPr id="22" name="Picture 21" descr="White_Butterflyfish.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01794" y="-380746"/>
            <a:ext cx="1132332" cy="964692"/>
          </a:xfrm>
          <a:prstGeom prst="rect">
            <a:avLst/>
          </a:prstGeom>
        </p:spPr>
      </p:pic>
      <p:sp>
        <p:nvSpPr>
          <p:cNvPr id="13" name="Title 1"/>
          <p:cNvSpPr txBox="1">
            <a:spLocks/>
          </p:cNvSpPr>
          <p:nvPr/>
        </p:nvSpPr>
        <p:spPr>
          <a:xfrm>
            <a:off x="177223" y="50874"/>
            <a:ext cx="8229600" cy="836704"/>
          </a:xfrm>
          <a:prstGeom prst="rect">
            <a:avLst/>
          </a:prstGeom>
        </p:spPr>
        <p:txBody>
          <a:bodyPr vert="horz" lIns="91440" tIns="45720" rIns="91440" bIns="45720" rtlCol="0" anchor="ctr">
            <a:normAutofit fontScale="90000" lnSpcReduction="10000"/>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3800">
                <a:latin typeface="Arial Narrow"/>
                <a:cs typeface="Arial Narrow"/>
              </a:rPr>
              <a:t>ANTARCTIC WHALES</a:t>
            </a:r>
            <a:br>
              <a:rPr lang="en-US" sz="4000" dirty="0">
                <a:latin typeface="Arial Narrow"/>
                <a:cs typeface="Arial Narrow"/>
              </a:rPr>
            </a:br>
            <a:r>
              <a:rPr lang="en-US" sz="1800">
                <a:latin typeface="Arial Narrow"/>
                <a:cs typeface="Arial Narrow"/>
              </a:rPr>
              <a:t>Focusing Question: How are Antarctic whales connected with other marine life?</a:t>
            </a:r>
          </a:p>
        </p:txBody>
      </p:sp>
      <p:graphicFrame>
        <p:nvGraphicFramePr>
          <p:cNvPr id="2" name="Table 2">
            <a:extLst>
              <a:ext uri="{FF2B5EF4-FFF2-40B4-BE49-F238E27FC236}">
                <a16:creationId xmlns:a16="http://schemas.microsoft.com/office/drawing/2014/main" id="{57AD0FE0-E468-2842-A811-596635081CD7}"/>
              </a:ext>
            </a:extLst>
          </p:cNvPr>
          <p:cNvGraphicFramePr>
            <a:graphicFrameLocks noGrp="1"/>
          </p:cNvGraphicFramePr>
          <p:nvPr>
            <p:extLst>
              <p:ext uri="{D42A27DB-BD31-4B8C-83A1-F6EECF244321}">
                <p14:modId xmlns:p14="http://schemas.microsoft.com/office/powerpoint/2010/main" val="697284624"/>
              </p:ext>
            </p:extLst>
          </p:nvPr>
        </p:nvGraphicFramePr>
        <p:xfrm>
          <a:off x="938785" y="2434594"/>
          <a:ext cx="7163010" cy="973624"/>
        </p:xfrm>
        <a:graphic>
          <a:graphicData uri="http://schemas.openxmlformats.org/drawingml/2006/table">
            <a:tbl>
              <a:tblPr firstRow="1" bandRow="1">
                <a:tableStyleId>{5FD0F851-EC5A-4D38-B0AD-8093EC10F338}</a:tableStyleId>
              </a:tblPr>
              <a:tblGrid>
                <a:gridCol w="2254503">
                  <a:extLst>
                    <a:ext uri="{9D8B030D-6E8A-4147-A177-3AD203B41FA5}">
                      <a16:colId xmlns:a16="http://schemas.microsoft.com/office/drawing/2014/main" val="3466427422"/>
                    </a:ext>
                  </a:extLst>
                </a:gridCol>
                <a:gridCol w="208280">
                  <a:extLst>
                    <a:ext uri="{9D8B030D-6E8A-4147-A177-3AD203B41FA5}">
                      <a16:colId xmlns:a16="http://schemas.microsoft.com/office/drawing/2014/main" val="1118456149"/>
                    </a:ext>
                  </a:extLst>
                </a:gridCol>
                <a:gridCol w="2108200">
                  <a:extLst>
                    <a:ext uri="{9D8B030D-6E8A-4147-A177-3AD203B41FA5}">
                      <a16:colId xmlns:a16="http://schemas.microsoft.com/office/drawing/2014/main" val="1536817746"/>
                    </a:ext>
                  </a:extLst>
                </a:gridCol>
                <a:gridCol w="208280">
                  <a:extLst>
                    <a:ext uri="{9D8B030D-6E8A-4147-A177-3AD203B41FA5}">
                      <a16:colId xmlns:a16="http://schemas.microsoft.com/office/drawing/2014/main" val="4098699707"/>
                    </a:ext>
                  </a:extLst>
                </a:gridCol>
                <a:gridCol w="2383747">
                  <a:extLst>
                    <a:ext uri="{9D8B030D-6E8A-4147-A177-3AD203B41FA5}">
                      <a16:colId xmlns:a16="http://schemas.microsoft.com/office/drawing/2014/main" val="1534501534"/>
                    </a:ext>
                  </a:extLst>
                </a:gridCol>
              </a:tblGrid>
              <a:tr h="973624">
                <a:tc>
                  <a:txBody>
                    <a:bodyPr/>
                    <a:lstStyle/>
                    <a:p>
                      <a:pPr algn="ctr"/>
                      <a:endParaRPr lang="en-US" sz="500" dirty="0">
                        <a:solidFill>
                          <a:srgbClr val="00B6DE"/>
                        </a:solidFill>
                      </a:endParaRPr>
                    </a:p>
                    <a:p>
                      <a:pPr algn="ctr"/>
                      <a:r>
                        <a:rPr lang="en-US" sz="2400" dirty="0">
                          <a:solidFill>
                            <a:schemeClr val="bg1"/>
                          </a:solidFill>
                        </a:rPr>
                        <a:t>BALEEN WHALES</a:t>
                      </a:r>
                    </a:p>
                  </a:txBody>
                  <a:tcPr>
                    <a:lnL w="38100" cap="flat" cmpd="sng" algn="ctr">
                      <a:solidFill>
                        <a:srgbClr val="00B194"/>
                      </a:solidFill>
                      <a:prstDash val="solid"/>
                      <a:round/>
                      <a:headEnd type="none" w="med" len="med"/>
                      <a:tailEnd type="none" w="med" len="med"/>
                    </a:lnL>
                    <a:lnR w="38100" cap="flat" cmpd="sng" algn="ctr">
                      <a:solidFill>
                        <a:srgbClr val="00B194"/>
                      </a:solidFill>
                      <a:prstDash val="solid"/>
                      <a:round/>
                      <a:headEnd type="none" w="med" len="med"/>
                      <a:tailEnd type="none" w="med" len="med"/>
                    </a:lnR>
                    <a:lnT w="38100" cap="flat" cmpd="sng" algn="ctr">
                      <a:solidFill>
                        <a:srgbClr val="00B194"/>
                      </a:solidFill>
                      <a:prstDash val="solid"/>
                      <a:round/>
                      <a:headEnd type="none" w="med" len="med"/>
                      <a:tailEnd type="none" w="med" len="med"/>
                    </a:lnT>
                    <a:lnB w="38100" cap="flat" cmpd="sng" algn="ctr">
                      <a:solidFill>
                        <a:srgbClr val="00B19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000" dirty="0">
                        <a:solidFill>
                          <a:srgbClr val="00B6DE"/>
                        </a:solidFill>
                      </a:endParaRPr>
                    </a:p>
                    <a:p>
                      <a:pPr algn="ctr"/>
                      <a:endParaRPr lang="en-US" sz="2400" dirty="0">
                        <a:solidFill>
                          <a:srgbClr val="00B6DE"/>
                        </a:solidFill>
                      </a:endParaRPr>
                    </a:p>
                  </a:txBody>
                  <a:tcPr>
                    <a:lnL w="38100" cap="flat" cmpd="sng" algn="ctr">
                      <a:solidFill>
                        <a:srgbClr val="00B194"/>
                      </a:solidFill>
                      <a:prstDash val="solid"/>
                      <a:round/>
                      <a:headEnd type="none" w="med" len="med"/>
                      <a:tailEnd type="none" w="med" len="med"/>
                    </a:lnL>
                    <a:lnR w="38100" cap="flat" cmpd="sng" algn="ctr">
                      <a:solidFill>
                        <a:srgbClr val="00B19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500" dirty="0">
                        <a:solidFill>
                          <a:srgbClr val="00B6DE"/>
                        </a:solidFill>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dirty="0">
                          <a:solidFill>
                            <a:schemeClr val="bg1"/>
                          </a:solidFill>
                        </a:rPr>
                        <a:t>SHARKS</a:t>
                      </a:r>
                    </a:p>
                  </a:txBody>
                  <a:tcPr>
                    <a:lnL w="38100" cap="flat" cmpd="sng" algn="ctr">
                      <a:solidFill>
                        <a:srgbClr val="00B194"/>
                      </a:solidFill>
                      <a:prstDash val="solid"/>
                      <a:round/>
                      <a:headEnd type="none" w="med" len="med"/>
                      <a:tailEnd type="none" w="med" len="med"/>
                    </a:lnL>
                    <a:lnR w="38100" cap="flat" cmpd="sng" algn="ctr">
                      <a:solidFill>
                        <a:srgbClr val="00B194"/>
                      </a:solidFill>
                      <a:prstDash val="solid"/>
                      <a:round/>
                      <a:headEnd type="none" w="med" len="med"/>
                      <a:tailEnd type="none" w="med" len="med"/>
                    </a:lnR>
                    <a:lnT w="38100" cap="flat" cmpd="sng" algn="ctr">
                      <a:solidFill>
                        <a:srgbClr val="00B194"/>
                      </a:solidFill>
                      <a:prstDash val="solid"/>
                      <a:round/>
                      <a:headEnd type="none" w="med" len="med"/>
                      <a:tailEnd type="none" w="med" len="med"/>
                    </a:lnT>
                    <a:lnB w="38100" cap="flat" cmpd="sng" algn="ctr">
                      <a:solidFill>
                        <a:srgbClr val="00B19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000" dirty="0">
                        <a:solidFill>
                          <a:srgbClr val="00B6DE"/>
                        </a:solidFill>
                      </a:endParaRPr>
                    </a:p>
                    <a:p>
                      <a:pPr algn="ctr"/>
                      <a:endParaRPr lang="en-US" sz="2400" dirty="0">
                        <a:solidFill>
                          <a:srgbClr val="00B6DE"/>
                        </a:solidFill>
                      </a:endParaRPr>
                    </a:p>
                  </a:txBody>
                  <a:tcPr>
                    <a:lnL w="38100" cap="flat" cmpd="sng" algn="ctr">
                      <a:solidFill>
                        <a:srgbClr val="00B194"/>
                      </a:solidFill>
                      <a:prstDash val="solid"/>
                      <a:round/>
                      <a:headEnd type="none" w="med" len="med"/>
                      <a:tailEnd type="none" w="med" len="med"/>
                    </a:lnL>
                    <a:lnR w="38100" cap="flat" cmpd="sng" algn="ctr">
                      <a:solidFill>
                        <a:srgbClr val="00B19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500" dirty="0">
                        <a:solidFill>
                          <a:srgbClr val="00B6DE"/>
                        </a:solidFill>
                      </a:endParaRPr>
                    </a:p>
                    <a:p>
                      <a:pPr algn="ctr"/>
                      <a:r>
                        <a:rPr lang="en-US" sz="2400" dirty="0">
                          <a:solidFill>
                            <a:schemeClr val="bg1"/>
                          </a:solidFill>
                        </a:rPr>
                        <a:t>TOOTHED WHALES</a:t>
                      </a:r>
                    </a:p>
                  </a:txBody>
                  <a:tcPr>
                    <a:lnL w="38100" cap="flat" cmpd="sng" algn="ctr">
                      <a:solidFill>
                        <a:srgbClr val="00B194"/>
                      </a:solidFill>
                      <a:prstDash val="solid"/>
                      <a:round/>
                      <a:headEnd type="none" w="med" len="med"/>
                      <a:tailEnd type="none" w="med" len="med"/>
                    </a:lnL>
                    <a:lnR w="38100" cap="flat" cmpd="sng" algn="ctr">
                      <a:solidFill>
                        <a:srgbClr val="00B194"/>
                      </a:solidFill>
                      <a:prstDash val="solid"/>
                      <a:round/>
                      <a:headEnd type="none" w="med" len="med"/>
                      <a:tailEnd type="none" w="med" len="med"/>
                    </a:lnR>
                    <a:lnT w="38100" cap="flat" cmpd="sng" algn="ctr">
                      <a:solidFill>
                        <a:srgbClr val="00B194"/>
                      </a:solidFill>
                      <a:prstDash val="solid"/>
                      <a:round/>
                      <a:headEnd type="none" w="med" len="med"/>
                      <a:tailEnd type="none" w="med" len="med"/>
                    </a:lnT>
                    <a:lnB w="38100" cap="flat" cmpd="sng" algn="ctr">
                      <a:solidFill>
                        <a:srgbClr val="00B19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03363463"/>
                  </a:ext>
                </a:extLst>
              </a:tr>
            </a:tbl>
          </a:graphicData>
        </a:graphic>
      </p:graphicFrame>
    </p:spTree>
    <p:extLst>
      <p:ext uri="{BB962C8B-B14F-4D97-AF65-F5344CB8AC3E}">
        <p14:creationId xmlns:p14="http://schemas.microsoft.com/office/powerpoint/2010/main" val="1753023481"/>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ale swimming in the water&#10;&#10;Description automatically generated with low confidence">
            <a:extLst>
              <a:ext uri="{FF2B5EF4-FFF2-40B4-BE49-F238E27FC236}">
                <a16:creationId xmlns:a16="http://schemas.microsoft.com/office/drawing/2014/main" id="{EB6D2E65-4131-6C46-A7D9-450AA011381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18569" y="1071368"/>
            <a:ext cx="7718759" cy="3461258"/>
          </a:xfrm>
          <a:prstGeom prst="rect">
            <a:avLst/>
          </a:prstGeom>
        </p:spPr>
      </p:pic>
      <p:sp>
        <p:nvSpPr>
          <p:cNvPr id="11" name="Content Placeholder 2"/>
          <p:cNvSpPr txBox="1">
            <a:spLocks/>
          </p:cNvSpPr>
          <p:nvPr/>
        </p:nvSpPr>
        <p:spPr>
          <a:xfrm>
            <a:off x="706672" y="1074425"/>
            <a:ext cx="7700151" cy="3695700"/>
          </a:xfrm>
          <a:prstGeom prst="rect">
            <a:avLst/>
          </a:prstGeom>
          <a:ln>
            <a:noFill/>
          </a:ln>
        </p:spPr>
        <p:txBody>
          <a:bodyPr vert="horz" lIns="91440" tIns="45720" rIns="91440" bIns="45720" rtlCol="0">
            <a:noAutofit/>
          </a:bodyPr>
          <a:lstStyle>
            <a:lvl1pPr marL="342900" indent="-342900" algn="l" defTabSz="457200" rtl="0" eaLnBrk="1" latinLnBrk="0" hangingPunct="1">
              <a:lnSpc>
                <a:spcPct val="112000"/>
              </a:lnSpc>
              <a:spcBef>
                <a:spcPts val="600"/>
              </a:spcBef>
              <a:spcAft>
                <a:spcPts val="600"/>
              </a:spcAft>
              <a:buFont typeface="Arial"/>
              <a:buChar char="•"/>
              <a:defRPr sz="3200" kern="1200">
                <a:solidFill>
                  <a:schemeClr val="tx1"/>
                </a:solidFill>
                <a:latin typeface="Meta office pro"/>
                <a:ea typeface="+mn-ea"/>
                <a:cs typeface="Meta office pro"/>
              </a:defRPr>
            </a:lvl1pPr>
            <a:lvl2pPr marL="742950" indent="-285750" algn="l" defTabSz="457200" rtl="0" eaLnBrk="1" latinLnBrk="0" hangingPunct="1">
              <a:lnSpc>
                <a:spcPct val="112000"/>
              </a:lnSpc>
              <a:spcBef>
                <a:spcPts val="600"/>
              </a:spcBef>
              <a:spcAft>
                <a:spcPts val="600"/>
              </a:spcAft>
              <a:buFont typeface="Arial"/>
              <a:buChar char="–"/>
              <a:defRPr sz="2800" kern="1200">
                <a:solidFill>
                  <a:schemeClr val="tx1"/>
                </a:solidFill>
                <a:latin typeface="Meta office pro"/>
                <a:ea typeface="+mn-ea"/>
                <a:cs typeface="Meta office pro"/>
              </a:defRPr>
            </a:lvl2pPr>
            <a:lvl3pPr marL="1143000" indent="-228600" algn="l" defTabSz="457200" rtl="0" eaLnBrk="1" latinLnBrk="0" hangingPunct="1">
              <a:lnSpc>
                <a:spcPct val="112000"/>
              </a:lnSpc>
              <a:spcBef>
                <a:spcPts val="600"/>
              </a:spcBef>
              <a:spcAft>
                <a:spcPts val="600"/>
              </a:spcAft>
              <a:buFont typeface="Arial"/>
              <a:buChar char="•"/>
              <a:defRPr sz="2400" kern="1200">
                <a:solidFill>
                  <a:schemeClr val="tx1"/>
                </a:solidFill>
                <a:latin typeface="Meta office pro"/>
                <a:ea typeface="+mn-ea"/>
                <a:cs typeface="Meta office pro"/>
              </a:defRPr>
            </a:lvl3pPr>
            <a:lvl4pPr marL="1600200" indent="-228600" algn="l" defTabSz="457200" rtl="0" eaLnBrk="1" latinLnBrk="0" hangingPunct="1">
              <a:lnSpc>
                <a:spcPct val="112000"/>
              </a:lnSpc>
              <a:spcBef>
                <a:spcPts val="600"/>
              </a:spcBef>
              <a:spcAft>
                <a:spcPts val="600"/>
              </a:spcAft>
              <a:buFont typeface="Arial"/>
              <a:buChar char="–"/>
              <a:defRPr sz="2000" kern="1200">
                <a:solidFill>
                  <a:schemeClr val="tx1"/>
                </a:solidFill>
                <a:latin typeface="Meta office pro"/>
                <a:ea typeface="+mn-ea"/>
                <a:cs typeface="Meta office pro"/>
              </a:defRPr>
            </a:lvl4pPr>
            <a:lvl5pPr marL="2057400" indent="-228600" algn="l" defTabSz="457200" rtl="0" eaLnBrk="1" latinLnBrk="0" hangingPunct="1">
              <a:lnSpc>
                <a:spcPct val="112000"/>
              </a:lnSpc>
              <a:spcBef>
                <a:spcPts val="600"/>
              </a:spcBef>
              <a:spcAft>
                <a:spcPts val="600"/>
              </a:spcAft>
              <a:buFont typeface="Arial"/>
              <a:buChar char="»"/>
              <a:defRPr sz="2000" kern="1200">
                <a:solidFill>
                  <a:schemeClr val="tx1"/>
                </a:solidFill>
                <a:latin typeface="Meta office pro"/>
                <a:ea typeface="+mn-ea"/>
                <a:cs typeface="Meta office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300"/>
              </a:spcBef>
              <a:spcAft>
                <a:spcPts val="300"/>
              </a:spcAft>
              <a:buNone/>
            </a:pPr>
            <a:r>
              <a:rPr lang="en-US" sz="2200" b="1" dirty="0">
                <a:solidFill>
                  <a:srgbClr val="00B6DE"/>
                </a:solidFill>
                <a:latin typeface="Arial Narrow"/>
                <a:cs typeface="Arial Narrow"/>
              </a:rPr>
              <a:t>HE PĀTAI / CONSIDER THIS</a:t>
            </a:r>
          </a:p>
          <a:p>
            <a:pPr marL="0" indent="0" algn="ctr">
              <a:spcBef>
                <a:spcPts val="300"/>
              </a:spcBef>
              <a:spcAft>
                <a:spcPts val="300"/>
              </a:spcAft>
              <a:buNone/>
            </a:pPr>
            <a:r>
              <a:rPr lang="en-AU" sz="1800" b="1" dirty="0">
                <a:solidFill>
                  <a:schemeClr val="bg1"/>
                </a:solidFill>
                <a:latin typeface="Arial"/>
                <a:cs typeface="Arial"/>
              </a:rPr>
              <a:t>Take a guess </a:t>
            </a:r>
            <a:r>
              <a:rPr lang="en-AU" sz="1800" dirty="0">
                <a:solidFill>
                  <a:schemeClr val="bg1"/>
                </a:solidFill>
                <a:latin typeface="Arial"/>
                <a:cs typeface="Arial"/>
              </a:rPr>
              <a:t>– Group the whales into the categories ‘toothed whales’ and ‘baleen whales’ (Hint: Baleen whales are usually big!)?</a:t>
            </a:r>
          </a:p>
          <a:p>
            <a:pPr marL="0" indent="0" algn="ctr">
              <a:spcBef>
                <a:spcPts val="300"/>
              </a:spcBef>
              <a:spcAft>
                <a:spcPts val="300"/>
              </a:spcAft>
              <a:buNone/>
            </a:pPr>
            <a:endParaRPr lang="en-AU" sz="1800" dirty="0">
              <a:latin typeface="Arial"/>
              <a:cs typeface="Arial"/>
            </a:endParaRPr>
          </a:p>
          <a:p>
            <a:pPr marL="0" indent="0" algn="ctr">
              <a:spcBef>
                <a:spcPts val="300"/>
              </a:spcBef>
              <a:spcAft>
                <a:spcPts val="300"/>
              </a:spcAft>
              <a:buNone/>
            </a:pPr>
            <a:endParaRPr lang="en-AU" sz="1800" dirty="0">
              <a:latin typeface="Arial"/>
              <a:cs typeface="Arial"/>
            </a:endParaRPr>
          </a:p>
          <a:p>
            <a:pPr marL="0" indent="0" algn="ctr">
              <a:spcBef>
                <a:spcPts val="300"/>
              </a:spcBef>
              <a:spcAft>
                <a:spcPts val="300"/>
              </a:spcAft>
              <a:buNone/>
            </a:pPr>
            <a:endParaRPr lang="en-AU" sz="600" dirty="0">
              <a:latin typeface="Arial"/>
              <a:cs typeface="Arial"/>
            </a:endParaRPr>
          </a:p>
          <a:p>
            <a:pPr marL="0" indent="0" algn="ctr">
              <a:spcBef>
                <a:spcPts val="300"/>
              </a:spcBef>
              <a:spcAft>
                <a:spcPts val="300"/>
              </a:spcAft>
              <a:buNone/>
            </a:pPr>
            <a:endParaRPr lang="en-AU" sz="600" dirty="0">
              <a:latin typeface="Arial"/>
              <a:cs typeface="Arial"/>
            </a:endParaRPr>
          </a:p>
          <a:p>
            <a:pPr marL="0" indent="0" algn="ctr">
              <a:spcBef>
                <a:spcPts val="300"/>
              </a:spcBef>
              <a:spcAft>
                <a:spcPts val="300"/>
              </a:spcAft>
              <a:buNone/>
            </a:pPr>
            <a:endParaRPr lang="en-AU" sz="500" dirty="0">
              <a:solidFill>
                <a:srgbClr val="00B194"/>
              </a:solidFill>
              <a:latin typeface="Arial"/>
              <a:cs typeface="Arial"/>
            </a:endParaRPr>
          </a:p>
        </p:txBody>
      </p:sp>
      <p:pic>
        <p:nvPicPr>
          <p:cNvPr id="20" name="Picture 19" descr="White_Butterflyfish.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42200" y="12700"/>
            <a:ext cx="1132332" cy="964692"/>
          </a:xfrm>
          <a:prstGeom prst="rect">
            <a:avLst/>
          </a:prstGeom>
        </p:spPr>
      </p:pic>
      <p:pic>
        <p:nvPicPr>
          <p:cNvPr id="21" name="Picture 20" descr="White_Butterflyfish.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37328" y="139700"/>
            <a:ext cx="1132332" cy="964692"/>
          </a:xfrm>
          <a:prstGeom prst="rect">
            <a:avLst/>
          </a:prstGeom>
        </p:spPr>
      </p:pic>
      <p:pic>
        <p:nvPicPr>
          <p:cNvPr id="22" name="Picture 21" descr="White_Butterflyfish.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01794" y="-380746"/>
            <a:ext cx="1132332" cy="964692"/>
          </a:xfrm>
          <a:prstGeom prst="rect">
            <a:avLst/>
          </a:prstGeom>
        </p:spPr>
      </p:pic>
      <p:sp>
        <p:nvSpPr>
          <p:cNvPr id="13" name="Title 1"/>
          <p:cNvSpPr txBox="1">
            <a:spLocks/>
          </p:cNvSpPr>
          <p:nvPr/>
        </p:nvSpPr>
        <p:spPr>
          <a:xfrm>
            <a:off x="177223" y="50874"/>
            <a:ext cx="8229600" cy="836704"/>
          </a:xfrm>
          <a:prstGeom prst="rect">
            <a:avLst/>
          </a:prstGeom>
        </p:spPr>
        <p:txBody>
          <a:bodyPr vert="horz" lIns="91440" tIns="45720" rIns="91440" bIns="45720" rtlCol="0" anchor="ctr">
            <a:normAutofit fontScale="52500" lnSpcReduction="20000"/>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6000" dirty="0">
                <a:latin typeface="Arial Narrow"/>
                <a:cs typeface="Arial Narrow"/>
              </a:rPr>
              <a:t>ANTARCTIC WHALES</a:t>
            </a:r>
            <a:br>
              <a:rPr lang="en-US" sz="4000" dirty="0">
                <a:latin typeface="Arial Narrow"/>
                <a:cs typeface="Arial Narrow"/>
              </a:rPr>
            </a:br>
            <a:r>
              <a:rPr lang="en-US" sz="4000" dirty="0">
                <a:latin typeface="Arial Narrow"/>
                <a:cs typeface="Arial Narrow"/>
              </a:rPr>
              <a:t>Focusing Question: How are Antarctic whales connected with other marine life?</a:t>
            </a:r>
          </a:p>
        </p:txBody>
      </p:sp>
      <p:graphicFrame>
        <p:nvGraphicFramePr>
          <p:cNvPr id="2" name="Table 2">
            <a:extLst>
              <a:ext uri="{FF2B5EF4-FFF2-40B4-BE49-F238E27FC236}">
                <a16:creationId xmlns:a16="http://schemas.microsoft.com/office/drawing/2014/main" id="{57AD0FE0-E468-2842-A811-596635081CD7}"/>
              </a:ext>
            </a:extLst>
          </p:cNvPr>
          <p:cNvGraphicFramePr>
            <a:graphicFrameLocks noGrp="1"/>
          </p:cNvGraphicFramePr>
          <p:nvPr>
            <p:extLst>
              <p:ext uri="{D42A27DB-BD31-4B8C-83A1-F6EECF244321}">
                <p14:modId xmlns:p14="http://schemas.microsoft.com/office/powerpoint/2010/main" val="702711411"/>
              </p:ext>
            </p:extLst>
          </p:nvPr>
        </p:nvGraphicFramePr>
        <p:xfrm>
          <a:off x="1079109" y="2922275"/>
          <a:ext cx="6985781" cy="1307554"/>
        </p:xfrm>
        <a:graphic>
          <a:graphicData uri="http://schemas.openxmlformats.org/drawingml/2006/table">
            <a:tbl>
              <a:tblPr firstRow="1" bandRow="1">
                <a:tableStyleId>{5FD0F851-EC5A-4D38-B0AD-8093EC10F338}</a:tableStyleId>
              </a:tblPr>
              <a:tblGrid>
                <a:gridCol w="1930763">
                  <a:extLst>
                    <a:ext uri="{9D8B030D-6E8A-4147-A177-3AD203B41FA5}">
                      <a16:colId xmlns:a16="http://schemas.microsoft.com/office/drawing/2014/main" val="3466427422"/>
                    </a:ext>
                  </a:extLst>
                </a:gridCol>
                <a:gridCol w="210504">
                  <a:extLst>
                    <a:ext uri="{9D8B030D-6E8A-4147-A177-3AD203B41FA5}">
                      <a16:colId xmlns:a16="http://schemas.microsoft.com/office/drawing/2014/main" val="1118456149"/>
                    </a:ext>
                  </a:extLst>
                </a:gridCol>
                <a:gridCol w="2772493">
                  <a:extLst>
                    <a:ext uri="{9D8B030D-6E8A-4147-A177-3AD203B41FA5}">
                      <a16:colId xmlns:a16="http://schemas.microsoft.com/office/drawing/2014/main" val="1536817746"/>
                    </a:ext>
                  </a:extLst>
                </a:gridCol>
                <a:gridCol w="218439">
                  <a:extLst>
                    <a:ext uri="{9D8B030D-6E8A-4147-A177-3AD203B41FA5}">
                      <a16:colId xmlns:a16="http://schemas.microsoft.com/office/drawing/2014/main" val="4098699707"/>
                    </a:ext>
                  </a:extLst>
                </a:gridCol>
                <a:gridCol w="1853582">
                  <a:extLst>
                    <a:ext uri="{9D8B030D-6E8A-4147-A177-3AD203B41FA5}">
                      <a16:colId xmlns:a16="http://schemas.microsoft.com/office/drawing/2014/main" val="1534501534"/>
                    </a:ext>
                  </a:extLst>
                </a:gridCol>
              </a:tblGrid>
              <a:tr h="440259">
                <a:tc>
                  <a:txBody>
                    <a:bodyPr/>
                    <a:lstStyle/>
                    <a:p>
                      <a:pPr algn="ctr"/>
                      <a:endParaRPr lang="en-US" sz="500" b="1" dirty="0">
                        <a:solidFill>
                          <a:schemeClr val="bg1"/>
                        </a:solidFill>
                      </a:endParaRPr>
                    </a:p>
                    <a:p>
                      <a:pPr algn="ctr"/>
                      <a:r>
                        <a:rPr lang="en-US" sz="1500" b="1" dirty="0">
                          <a:solidFill>
                            <a:schemeClr val="bg1"/>
                          </a:solidFill>
                        </a:rPr>
                        <a:t>ORCA</a:t>
                      </a:r>
                    </a:p>
                  </a:txBody>
                  <a:tcPr>
                    <a:lnL w="38100" cap="flat" cmpd="sng" algn="ctr">
                      <a:solidFill>
                        <a:srgbClr val="00B194"/>
                      </a:solidFill>
                      <a:prstDash val="solid"/>
                      <a:round/>
                      <a:headEnd type="none" w="med" len="med"/>
                      <a:tailEnd type="none" w="med" len="med"/>
                    </a:lnL>
                    <a:lnR w="38100" cap="flat" cmpd="sng" algn="ctr">
                      <a:solidFill>
                        <a:srgbClr val="00B194"/>
                      </a:solidFill>
                      <a:prstDash val="solid"/>
                      <a:round/>
                      <a:headEnd type="none" w="med" len="med"/>
                      <a:tailEnd type="none" w="med" len="med"/>
                    </a:lnR>
                    <a:lnT w="38100" cap="flat" cmpd="sng" algn="ctr">
                      <a:solidFill>
                        <a:srgbClr val="00B194"/>
                      </a:solidFill>
                      <a:prstDash val="solid"/>
                      <a:round/>
                      <a:headEnd type="none" w="med" len="med"/>
                      <a:tailEnd type="none" w="med" len="med"/>
                    </a:lnT>
                    <a:lnB w="38100" cap="flat" cmpd="sng" algn="ctr">
                      <a:solidFill>
                        <a:srgbClr val="00B19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500" b="1" dirty="0">
                        <a:solidFill>
                          <a:srgbClr val="00B6DE"/>
                        </a:solidFill>
                      </a:endParaRPr>
                    </a:p>
                  </a:txBody>
                  <a:tcPr>
                    <a:lnL w="38100" cap="flat" cmpd="sng" algn="ctr">
                      <a:solidFill>
                        <a:srgbClr val="00B194"/>
                      </a:solidFill>
                      <a:prstDash val="solid"/>
                      <a:round/>
                      <a:headEnd type="none" w="med" len="med"/>
                      <a:tailEnd type="none" w="med" len="med"/>
                    </a:lnL>
                    <a:lnR w="38100" cap="flat" cmpd="sng" algn="ctr">
                      <a:solidFill>
                        <a:srgbClr val="00B19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500" b="1" dirty="0">
                        <a:solidFill>
                          <a:schemeClr val="bg1"/>
                        </a:solidFill>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500" b="1" dirty="0">
                          <a:solidFill>
                            <a:schemeClr val="bg1"/>
                          </a:solidFill>
                        </a:rPr>
                        <a:t>SPERM WHALE</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500" b="1" dirty="0">
                        <a:solidFill>
                          <a:schemeClr val="bg1"/>
                        </a:solidFill>
                      </a:endParaRPr>
                    </a:p>
                  </a:txBody>
                  <a:tcPr>
                    <a:lnL w="38100" cap="flat" cmpd="sng" algn="ctr">
                      <a:solidFill>
                        <a:srgbClr val="00B194"/>
                      </a:solidFill>
                      <a:prstDash val="solid"/>
                      <a:round/>
                      <a:headEnd type="none" w="med" len="med"/>
                      <a:tailEnd type="none" w="med" len="med"/>
                    </a:lnL>
                    <a:lnR w="38100" cap="flat" cmpd="sng" algn="ctr">
                      <a:solidFill>
                        <a:srgbClr val="00B194"/>
                      </a:solidFill>
                      <a:prstDash val="solid"/>
                      <a:round/>
                      <a:headEnd type="none" w="med" len="med"/>
                      <a:tailEnd type="none" w="med" len="med"/>
                    </a:lnR>
                    <a:lnT w="38100" cap="flat" cmpd="sng" algn="ctr">
                      <a:solidFill>
                        <a:srgbClr val="00B194"/>
                      </a:solidFill>
                      <a:prstDash val="solid"/>
                      <a:round/>
                      <a:headEnd type="none" w="med" len="med"/>
                      <a:tailEnd type="none" w="med" len="med"/>
                    </a:lnT>
                    <a:lnB w="38100" cap="flat" cmpd="sng" algn="ctr">
                      <a:solidFill>
                        <a:srgbClr val="00B19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500" b="1" dirty="0">
                        <a:solidFill>
                          <a:srgbClr val="00B6DE"/>
                        </a:solidFill>
                      </a:endParaRPr>
                    </a:p>
                  </a:txBody>
                  <a:tcPr>
                    <a:lnL w="38100" cap="flat" cmpd="sng" algn="ctr">
                      <a:solidFill>
                        <a:srgbClr val="00B194"/>
                      </a:solidFill>
                      <a:prstDash val="solid"/>
                      <a:round/>
                      <a:headEnd type="none" w="med" len="med"/>
                      <a:tailEnd type="none" w="med" len="med"/>
                    </a:lnL>
                    <a:lnR w="38100" cap="flat" cmpd="sng" algn="ctr">
                      <a:solidFill>
                        <a:srgbClr val="00B19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500" b="1" dirty="0">
                        <a:solidFill>
                          <a:schemeClr val="bg1"/>
                        </a:solidFill>
                      </a:endParaRPr>
                    </a:p>
                    <a:p>
                      <a:pPr algn="ctr"/>
                      <a:r>
                        <a:rPr lang="en-US" sz="1500" b="1" dirty="0">
                          <a:solidFill>
                            <a:schemeClr val="bg1"/>
                          </a:solidFill>
                        </a:rPr>
                        <a:t>HUMPBACK WHALE</a:t>
                      </a:r>
                    </a:p>
                  </a:txBody>
                  <a:tcPr>
                    <a:lnL w="38100" cap="flat" cmpd="sng" algn="ctr">
                      <a:solidFill>
                        <a:srgbClr val="00B194"/>
                      </a:solidFill>
                      <a:prstDash val="solid"/>
                      <a:round/>
                      <a:headEnd type="none" w="med" len="med"/>
                      <a:tailEnd type="none" w="med" len="med"/>
                    </a:lnL>
                    <a:lnR w="38100" cap="flat" cmpd="sng" algn="ctr">
                      <a:solidFill>
                        <a:srgbClr val="00B194"/>
                      </a:solidFill>
                      <a:prstDash val="solid"/>
                      <a:round/>
                      <a:headEnd type="none" w="med" len="med"/>
                      <a:tailEnd type="none" w="med" len="med"/>
                    </a:lnR>
                    <a:lnT w="38100" cap="flat" cmpd="sng" algn="ctr">
                      <a:solidFill>
                        <a:srgbClr val="00B194"/>
                      </a:solidFill>
                      <a:prstDash val="solid"/>
                      <a:round/>
                      <a:headEnd type="none" w="med" len="med"/>
                      <a:tailEnd type="none" w="med" len="med"/>
                    </a:lnT>
                    <a:lnB w="38100" cap="flat" cmpd="sng" algn="ctr">
                      <a:solidFill>
                        <a:srgbClr val="00B19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91347015"/>
                  </a:ext>
                </a:extLst>
              </a:tr>
              <a:tr h="323845">
                <a:tc>
                  <a:txBody>
                    <a:bodyPr/>
                    <a:lstStyle/>
                    <a:p>
                      <a:pPr algn="ctr"/>
                      <a:endParaRPr lang="en-US" sz="2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00B194"/>
                      </a:solidFill>
                      <a:prstDash val="solid"/>
                      <a:round/>
                      <a:headEnd type="none" w="med" len="med"/>
                      <a:tailEnd type="none" w="med" len="med"/>
                    </a:lnT>
                    <a:lnB w="38100" cap="flat" cmpd="sng" algn="ctr">
                      <a:solidFill>
                        <a:srgbClr val="00B19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 b="1" dirty="0">
                        <a:solidFill>
                          <a:srgbClr val="00B6DE"/>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2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00B194"/>
                      </a:solidFill>
                      <a:prstDash val="solid"/>
                      <a:round/>
                      <a:headEnd type="none" w="med" len="med"/>
                      <a:tailEnd type="none" w="med" len="med"/>
                    </a:lnT>
                    <a:lnB w="38100" cap="flat" cmpd="sng" algn="ctr">
                      <a:solidFill>
                        <a:srgbClr val="00B19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 b="1" dirty="0">
                        <a:solidFill>
                          <a:srgbClr val="00B6DE"/>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00B194"/>
                      </a:solidFill>
                      <a:prstDash val="solid"/>
                      <a:round/>
                      <a:headEnd type="none" w="med" len="med"/>
                      <a:tailEnd type="none" w="med" len="med"/>
                    </a:lnT>
                    <a:lnB w="38100" cap="flat" cmpd="sng" algn="ctr">
                      <a:solidFill>
                        <a:srgbClr val="00B19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56056911"/>
                  </a:ext>
                </a:extLst>
              </a:tr>
              <a:tr h="511269">
                <a:tc>
                  <a:txBody>
                    <a:bodyPr/>
                    <a:lstStyle/>
                    <a:p>
                      <a:pPr algn="ctr"/>
                      <a:endParaRPr lang="en-US" sz="500" b="1" dirty="0">
                        <a:solidFill>
                          <a:srgbClr val="00B6DE"/>
                        </a:solidFill>
                      </a:endParaRPr>
                    </a:p>
                    <a:p>
                      <a:pPr algn="ctr"/>
                      <a:r>
                        <a:rPr lang="en-US" sz="1500" b="1" dirty="0">
                          <a:solidFill>
                            <a:schemeClr val="bg1"/>
                          </a:solidFill>
                        </a:rPr>
                        <a:t>BLUE WHALE</a:t>
                      </a:r>
                    </a:p>
                  </a:txBody>
                  <a:tcPr>
                    <a:lnL w="38100" cap="flat" cmpd="sng" algn="ctr">
                      <a:solidFill>
                        <a:srgbClr val="00B194"/>
                      </a:solidFill>
                      <a:prstDash val="solid"/>
                      <a:round/>
                      <a:headEnd type="none" w="med" len="med"/>
                      <a:tailEnd type="none" w="med" len="med"/>
                    </a:lnL>
                    <a:lnR w="38100" cap="flat" cmpd="sng" algn="ctr">
                      <a:solidFill>
                        <a:srgbClr val="00B194"/>
                      </a:solidFill>
                      <a:prstDash val="solid"/>
                      <a:round/>
                      <a:headEnd type="none" w="med" len="med"/>
                      <a:tailEnd type="none" w="med" len="med"/>
                    </a:lnR>
                    <a:lnT w="38100" cap="flat" cmpd="sng" algn="ctr">
                      <a:solidFill>
                        <a:srgbClr val="00B194"/>
                      </a:solidFill>
                      <a:prstDash val="solid"/>
                      <a:round/>
                      <a:headEnd type="none" w="med" len="med"/>
                      <a:tailEnd type="none" w="med" len="med"/>
                    </a:lnT>
                    <a:lnB w="38100" cap="flat" cmpd="sng" algn="ctr">
                      <a:solidFill>
                        <a:srgbClr val="00B19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500" b="1" dirty="0">
                        <a:solidFill>
                          <a:srgbClr val="00B6DE"/>
                        </a:solidFill>
                      </a:endParaRPr>
                    </a:p>
                    <a:p>
                      <a:pPr algn="ctr"/>
                      <a:endParaRPr lang="en-US" sz="500" b="1" dirty="0">
                        <a:solidFill>
                          <a:srgbClr val="00B6DE"/>
                        </a:solidFill>
                      </a:endParaRPr>
                    </a:p>
                  </a:txBody>
                  <a:tcPr>
                    <a:lnL w="38100" cap="flat" cmpd="sng" algn="ctr">
                      <a:solidFill>
                        <a:srgbClr val="00B194"/>
                      </a:solidFill>
                      <a:prstDash val="solid"/>
                      <a:round/>
                      <a:headEnd type="none" w="med" len="med"/>
                      <a:tailEnd type="none" w="med" len="med"/>
                    </a:lnL>
                    <a:lnR w="38100" cap="flat" cmpd="sng" algn="ctr">
                      <a:solidFill>
                        <a:srgbClr val="00B19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500" b="1" dirty="0">
                        <a:solidFill>
                          <a:srgbClr val="00B6DE"/>
                        </a:solidFill>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500" b="1" dirty="0">
                          <a:solidFill>
                            <a:schemeClr val="bg1"/>
                          </a:solidFill>
                        </a:rPr>
                        <a:t>FIN WHALE</a:t>
                      </a:r>
                    </a:p>
                  </a:txBody>
                  <a:tcPr>
                    <a:lnL w="38100" cap="flat" cmpd="sng" algn="ctr">
                      <a:solidFill>
                        <a:srgbClr val="00B194"/>
                      </a:solidFill>
                      <a:prstDash val="solid"/>
                      <a:round/>
                      <a:headEnd type="none" w="med" len="med"/>
                      <a:tailEnd type="none" w="med" len="med"/>
                    </a:lnL>
                    <a:lnR w="38100" cap="flat" cmpd="sng" algn="ctr">
                      <a:solidFill>
                        <a:srgbClr val="00B194"/>
                      </a:solidFill>
                      <a:prstDash val="solid"/>
                      <a:round/>
                      <a:headEnd type="none" w="med" len="med"/>
                      <a:tailEnd type="none" w="med" len="med"/>
                    </a:lnR>
                    <a:lnT w="38100" cap="flat" cmpd="sng" algn="ctr">
                      <a:solidFill>
                        <a:srgbClr val="00B194"/>
                      </a:solidFill>
                      <a:prstDash val="solid"/>
                      <a:round/>
                      <a:headEnd type="none" w="med" len="med"/>
                      <a:tailEnd type="none" w="med" len="med"/>
                    </a:lnT>
                    <a:lnB w="38100" cap="flat" cmpd="sng" algn="ctr">
                      <a:solidFill>
                        <a:srgbClr val="00B19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500" b="1" dirty="0">
                        <a:solidFill>
                          <a:srgbClr val="00B6DE"/>
                        </a:solidFill>
                      </a:endParaRPr>
                    </a:p>
                    <a:p>
                      <a:pPr algn="ctr"/>
                      <a:endParaRPr lang="en-US" sz="500" b="1" dirty="0">
                        <a:solidFill>
                          <a:srgbClr val="00B6DE"/>
                        </a:solidFill>
                      </a:endParaRPr>
                    </a:p>
                  </a:txBody>
                  <a:tcPr>
                    <a:lnL w="38100" cap="flat" cmpd="sng" algn="ctr">
                      <a:solidFill>
                        <a:srgbClr val="00B194"/>
                      </a:solidFill>
                      <a:prstDash val="solid"/>
                      <a:round/>
                      <a:headEnd type="none" w="med" len="med"/>
                      <a:tailEnd type="none" w="med" len="med"/>
                    </a:lnL>
                    <a:lnR w="38100" cap="flat" cmpd="sng" algn="ctr">
                      <a:solidFill>
                        <a:srgbClr val="00B19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500" b="1" dirty="0">
                        <a:solidFill>
                          <a:srgbClr val="00B6DE"/>
                        </a:solidFill>
                      </a:endParaRPr>
                    </a:p>
                    <a:p>
                      <a:pPr algn="ctr"/>
                      <a:r>
                        <a:rPr lang="en-US" sz="1500" b="1" dirty="0">
                          <a:solidFill>
                            <a:schemeClr val="bg1"/>
                          </a:solidFill>
                        </a:rPr>
                        <a:t>DOLPHIN</a:t>
                      </a:r>
                    </a:p>
                  </a:txBody>
                  <a:tcPr>
                    <a:lnL w="38100" cap="flat" cmpd="sng" algn="ctr">
                      <a:solidFill>
                        <a:srgbClr val="00B194"/>
                      </a:solidFill>
                      <a:prstDash val="solid"/>
                      <a:round/>
                      <a:headEnd type="none" w="med" len="med"/>
                      <a:tailEnd type="none" w="med" len="med"/>
                    </a:lnL>
                    <a:lnR w="38100" cap="flat" cmpd="sng" algn="ctr">
                      <a:solidFill>
                        <a:srgbClr val="00B194"/>
                      </a:solidFill>
                      <a:prstDash val="solid"/>
                      <a:round/>
                      <a:headEnd type="none" w="med" len="med"/>
                      <a:tailEnd type="none" w="med" len="med"/>
                    </a:lnR>
                    <a:lnT w="38100" cap="flat" cmpd="sng" algn="ctr">
                      <a:solidFill>
                        <a:srgbClr val="00B194"/>
                      </a:solidFill>
                      <a:prstDash val="solid"/>
                      <a:round/>
                      <a:headEnd type="none" w="med" len="med"/>
                      <a:tailEnd type="none" w="med" len="med"/>
                    </a:lnT>
                    <a:lnB w="38100" cap="flat" cmpd="sng" algn="ctr">
                      <a:solidFill>
                        <a:srgbClr val="00B19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03363463"/>
                  </a:ext>
                </a:extLst>
              </a:tr>
            </a:tbl>
          </a:graphicData>
        </a:graphic>
      </p:graphicFrame>
    </p:spTree>
    <p:extLst>
      <p:ext uri="{BB962C8B-B14F-4D97-AF65-F5344CB8AC3E}">
        <p14:creationId xmlns:p14="http://schemas.microsoft.com/office/powerpoint/2010/main" val="114791770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ale swimming in the water&#10;&#10;Description automatically generated with low confidence">
            <a:extLst>
              <a:ext uri="{FF2B5EF4-FFF2-40B4-BE49-F238E27FC236}">
                <a16:creationId xmlns:a16="http://schemas.microsoft.com/office/drawing/2014/main" id="{EB6D2E65-4131-6C46-A7D9-450AA011381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18569" y="1071368"/>
            <a:ext cx="7718759" cy="3461258"/>
          </a:xfrm>
          <a:prstGeom prst="rect">
            <a:avLst/>
          </a:prstGeom>
        </p:spPr>
      </p:pic>
      <p:sp>
        <p:nvSpPr>
          <p:cNvPr id="11" name="Content Placeholder 2"/>
          <p:cNvSpPr txBox="1">
            <a:spLocks/>
          </p:cNvSpPr>
          <p:nvPr/>
        </p:nvSpPr>
        <p:spPr>
          <a:xfrm>
            <a:off x="706672" y="1074425"/>
            <a:ext cx="7700151" cy="3695700"/>
          </a:xfrm>
          <a:prstGeom prst="rect">
            <a:avLst/>
          </a:prstGeom>
          <a:ln>
            <a:noFill/>
          </a:ln>
        </p:spPr>
        <p:txBody>
          <a:bodyPr vert="horz" lIns="91440" tIns="45720" rIns="91440" bIns="45720" rtlCol="0">
            <a:noAutofit/>
          </a:bodyPr>
          <a:lstStyle>
            <a:lvl1pPr marL="342900" indent="-342900" algn="l" defTabSz="457200" rtl="0" eaLnBrk="1" latinLnBrk="0" hangingPunct="1">
              <a:lnSpc>
                <a:spcPct val="112000"/>
              </a:lnSpc>
              <a:spcBef>
                <a:spcPts val="600"/>
              </a:spcBef>
              <a:spcAft>
                <a:spcPts val="600"/>
              </a:spcAft>
              <a:buFont typeface="Arial"/>
              <a:buChar char="•"/>
              <a:defRPr sz="3200" kern="1200">
                <a:solidFill>
                  <a:schemeClr val="tx1"/>
                </a:solidFill>
                <a:latin typeface="Meta office pro"/>
                <a:ea typeface="+mn-ea"/>
                <a:cs typeface="Meta office pro"/>
              </a:defRPr>
            </a:lvl1pPr>
            <a:lvl2pPr marL="742950" indent="-285750" algn="l" defTabSz="457200" rtl="0" eaLnBrk="1" latinLnBrk="0" hangingPunct="1">
              <a:lnSpc>
                <a:spcPct val="112000"/>
              </a:lnSpc>
              <a:spcBef>
                <a:spcPts val="600"/>
              </a:spcBef>
              <a:spcAft>
                <a:spcPts val="600"/>
              </a:spcAft>
              <a:buFont typeface="Arial"/>
              <a:buChar char="–"/>
              <a:defRPr sz="2800" kern="1200">
                <a:solidFill>
                  <a:schemeClr val="tx1"/>
                </a:solidFill>
                <a:latin typeface="Meta office pro"/>
                <a:ea typeface="+mn-ea"/>
                <a:cs typeface="Meta office pro"/>
              </a:defRPr>
            </a:lvl2pPr>
            <a:lvl3pPr marL="1143000" indent="-228600" algn="l" defTabSz="457200" rtl="0" eaLnBrk="1" latinLnBrk="0" hangingPunct="1">
              <a:lnSpc>
                <a:spcPct val="112000"/>
              </a:lnSpc>
              <a:spcBef>
                <a:spcPts val="600"/>
              </a:spcBef>
              <a:spcAft>
                <a:spcPts val="600"/>
              </a:spcAft>
              <a:buFont typeface="Arial"/>
              <a:buChar char="•"/>
              <a:defRPr sz="2400" kern="1200">
                <a:solidFill>
                  <a:schemeClr val="tx1"/>
                </a:solidFill>
                <a:latin typeface="Meta office pro"/>
                <a:ea typeface="+mn-ea"/>
                <a:cs typeface="Meta office pro"/>
              </a:defRPr>
            </a:lvl3pPr>
            <a:lvl4pPr marL="1600200" indent="-228600" algn="l" defTabSz="457200" rtl="0" eaLnBrk="1" latinLnBrk="0" hangingPunct="1">
              <a:lnSpc>
                <a:spcPct val="112000"/>
              </a:lnSpc>
              <a:spcBef>
                <a:spcPts val="600"/>
              </a:spcBef>
              <a:spcAft>
                <a:spcPts val="600"/>
              </a:spcAft>
              <a:buFont typeface="Arial"/>
              <a:buChar char="–"/>
              <a:defRPr sz="2000" kern="1200">
                <a:solidFill>
                  <a:schemeClr val="tx1"/>
                </a:solidFill>
                <a:latin typeface="Meta office pro"/>
                <a:ea typeface="+mn-ea"/>
                <a:cs typeface="Meta office pro"/>
              </a:defRPr>
            </a:lvl4pPr>
            <a:lvl5pPr marL="2057400" indent="-228600" algn="l" defTabSz="457200" rtl="0" eaLnBrk="1" latinLnBrk="0" hangingPunct="1">
              <a:lnSpc>
                <a:spcPct val="112000"/>
              </a:lnSpc>
              <a:spcBef>
                <a:spcPts val="600"/>
              </a:spcBef>
              <a:spcAft>
                <a:spcPts val="600"/>
              </a:spcAft>
              <a:buFont typeface="Arial"/>
              <a:buChar char="»"/>
              <a:defRPr sz="2000" kern="1200">
                <a:solidFill>
                  <a:schemeClr val="tx1"/>
                </a:solidFill>
                <a:latin typeface="Meta office pro"/>
                <a:ea typeface="+mn-ea"/>
                <a:cs typeface="Meta office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300"/>
              </a:spcBef>
              <a:spcAft>
                <a:spcPts val="300"/>
              </a:spcAft>
              <a:buNone/>
            </a:pPr>
            <a:r>
              <a:rPr lang="en-US" sz="2200" b="1" dirty="0">
                <a:solidFill>
                  <a:srgbClr val="00B6DE"/>
                </a:solidFill>
                <a:latin typeface="Arial Narrow"/>
                <a:cs typeface="Arial Narrow"/>
              </a:rPr>
              <a:t>HE PĀTAI / CONSIDER THIS</a:t>
            </a:r>
          </a:p>
          <a:p>
            <a:pPr marL="0" indent="0" algn="ctr">
              <a:spcBef>
                <a:spcPts val="300"/>
              </a:spcBef>
              <a:spcAft>
                <a:spcPts val="300"/>
              </a:spcAft>
              <a:buNone/>
            </a:pPr>
            <a:r>
              <a:rPr lang="en-AU" sz="1800" b="1" dirty="0">
                <a:solidFill>
                  <a:schemeClr val="bg1"/>
                </a:solidFill>
                <a:latin typeface="Arial"/>
                <a:cs typeface="Arial"/>
              </a:rPr>
              <a:t>Take a guess </a:t>
            </a:r>
            <a:r>
              <a:rPr lang="en-AU" sz="1800" dirty="0">
                <a:solidFill>
                  <a:schemeClr val="bg1"/>
                </a:solidFill>
                <a:latin typeface="Arial"/>
                <a:cs typeface="Arial"/>
              </a:rPr>
              <a:t>– Group the whales into the categories ‘toothed whales’ and ‘baleen whales’ (Hint: Baleen whales are usually big!)?</a:t>
            </a:r>
          </a:p>
          <a:p>
            <a:pPr marL="0" indent="0" algn="ctr">
              <a:spcBef>
                <a:spcPts val="300"/>
              </a:spcBef>
              <a:spcAft>
                <a:spcPts val="300"/>
              </a:spcAft>
              <a:buNone/>
            </a:pPr>
            <a:endParaRPr lang="en-AU" sz="1800" dirty="0">
              <a:latin typeface="Arial"/>
              <a:cs typeface="Arial"/>
            </a:endParaRPr>
          </a:p>
          <a:p>
            <a:pPr marL="0" indent="0" algn="ctr">
              <a:spcBef>
                <a:spcPts val="300"/>
              </a:spcBef>
              <a:spcAft>
                <a:spcPts val="300"/>
              </a:spcAft>
              <a:buNone/>
            </a:pPr>
            <a:endParaRPr lang="en-AU" sz="1800" dirty="0">
              <a:latin typeface="Arial"/>
              <a:cs typeface="Arial"/>
            </a:endParaRPr>
          </a:p>
          <a:p>
            <a:pPr marL="0" indent="0" algn="ctr">
              <a:spcBef>
                <a:spcPts val="300"/>
              </a:spcBef>
              <a:spcAft>
                <a:spcPts val="300"/>
              </a:spcAft>
              <a:buNone/>
            </a:pPr>
            <a:endParaRPr lang="en-AU" sz="600" dirty="0">
              <a:latin typeface="Arial"/>
              <a:cs typeface="Arial"/>
            </a:endParaRPr>
          </a:p>
          <a:p>
            <a:pPr marL="0" indent="0" algn="ctr">
              <a:spcBef>
                <a:spcPts val="300"/>
              </a:spcBef>
              <a:spcAft>
                <a:spcPts val="300"/>
              </a:spcAft>
              <a:buNone/>
            </a:pPr>
            <a:endParaRPr lang="en-AU" sz="600" dirty="0">
              <a:latin typeface="Arial"/>
              <a:cs typeface="Arial"/>
            </a:endParaRPr>
          </a:p>
          <a:p>
            <a:pPr marL="0" indent="0" algn="ctr">
              <a:spcBef>
                <a:spcPts val="300"/>
              </a:spcBef>
              <a:spcAft>
                <a:spcPts val="300"/>
              </a:spcAft>
              <a:buNone/>
            </a:pPr>
            <a:endParaRPr lang="en-AU" sz="500" dirty="0">
              <a:solidFill>
                <a:srgbClr val="00B194"/>
              </a:solidFill>
              <a:latin typeface="Arial"/>
              <a:cs typeface="Arial"/>
            </a:endParaRPr>
          </a:p>
          <a:p>
            <a:pPr marL="0" indent="0" algn="ctr">
              <a:spcBef>
                <a:spcPts val="300"/>
              </a:spcBef>
              <a:spcAft>
                <a:spcPts val="300"/>
              </a:spcAft>
              <a:buNone/>
            </a:pPr>
            <a:r>
              <a:rPr lang="en-AU" sz="1800" dirty="0">
                <a:solidFill>
                  <a:srgbClr val="00B194"/>
                </a:solidFill>
                <a:latin typeface="Arial"/>
                <a:cs typeface="Arial"/>
              </a:rPr>
              <a:t>✓ </a:t>
            </a:r>
            <a:r>
              <a:rPr lang="en-AU" sz="1800" dirty="0">
                <a:solidFill>
                  <a:schemeClr val="bg1"/>
                </a:solidFill>
                <a:latin typeface="Arial"/>
                <a:cs typeface="Arial"/>
              </a:rPr>
              <a:t>BALEEN WHALES: </a:t>
            </a:r>
            <a:r>
              <a:rPr lang="en-AU" sz="1800" dirty="0">
                <a:solidFill>
                  <a:srgbClr val="00B194"/>
                </a:solidFill>
                <a:latin typeface="Arial"/>
                <a:cs typeface="Arial"/>
              </a:rPr>
              <a:t>Blue whales, Fin whales, Humpback whales</a:t>
            </a:r>
            <a:endParaRPr lang="en-AU" sz="1800" dirty="0">
              <a:solidFill>
                <a:schemeClr val="bg1"/>
              </a:solidFill>
              <a:latin typeface="Arial"/>
              <a:cs typeface="Arial"/>
            </a:endParaRPr>
          </a:p>
          <a:p>
            <a:pPr marL="0" indent="0" algn="ctr">
              <a:spcBef>
                <a:spcPts val="300"/>
              </a:spcBef>
              <a:spcAft>
                <a:spcPts val="300"/>
              </a:spcAft>
              <a:buNone/>
            </a:pPr>
            <a:r>
              <a:rPr lang="en-AU" sz="1800" dirty="0">
                <a:solidFill>
                  <a:srgbClr val="00B194"/>
                </a:solidFill>
                <a:latin typeface="Arial"/>
                <a:cs typeface="Arial"/>
              </a:rPr>
              <a:t>✓ </a:t>
            </a:r>
            <a:r>
              <a:rPr lang="en-AU" sz="1800" dirty="0">
                <a:solidFill>
                  <a:schemeClr val="bg1"/>
                </a:solidFill>
                <a:latin typeface="Arial"/>
                <a:cs typeface="Arial"/>
              </a:rPr>
              <a:t>TOOTHED WHALES: </a:t>
            </a:r>
            <a:r>
              <a:rPr lang="en-AU" sz="1800" dirty="0">
                <a:solidFill>
                  <a:srgbClr val="00B194"/>
                </a:solidFill>
                <a:latin typeface="Arial"/>
                <a:cs typeface="Arial"/>
              </a:rPr>
              <a:t>Sperm whales, Dolphins, Orca</a:t>
            </a:r>
            <a:endParaRPr lang="en-AU" sz="1800" dirty="0">
              <a:latin typeface="Arial"/>
              <a:cs typeface="Arial"/>
            </a:endParaRPr>
          </a:p>
        </p:txBody>
      </p:sp>
      <p:pic>
        <p:nvPicPr>
          <p:cNvPr id="20" name="Picture 19" descr="White_Butterflyfish.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42200" y="12700"/>
            <a:ext cx="1132332" cy="964692"/>
          </a:xfrm>
          <a:prstGeom prst="rect">
            <a:avLst/>
          </a:prstGeom>
        </p:spPr>
      </p:pic>
      <p:pic>
        <p:nvPicPr>
          <p:cNvPr id="21" name="Picture 20" descr="White_Butterflyfish.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37328" y="139700"/>
            <a:ext cx="1132332" cy="964692"/>
          </a:xfrm>
          <a:prstGeom prst="rect">
            <a:avLst/>
          </a:prstGeom>
        </p:spPr>
      </p:pic>
      <p:pic>
        <p:nvPicPr>
          <p:cNvPr id="22" name="Picture 21" descr="White_Butterflyfish.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01794" y="-380746"/>
            <a:ext cx="1132332" cy="964692"/>
          </a:xfrm>
          <a:prstGeom prst="rect">
            <a:avLst/>
          </a:prstGeom>
        </p:spPr>
      </p:pic>
      <p:sp>
        <p:nvSpPr>
          <p:cNvPr id="13" name="Title 1"/>
          <p:cNvSpPr txBox="1">
            <a:spLocks/>
          </p:cNvSpPr>
          <p:nvPr/>
        </p:nvSpPr>
        <p:spPr>
          <a:xfrm>
            <a:off x="177223" y="50874"/>
            <a:ext cx="8229600" cy="836704"/>
          </a:xfrm>
          <a:prstGeom prst="rect">
            <a:avLst/>
          </a:prstGeom>
        </p:spPr>
        <p:txBody>
          <a:bodyPr vert="horz" lIns="91440" tIns="45720" rIns="91440" bIns="45720" rtlCol="0" anchor="ctr">
            <a:normAutofit fontScale="52500" lnSpcReduction="20000"/>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6000" dirty="0">
                <a:latin typeface="Arial Narrow"/>
                <a:cs typeface="Arial Narrow"/>
              </a:rPr>
              <a:t>ANTARCTIC WHALES</a:t>
            </a:r>
            <a:br>
              <a:rPr lang="en-US" sz="4000" dirty="0">
                <a:latin typeface="Arial Narrow"/>
                <a:cs typeface="Arial Narrow"/>
              </a:rPr>
            </a:br>
            <a:r>
              <a:rPr lang="en-US" sz="4000" dirty="0">
                <a:latin typeface="Arial Narrow"/>
                <a:cs typeface="Arial Narrow"/>
              </a:rPr>
              <a:t>Focusing Question: How are Antarctic whales connected with other marine life?</a:t>
            </a:r>
          </a:p>
        </p:txBody>
      </p:sp>
      <p:graphicFrame>
        <p:nvGraphicFramePr>
          <p:cNvPr id="2" name="Table 2">
            <a:extLst>
              <a:ext uri="{FF2B5EF4-FFF2-40B4-BE49-F238E27FC236}">
                <a16:creationId xmlns:a16="http://schemas.microsoft.com/office/drawing/2014/main" id="{57AD0FE0-E468-2842-A811-596635081CD7}"/>
              </a:ext>
            </a:extLst>
          </p:cNvPr>
          <p:cNvGraphicFramePr>
            <a:graphicFrameLocks noGrp="1"/>
          </p:cNvGraphicFramePr>
          <p:nvPr>
            <p:extLst>
              <p:ext uri="{D42A27DB-BD31-4B8C-83A1-F6EECF244321}">
                <p14:modId xmlns:p14="http://schemas.microsoft.com/office/powerpoint/2010/main" val="2563688561"/>
              </p:ext>
            </p:extLst>
          </p:nvPr>
        </p:nvGraphicFramePr>
        <p:xfrm>
          <a:off x="1140397" y="2249182"/>
          <a:ext cx="6985781" cy="1200359"/>
        </p:xfrm>
        <a:graphic>
          <a:graphicData uri="http://schemas.openxmlformats.org/drawingml/2006/table">
            <a:tbl>
              <a:tblPr firstRow="1" bandRow="1">
                <a:tableStyleId>{5FD0F851-EC5A-4D38-B0AD-8093EC10F338}</a:tableStyleId>
              </a:tblPr>
              <a:tblGrid>
                <a:gridCol w="1930763">
                  <a:extLst>
                    <a:ext uri="{9D8B030D-6E8A-4147-A177-3AD203B41FA5}">
                      <a16:colId xmlns:a16="http://schemas.microsoft.com/office/drawing/2014/main" val="3466427422"/>
                    </a:ext>
                  </a:extLst>
                </a:gridCol>
                <a:gridCol w="210504">
                  <a:extLst>
                    <a:ext uri="{9D8B030D-6E8A-4147-A177-3AD203B41FA5}">
                      <a16:colId xmlns:a16="http://schemas.microsoft.com/office/drawing/2014/main" val="1118456149"/>
                    </a:ext>
                  </a:extLst>
                </a:gridCol>
                <a:gridCol w="2772493">
                  <a:extLst>
                    <a:ext uri="{9D8B030D-6E8A-4147-A177-3AD203B41FA5}">
                      <a16:colId xmlns:a16="http://schemas.microsoft.com/office/drawing/2014/main" val="1536817746"/>
                    </a:ext>
                  </a:extLst>
                </a:gridCol>
                <a:gridCol w="218439">
                  <a:extLst>
                    <a:ext uri="{9D8B030D-6E8A-4147-A177-3AD203B41FA5}">
                      <a16:colId xmlns:a16="http://schemas.microsoft.com/office/drawing/2014/main" val="4098699707"/>
                    </a:ext>
                  </a:extLst>
                </a:gridCol>
                <a:gridCol w="1853582">
                  <a:extLst>
                    <a:ext uri="{9D8B030D-6E8A-4147-A177-3AD203B41FA5}">
                      <a16:colId xmlns:a16="http://schemas.microsoft.com/office/drawing/2014/main" val="1534501534"/>
                    </a:ext>
                  </a:extLst>
                </a:gridCol>
              </a:tblGrid>
              <a:tr h="440259">
                <a:tc>
                  <a:txBody>
                    <a:bodyPr/>
                    <a:lstStyle/>
                    <a:p>
                      <a:pPr algn="ctr"/>
                      <a:endParaRPr lang="en-US" sz="500" b="1" dirty="0">
                        <a:solidFill>
                          <a:schemeClr val="bg1"/>
                        </a:solidFill>
                      </a:endParaRPr>
                    </a:p>
                    <a:p>
                      <a:pPr algn="ctr"/>
                      <a:r>
                        <a:rPr lang="en-US" sz="1500" b="1" dirty="0">
                          <a:solidFill>
                            <a:schemeClr val="bg1"/>
                          </a:solidFill>
                        </a:rPr>
                        <a:t>ORCA</a:t>
                      </a:r>
                    </a:p>
                  </a:txBody>
                  <a:tcPr>
                    <a:lnL w="38100" cap="flat" cmpd="sng" algn="ctr">
                      <a:solidFill>
                        <a:srgbClr val="00B194"/>
                      </a:solidFill>
                      <a:prstDash val="solid"/>
                      <a:round/>
                      <a:headEnd type="none" w="med" len="med"/>
                      <a:tailEnd type="none" w="med" len="med"/>
                    </a:lnL>
                    <a:lnR w="38100" cap="flat" cmpd="sng" algn="ctr">
                      <a:solidFill>
                        <a:srgbClr val="00B194"/>
                      </a:solidFill>
                      <a:prstDash val="solid"/>
                      <a:round/>
                      <a:headEnd type="none" w="med" len="med"/>
                      <a:tailEnd type="none" w="med" len="med"/>
                    </a:lnR>
                    <a:lnT w="38100" cap="flat" cmpd="sng" algn="ctr">
                      <a:solidFill>
                        <a:srgbClr val="00B194"/>
                      </a:solidFill>
                      <a:prstDash val="solid"/>
                      <a:round/>
                      <a:headEnd type="none" w="med" len="med"/>
                      <a:tailEnd type="none" w="med" len="med"/>
                    </a:lnT>
                    <a:lnB w="38100" cap="flat" cmpd="sng" algn="ctr">
                      <a:solidFill>
                        <a:srgbClr val="00B19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500" b="1" dirty="0">
                        <a:solidFill>
                          <a:srgbClr val="00B6DE"/>
                        </a:solidFill>
                      </a:endParaRPr>
                    </a:p>
                  </a:txBody>
                  <a:tcPr>
                    <a:lnL w="38100" cap="flat" cmpd="sng" algn="ctr">
                      <a:solidFill>
                        <a:srgbClr val="00B194"/>
                      </a:solidFill>
                      <a:prstDash val="solid"/>
                      <a:round/>
                      <a:headEnd type="none" w="med" len="med"/>
                      <a:tailEnd type="none" w="med" len="med"/>
                    </a:lnL>
                    <a:lnR w="38100" cap="flat" cmpd="sng" algn="ctr">
                      <a:solidFill>
                        <a:srgbClr val="00B19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500" b="1" dirty="0">
                        <a:solidFill>
                          <a:schemeClr val="bg1"/>
                        </a:solidFill>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500" b="1" dirty="0">
                          <a:solidFill>
                            <a:schemeClr val="bg1"/>
                          </a:solidFill>
                        </a:rPr>
                        <a:t>SPERM WHALE</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500" b="1" dirty="0">
                        <a:solidFill>
                          <a:schemeClr val="bg1"/>
                        </a:solidFill>
                      </a:endParaRPr>
                    </a:p>
                  </a:txBody>
                  <a:tcPr>
                    <a:lnL w="38100" cap="flat" cmpd="sng" algn="ctr">
                      <a:solidFill>
                        <a:srgbClr val="00B194"/>
                      </a:solidFill>
                      <a:prstDash val="solid"/>
                      <a:round/>
                      <a:headEnd type="none" w="med" len="med"/>
                      <a:tailEnd type="none" w="med" len="med"/>
                    </a:lnL>
                    <a:lnR w="38100" cap="flat" cmpd="sng" algn="ctr">
                      <a:solidFill>
                        <a:srgbClr val="00B194"/>
                      </a:solidFill>
                      <a:prstDash val="solid"/>
                      <a:round/>
                      <a:headEnd type="none" w="med" len="med"/>
                      <a:tailEnd type="none" w="med" len="med"/>
                    </a:lnR>
                    <a:lnT w="38100" cap="flat" cmpd="sng" algn="ctr">
                      <a:solidFill>
                        <a:srgbClr val="00B194"/>
                      </a:solidFill>
                      <a:prstDash val="solid"/>
                      <a:round/>
                      <a:headEnd type="none" w="med" len="med"/>
                      <a:tailEnd type="none" w="med" len="med"/>
                    </a:lnT>
                    <a:lnB w="38100" cap="flat" cmpd="sng" algn="ctr">
                      <a:solidFill>
                        <a:srgbClr val="00B19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500" b="1" dirty="0">
                        <a:solidFill>
                          <a:srgbClr val="00B6DE"/>
                        </a:solidFill>
                      </a:endParaRPr>
                    </a:p>
                  </a:txBody>
                  <a:tcPr>
                    <a:lnL w="38100" cap="flat" cmpd="sng" algn="ctr">
                      <a:solidFill>
                        <a:srgbClr val="00B194"/>
                      </a:solidFill>
                      <a:prstDash val="solid"/>
                      <a:round/>
                      <a:headEnd type="none" w="med" len="med"/>
                      <a:tailEnd type="none" w="med" len="med"/>
                    </a:lnL>
                    <a:lnR w="38100" cap="flat" cmpd="sng" algn="ctr">
                      <a:solidFill>
                        <a:srgbClr val="00B19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500" b="1" dirty="0">
                        <a:solidFill>
                          <a:schemeClr val="bg1"/>
                        </a:solidFill>
                      </a:endParaRPr>
                    </a:p>
                    <a:p>
                      <a:pPr algn="ctr"/>
                      <a:r>
                        <a:rPr lang="en-US" sz="1500" b="1" dirty="0">
                          <a:solidFill>
                            <a:schemeClr val="bg1"/>
                          </a:solidFill>
                        </a:rPr>
                        <a:t>HUMPBACK WHALE</a:t>
                      </a:r>
                    </a:p>
                  </a:txBody>
                  <a:tcPr>
                    <a:lnL w="38100" cap="flat" cmpd="sng" algn="ctr">
                      <a:solidFill>
                        <a:srgbClr val="00B194"/>
                      </a:solidFill>
                      <a:prstDash val="solid"/>
                      <a:round/>
                      <a:headEnd type="none" w="med" len="med"/>
                      <a:tailEnd type="none" w="med" len="med"/>
                    </a:lnL>
                    <a:lnR w="38100" cap="flat" cmpd="sng" algn="ctr">
                      <a:solidFill>
                        <a:srgbClr val="00B194"/>
                      </a:solidFill>
                      <a:prstDash val="solid"/>
                      <a:round/>
                      <a:headEnd type="none" w="med" len="med"/>
                      <a:tailEnd type="none" w="med" len="med"/>
                    </a:lnR>
                    <a:lnT w="38100" cap="flat" cmpd="sng" algn="ctr">
                      <a:solidFill>
                        <a:srgbClr val="00B194"/>
                      </a:solidFill>
                      <a:prstDash val="solid"/>
                      <a:round/>
                      <a:headEnd type="none" w="med" len="med"/>
                      <a:tailEnd type="none" w="med" len="med"/>
                    </a:lnT>
                    <a:lnB w="38100" cap="flat" cmpd="sng" algn="ctr">
                      <a:solidFill>
                        <a:srgbClr val="00B19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91347015"/>
                  </a:ext>
                </a:extLst>
              </a:tr>
              <a:tr h="216650">
                <a:tc>
                  <a:txBody>
                    <a:bodyPr/>
                    <a:lstStyle/>
                    <a:p>
                      <a:pPr algn="ctr"/>
                      <a:endParaRPr lang="en-US" sz="2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00B194"/>
                      </a:solidFill>
                      <a:prstDash val="solid"/>
                      <a:round/>
                      <a:headEnd type="none" w="med" len="med"/>
                      <a:tailEnd type="none" w="med" len="med"/>
                    </a:lnT>
                    <a:lnB w="38100" cap="flat" cmpd="sng" algn="ctr">
                      <a:solidFill>
                        <a:srgbClr val="00B19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 b="1" dirty="0">
                        <a:solidFill>
                          <a:srgbClr val="00B6DE"/>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2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00B194"/>
                      </a:solidFill>
                      <a:prstDash val="solid"/>
                      <a:round/>
                      <a:headEnd type="none" w="med" len="med"/>
                      <a:tailEnd type="none" w="med" len="med"/>
                    </a:lnT>
                    <a:lnB w="38100" cap="flat" cmpd="sng" algn="ctr">
                      <a:solidFill>
                        <a:srgbClr val="00B19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 b="1" dirty="0">
                        <a:solidFill>
                          <a:srgbClr val="00B6DE"/>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00B194"/>
                      </a:solidFill>
                      <a:prstDash val="solid"/>
                      <a:round/>
                      <a:headEnd type="none" w="med" len="med"/>
                      <a:tailEnd type="none" w="med" len="med"/>
                    </a:lnT>
                    <a:lnB w="38100" cap="flat" cmpd="sng" algn="ctr">
                      <a:solidFill>
                        <a:srgbClr val="00B19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56056911"/>
                  </a:ext>
                </a:extLst>
              </a:tr>
              <a:tr h="511269">
                <a:tc>
                  <a:txBody>
                    <a:bodyPr/>
                    <a:lstStyle/>
                    <a:p>
                      <a:pPr algn="ctr"/>
                      <a:endParaRPr lang="en-US" sz="500" b="1" dirty="0">
                        <a:solidFill>
                          <a:srgbClr val="00B6DE"/>
                        </a:solidFill>
                      </a:endParaRPr>
                    </a:p>
                    <a:p>
                      <a:pPr algn="ctr"/>
                      <a:r>
                        <a:rPr lang="en-US" sz="1500" b="1" dirty="0">
                          <a:solidFill>
                            <a:schemeClr val="bg1"/>
                          </a:solidFill>
                        </a:rPr>
                        <a:t>BLUE WHALE</a:t>
                      </a:r>
                    </a:p>
                  </a:txBody>
                  <a:tcPr>
                    <a:lnL w="38100" cap="flat" cmpd="sng" algn="ctr">
                      <a:solidFill>
                        <a:srgbClr val="00B194"/>
                      </a:solidFill>
                      <a:prstDash val="solid"/>
                      <a:round/>
                      <a:headEnd type="none" w="med" len="med"/>
                      <a:tailEnd type="none" w="med" len="med"/>
                    </a:lnL>
                    <a:lnR w="38100" cap="flat" cmpd="sng" algn="ctr">
                      <a:solidFill>
                        <a:srgbClr val="00B194"/>
                      </a:solidFill>
                      <a:prstDash val="solid"/>
                      <a:round/>
                      <a:headEnd type="none" w="med" len="med"/>
                      <a:tailEnd type="none" w="med" len="med"/>
                    </a:lnR>
                    <a:lnT w="38100" cap="flat" cmpd="sng" algn="ctr">
                      <a:solidFill>
                        <a:srgbClr val="00B194"/>
                      </a:solidFill>
                      <a:prstDash val="solid"/>
                      <a:round/>
                      <a:headEnd type="none" w="med" len="med"/>
                      <a:tailEnd type="none" w="med" len="med"/>
                    </a:lnT>
                    <a:lnB w="38100" cap="flat" cmpd="sng" algn="ctr">
                      <a:solidFill>
                        <a:srgbClr val="00B19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500" b="1" dirty="0">
                        <a:solidFill>
                          <a:srgbClr val="00B6DE"/>
                        </a:solidFill>
                      </a:endParaRPr>
                    </a:p>
                    <a:p>
                      <a:pPr algn="ctr"/>
                      <a:endParaRPr lang="en-US" sz="500" b="1" dirty="0">
                        <a:solidFill>
                          <a:srgbClr val="00B6DE"/>
                        </a:solidFill>
                      </a:endParaRPr>
                    </a:p>
                  </a:txBody>
                  <a:tcPr>
                    <a:lnL w="38100" cap="flat" cmpd="sng" algn="ctr">
                      <a:solidFill>
                        <a:srgbClr val="00B194"/>
                      </a:solidFill>
                      <a:prstDash val="solid"/>
                      <a:round/>
                      <a:headEnd type="none" w="med" len="med"/>
                      <a:tailEnd type="none" w="med" len="med"/>
                    </a:lnL>
                    <a:lnR w="38100" cap="flat" cmpd="sng" algn="ctr">
                      <a:solidFill>
                        <a:srgbClr val="00B19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500" b="1" dirty="0">
                        <a:solidFill>
                          <a:srgbClr val="00B6DE"/>
                        </a:solidFill>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500" b="1" dirty="0">
                          <a:solidFill>
                            <a:schemeClr val="bg1"/>
                          </a:solidFill>
                        </a:rPr>
                        <a:t>FIN WHALE</a:t>
                      </a:r>
                    </a:p>
                  </a:txBody>
                  <a:tcPr>
                    <a:lnL w="38100" cap="flat" cmpd="sng" algn="ctr">
                      <a:solidFill>
                        <a:srgbClr val="00B194"/>
                      </a:solidFill>
                      <a:prstDash val="solid"/>
                      <a:round/>
                      <a:headEnd type="none" w="med" len="med"/>
                      <a:tailEnd type="none" w="med" len="med"/>
                    </a:lnL>
                    <a:lnR w="38100" cap="flat" cmpd="sng" algn="ctr">
                      <a:solidFill>
                        <a:srgbClr val="00B194"/>
                      </a:solidFill>
                      <a:prstDash val="solid"/>
                      <a:round/>
                      <a:headEnd type="none" w="med" len="med"/>
                      <a:tailEnd type="none" w="med" len="med"/>
                    </a:lnR>
                    <a:lnT w="38100" cap="flat" cmpd="sng" algn="ctr">
                      <a:solidFill>
                        <a:srgbClr val="00B194"/>
                      </a:solidFill>
                      <a:prstDash val="solid"/>
                      <a:round/>
                      <a:headEnd type="none" w="med" len="med"/>
                      <a:tailEnd type="none" w="med" len="med"/>
                    </a:lnT>
                    <a:lnB w="38100" cap="flat" cmpd="sng" algn="ctr">
                      <a:solidFill>
                        <a:srgbClr val="00B19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500" b="1" dirty="0">
                        <a:solidFill>
                          <a:srgbClr val="00B6DE"/>
                        </a:solidFill>
                      </a:endParaRPr>
                    </a:p>
                    <a:p>
                      <a:pPr algn="ctr"/>
                      <a:endParaRPr lang="en-US" sz="500" b="1" dirty="0">
                        <a:solidFill>
                          <a:srgbClr val="00B6DE"/>
                        </a:solidFill>
                      </a:endParaRPr>
                    </a:p>
                  </a:txBody>
                  <a:tcPr>
                    <a:lnL w="38100" cap="flat" cmpd="sng" algn="ctr">
                      <a:solidFill>
                        <a:srgbClr val="00B194"/>
                      </a:solidFill>
                      <a:prstDash val="solid"/>
                      <a:round/>
                      <a:headEnd type="none" w="med" len="med"/>
                      <a:tailEnd type="none" w="med" len="med"/>
                    </a:lnL>
                    <a:lnR w="38100" cap="flat" cmpd="sng" algn="ctr">
                      <a:solidFill>
                        <a:srgbClr val="00B19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500" b="1" dirty="0">
                        <a:solidFill>
                          <a:srgbClr val="00B6DE"/>
                        </a:solidFill>
                      </a:endParaRPr>
                    </a:p>
                    <a:p>
                      <a:pPr algn="ctr"/>
                      <a:r>
                        <a:rPr lang="en-US" sz="1500" b="1" dirty="0">
                          <a:solidFill>
                            <a:schemeClr val="bg1"/>
                          </a:solidFill>
                        </a:rPr>
                        <a:t>DOLPHIN</a:t>
                      </a:r>
                    </a:p>
                  </a:txBody>
                  <a:tcPr>
                    <a:lnL w="38100" cap="flat" cmpd="sng" algn="ctr">
                      <a:solidFill>
                        <a:srgbClr val="00B194"/>
                      </a:solidFill>
                      <a:prstDash val="solid"/>
                      <a:round/>
                      <a:headEnd type="none" w="med" len="med"/>
                      <a:tailEnd type="none" w="med" len="med"/>
                    </a:lnL>
                    <a:lnR w="38100" cap="flat" cmpd="sng" algn="ctr">
                      <a:solidFill>
                        <a:srgbClr val="00B194"/>
                      </a:solidFill>
                      <a:prstDash val="solid"/>
                      <a:round/>
                      <a:headEnd type="none" w="med" len="med"/>
                      <a:tailEnd type="none" w="med" len="med"/>
                    </a:lnR>
                    <a:lnT w="38100" cap="flat" cmpd="sng" algn="ctr">
                      <a:solidFill>
                        <a:srgbClr val="00B194"/>
                      </a:solidFill>
                      <a:prstDash val="solid"/>
                      <a:round/>
                      <a:headEnd type="none" w="med" len="med"/>
                      <a:tailEnd type="none" w="med" len="med"/>
                    </a:lnT>
                    <a:lnB w="38100" cap="flat" cmpd="sng" algn="ctr">
                      <a:solidFill>
                        <a:srgbClr val="00B19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03363463"/>
                  </a:ext>
                </a:extLst>
              </a:tr>
            </a:tbl>
          </a:graphicData>
        </a:graphic>
      </p:graphicFrame>
    </p:spTree>
    <p:extLst>
      <p:ext uri="{BB962C8B-B14F-4D97-AF65-F5344CB8AC3E}">
        <p14:creationId xmlns:p14="http://schemas.microsoft.com/office/powerpoint/2010/main" val="27935870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ale swimming in the water&#10;&#10;Description automatically generated with low confidence">
            <a:extLst>
              <a:ext uri="{FF2B5EF4-FFF2-40B4-BE49-F238E27FC236}">
                <a16:creationId xmlns:a16="http://schemas.microsoft.com/office/drawing/2014/main" id="{EB6D2E65-4131-6C46-A7D9-450AA011381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18569" y="1071368"/>
            <a:ext cx="7718759" cy="3461258"/>
          </a:xfrm>
          <a:prstGeom prst="rect">
            <a:avLst/>
          </a:prstGeom>
        </p:spPr>
      </p:pic>
      <p:sp>
        <p:nvSpPr>
          <p:cNvPr id="11" name="Content Placeholder 2"/>
          <p:cNvSpPr txBox="1">
            <a:spLocks/>
          </p:cNvSpPr>
          <p:nvPr/>
        </p:nvSpPr>
        <p:spPr>
          <a:xfrm>
            <a:off x="706672" y="1074425"/>
            <a:ext cx="7700151" cy="3695700"/>
          </a:xfrm>
          <a:prstGeom prst="rect">
            <a:avLst/>
          </a:prstGeom>
          <a:ln>
            <a:noFill/>
          </a:ln>
        </p:spPr>
        <p:txBody>
          <a:bodyPr vert="horz" lIns="91440" tIns="45720" rIns="91440" bIns="45720" rtlCol="0">
            <a:noAutofit/>
          </a:bodyPr>
          <a:lstStyle>
            <a:lvl1pPr marL="342900" indent="-342900" algn="l" defTabSz="457200" rtl="0" eaLnBrk="1" latinLnBrk="0" hangingPunct="1">
              <a:lnSpc>
                <a:spcPct val="112000"/>
              </a:lnSpc>
              <a:spcBef>
                <a:spcPts val="600"/>
              </a:spcBef>
              <a:spcAft>
                <a:spcPts val="600"/>
              </a:spcAft>
              <a:buFont typeface="Arial"/>
              <a:buChar char="•"/>
              <a:defRPr sz="3200" kern="1200">
                <a:solidFill>
                  <a:schemeClr val="tx1"/>
                </a:solidFill>
                <a:latin typeface="Meta office pro"/>
                <a:ea typeface="+mn-ea"/>
                <a:cs typeface="Meta office pro"/>
              </a:defRPr>
            </a:lvl1pPr>
            <a:lvl2pPr marL="742950" indent="-285750" algn="l" defTabSz="457200" rtl="0" eaLnBrk="1" latinLnBrk="0" hangingPunct="1">
              <a:lnSpc>
                <a:spcPct val="112000"/>
              </a:lnSpc>
              <a:spcBef>
                <a:spcPts val="600"/>
              </a:spcBef>
              <a:spcAft>
                <a:spcPts val="600"/>
              </a:spcAft>
              <a:buFont typeface="Arial"/>
              <a:buChar char="–"/>
              <a:defRPr sz="2800" kern="1200">
                <a:solidFill>
                  <a:schemeClr val="tx1"/>
                </a:solidFill>
                <a:latin typeface="Meta office pro"/>
                <a:ea typeface="+mn-ea"/>
                <a:cs typeface="Meta office pro"/>
              </a:defRPr>
            </a:lvl2pPr>
            <a:lvl3pPr marL="1143000" indent="-228600" algn="l" defTabSz="457200" rtl="0" eaLnBrk="1" latinLnBrk="0" hangingPunct="1">
              <a:lnSpc>
                <a:spcPct val="112000"/>
              </a:lnSpc>
              <a:spcBef>
                <a:spcPts val="600"/>
              </a:spcBef>
              <a:spcAft>
                <a:spcPts val="600"/>
              </a:spcAft>
              <a:buFont typeface="Arial"/>
              <a:buChar char="•"/>
              <a:defRPr sz="2400" kern="1200">
                <a:solidFill>
                  <a:schemeClr val="tx1"/>
                </a:solidFill>
                <a:latin typeface="Meta office pro"/>
                <a:ea typeface="+mn-ea"/>
                <a:cs typeface="Meta office pro"/>
              </a:defRPr>
            </a:lvl3pPr>
            <a:lvl4pPr marL="1600200" indent="-228600" algn="l" defTabSz="457200" rtl="0" eaLnBrk="1" latinLnBrk="0" hangingPunct="1">
              <a:lnSpc>
                <a:spcPct val="112000"/>
              </a:lnSpc>
              <a:spcBef>
                <a:spcPts val="600"/>
              </a:spcBef>
              <a:spcAft>
                <a:spcPts val="600"/>
              </a:spcAft>
              <a:buFont typeface="Arial"/>
              <a:buChar char="–"/>
              <a:defRPr sz="2000" kern="1200">
                <a:solidFill>
                  <a:schemeClr val="tx1"/>
                </a:solidFill>
                <a:latin typeface="Meta office pro"/>
                <a:ea typeface="+mn-ea"/>
                <a:cs typeface="Meta office pro"/>
              </a:defRPr>
            </a:lvl4pPr>
            <a:lvl5pPr marL="2057400" indent="-228600" algn="l" defTabSz="457200" rtl="0" eaLnBrk="1" latinLnBrk="0" hangingPunct="1">
              <a:lnSpc>
                <a:spcPct val="112000"/>
              </a:lnSpc>
              <a:spcBef>
                <a:spcPts val="600"/>
              </a:spcBef>
              <a:spcAft>
                <a:spcPts val="600"/>
              </a:spcAft>
              <a:buFont typeface="Arial"/>
              <a:buChar char="»"/>
              <a:defRPr sz="2000" kern="1200">
                <a:solidFill>
                  <a:schemeClr val="tx1"/>
                </a:solidFill>
                <a:latin typeface="Meta office pro"/>
                <a:ea typeface="+mn-ea"/>
                <a:cs typeface="Meta office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300"/>
              </a:spcBef>
              <a:spcAft>
                <a:spcPts val="300"/>
              </a:spcAft>
              <a:buNone/>
            </a:pPr>
            <a:r>
              <a:rPr lang="en-US" sz="2200" b="1" dirty="0">
                <a:solidFill>
                  <a:srgbClr val="00B6DE"/>
                </a:solidFill>
                <a:latin typeface="Arial Narrow"/>
                <a:cs typeface="Arial Narrow"/>
              </a:rPr>
              <a:t>HE PĀTAI / CONSIDER THIS</a:t>
            </a:r>
          </a:p>
          <a:p>
            <a:pPr marL="0" indent="0" algn="ctr">
              <a:spcBef>
                <a:spcPts val="300"/>
              </a:spcBef>
              <a:spcAft>
                <a:spcPts val="300"/>
              </a:spcAft>
              <a:buNone/>
            </a:pPr>
            <a:r>
              <a:rPr lang="en-AU" sz="2400" b="1" dirty="0">
                <a:solidFill>
                  <a:schemeClr val="bg1"/>
                </a:solidFill>
                <a:latin typeface="Arial"/>
                <a:cs typeface="Arial"/>
              </a:rPr>
              <a:t>Take a guess </a:t>
            </a:r>
            <a:r>
              <a:rPr lang="en-AU" sz="2400" dirty="0">
                <a:solidFill>
                  <a:schemeClr val="bg1"/>
                </a:solidFill>
                <a:latin typeface="Arial"/>
                <a:cs typeface="Arial"/>
              </a:rPr>
              <a:t>– Do the great whales of Antarctica mostly live in Antarctica all year round or do they migrate northwards during the Antarctic winter?  </a:t>
            </a:r>
          </a:p>
          <a:p>
            <a:pPr marL="0" indent="0" algn="ctr">
              <a:spcBef>
                <a:spcPts val="300"/>
              </a:spcBef>
              <a:spcAft>
                <a:spcPts val="300"/>
              </a:spcAft>
              <a:buNone/>
            </a:pPr>
            <a:endParaRPr lang="en-AU" sz="2400" dirty="0">
              <a:latin typeface="Arial"/>
              <a:cs typeface="Arial"/>
            </a:endParaRPr>
          </a:p>
          <a:p>
            <a:pPr marL="0" indent="0" algn="ctr">
              <a:spcBef>
                <a:spcPts val="300"/>
              </a:spcBef>
              <a:spcAft>
                <a:spcPts val="300"/>
              </a:spcAft>
              <a:buNone/>
            </a:pPr>
            <a:endParaRPr lang="en-AU" sz="1000" dirty="0">
              <a:latin typeface="Arial"/>
              <a:cs typeface="Arial"/>
            </a:endParaRPr>
          </a:p>
        </p:txBody>
      </p:sp>
      <p:pic>
        <p:nvPicPr>
          <p:cNvPr id="20" name="Picture 19" descr="White_Butterflyfish.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42200" y="12700"/>
            <a:ext cx="1132332" cy="964692"/>
          </a:xfrm>
          <a:prstGeom prst="rect">
            <a:avLst/>
          </a:prstGeom>
        </p:spPr>
      </p:pic>
      <p:pic>
        <p:nvPicPr>
          <p:cNvPr id="21" name="Picture 20" descr="White_Butterflyfish.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37328" y="139700"/>
            <a:ext cx="1132332" cy="964692"/>
          </a:xfrm>
          <a:prstGeom prst="rect">
            <a:avLst/>
          </a:prstGeom>
        </p:spPr>
      </p:pic>
      <p:pic>
        <p:nvPicPr>
          <p:cNvPr id="22" name="Picture 21" descr="White_Butterflyfish.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01794" y="-380746"/>
            <a:ext cx="1132332" cy="964692"/>
          </a:xfrm>
          <a:prstGeom prst="rect">
            <a:avLst/>
          </a:prstGeom>
        </p:spPr>
      </p:pic>
      <p:sp>
        <p:nvSpPr>
          <p:cNvPr id="13" name="Title 1"/>
          <p:cNvSpPr txBox="1">
            <a:spLocks/>
          </p:cNvSpPr>
          <p:nvPr/>
        </p:nvSpPr>
        <p:spPr>
          <a:xfrm>
            <a:off x="177223" y="50874"/>
            <a:ext cx="8229600" cy="836704"/>
          </a:xfrm>
          <a:prstGeom prst="rect">
            <a:avLst/>
          </a:prstGeom>
        </p:spPr>
        <p:txBody>
          <a:bodyPr vert="horz" lIns="91440" tIns="45720" rIns="91440" bIns="45720" rtlCol="0" anchor="ctr">
            <a:normAutofit fontScale="60000" lnSpcReduction="20000"/>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6000" dirty="0">
                <a:latin typeface="Arial Narrow"/>
                <a:cs typeface="Arial Narrow"/>
              </a:rPr>
              <a:t>ANTARCTIC WHALES</a:t>
            </a:r>
            <a:br>
              <a:rPr lang="en-US" sz="4000" dirty="0">
                <a:latin typeface="Arial Narrow"/>
                <a:cs typeface="Arial Narrow"/>
              </a:rPr>
            </a:br>
            <a:r>
              <a:rPr lang="en-US" sz="4000" dirty="0">
                <a:latin typeface="Arial Narrow"/>
                <a:cs typeface="Arial Narrow"/>
              </a:rPr>
              <a:t>Focusing Question: How do whales live in Antarctic waters?</a:t>
            </a:r>
          </a:p>
        </p:txBody>
      </p:sp>
      <p:graphicFrame>
        <p:nvGraphicFramePr>
          <p:cNvPr id="9" name="Table 2">
            <a:extLst>
              <a:ext uri="{FF2B5EF4-FFF2-40B4-BE49-F238E27FC236}">
                <a16:creationId xmlns:a16="http://schemas.microsoft.com/office/drawing/2014/main" id="{5CF51A50-FCC7-344F-8FD2-F15C0423419D}"/>
              </a:ext>
            </a:extLst>
          </p:cNvPr>
          <p:cNvGraphicFramePr>
            <a:graphicFrameLocks noGrp="1"/>
          </p:cNvGraphicFramePr>
          <p:nvPr>
            <p:extLst>
              <p:ext uri="{D42A27DB-BD31-4B8C-83A1-F6EECF244321}">
                <p14:modId xmlns:p14="http://schemas.microsoft.com/office/powerpoint/2010/main" val="463272368"/>
              </p:ext>
            </p:extLst>
          </p:nvPr>
        </p:nvGraphicFramePr>
        <p:xfrm>
          <a:off x="964275" y="2922275"/>
          <a:ext cx="7137519" cy="640080"/>
        </p:xfrm>
        <a:graphic>
          <a:graphicData uri="http://schemas.openxmlformats.org/drawingml/2006/table">
            <a:tbl>
              <a:tblPr firstRow="1" bandRow="1">
                <a:tableStyleId>{5FD0F851-EC5A-4D38-B0AD-8093EC10F338}</a:tableStyleId>
              </a:tblPr>
              <a:tblGrid>
                <a:gridCol w="2379173">
                  <a:extLst>
                    <a:ext uri="{9D8B030D-6E8A-4147-A177-3AD203B41FA5}">
                      <a16:colId xmlns:a16="http://schemas.microsoft.com/office/drawing/2014/main" val="3466427422"/>
                    </a:ext>
                  </a:extLst>
                </a:gridCol>
                <a:gridCol w="2379173">
                  <a:extLst>
                    <a:ext uri="{9D8B030D-6E8A-4147-A177-3AD203B41FA5}">
                      <a16:colId xmlns:a16="http://schemas.microsoft.com/office/drawing/2014/main" val="1118456149"/>
                    </a:ext>
                  </a:extLst>
                </a:gridCol>
                <a:gridCol w="2379173">
                  <a:extLst>
                    <a:ext uri="{9D8B030D-6E8A-4147-A177-3AD203B41FA5}">
                      <a16:colId xmlns:a16="http://schemas.microsoft.com/office/drawing/2014/main" val="4098699707"/>
                    </a:ext>
                  </a:extLst>
                </a:gridCol>
              </a:tblGrid>
              <a:tr h="638288">
                <a:tc>
                  <a:txBody>
                    <a:bodyPr/>
                    <a:lstStyle/>
                    <a:p>
                      <a:pPr algn="ctr"/>
                      <a:endParaRPr lang="en-US" sz="600" dirty="0">
                        <a:solidFill>
                          <a:srgbClr val="00B6DE"/>
                        </a:solidFill>
                      </a:endParaRPr>
                    </a:p>
                    <a:p>
                      <a:pPr algn="ctr"/>
                      <a:r>
                        <a:rPr lang="en-US" sz="2400" dirty="0">
                          <a:solidFill>
                            <a:schemeClr val="bg1"/>
                          </a:solidFill>
                        </a:rPr>
                        <a:t>MIGRATE</a:t>
                      </a:r>
                    </a:p>
                  </a:txBody>
                  <a:tcPr>
                    <a:lnL w="38100" cap="flat" cmpd="sng" algn="ctr">
                      <a:solidFill>
                        <a:srgbClr val="00B194"/>
                      </a:solidFill>
                      <a:prstDash val="solid"/>
                      <a:round/>
                      <a:headEnd type="none" w="med" len="med"/>
                      <a:tailEnd type="none" w="med" len="med"/>
                    </a:lnL>
                    <a:lnR w="38100" cap="flat" cmpd="sng" algn="ctr">
                      <a:solidFill>
                        <a:srgbClr val="00B194"/>
                      </a:solidFill>
                      <a:prstDash val="solid"/>
                      <a:round/>
                      <a:headEnd type="none" w="med" len="med"/>
                      <a:tailEnd type="none" w="med" len="med"/>
                    </a:lnR>
                    <a:lnT w="38100" cap="flat" cmpd="sng" algn="ctr">
                      <a:solidFill>
                        <a:srgbClr val="00B194"/>
                      </a:solidFill>
                      <a:prstDash val="solid"/>
                      <a:round/>
                      <a:headEnd type="none" w="med" len="med"/>
                      <a:tailEnd type="none" w="med" len="med"/>
                    </a:lnT>
                    <a:lnB w="38100" cap="flat" cmpd="sng" algn="ctr">
                      <a:solidFill>
                        <a:srgbClr val="00B19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600" dirty="0">
                        <a:solidFill>
                          <a:srgbClr val="00B6DE"/>
                        </a:solidFill>
                      </a:endParaRPr>
                    </a:p>
                    <a:p>
                      <a:pPr algn="ctr"/>
                      <a:r>
                        <a:rPr lang="en-US" sz="2400" dirty="0">
                          <a:solidFill>
                            <a:srgbClr val="00B6DE"/>
                          </a:solidFill>
                        </a:rPr>
                        <a:t>OR</a:t>
                      </a:r>
                    </a:p>
                  </a:txBody>
                  <a:tcPr>
                    <a:lnL w="38100" cap="flat" cmpd="sng" algn="ctr">
                      <a:solidFill>
                        <a:srgbClr val="00B194"/>
                      </a:solidFill>
                      <a:prstDash val="solid"/>
                      <a:round/>
                      <a:headEnd type="none" w="med" len="med"/>
                      <a:tailEnd type="none" w="med" len="med"/>
                    </a:lnL>
                    <a:lnR w="38100" cap="flat" cmpd="sng" algn="ctr">
                      <a:solidFill>
                        <a:srgbClr val="00B19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600" dirty="0">
                        <a:solidFill>
                          <a:srgbClr val="00B6DE"/>
                        </a:solidFill>
                      </a:endParaRPr>
                    </a:p>
                    <a:p>
                      <a:pPr algn="ctr"/>
                      <a:r>
                        <a:rPr lang="en-US" sz="2400" dirty="0">
                          <a:solidFill>
                            <a:schemeClr val="bg1"/>
                          </a:solidFill>
                        </a:rPr>
                        <a:t>STAY ALL YEAR</a:t>
                      </a:r>
                    </a:p>
                    <a:p>
                      <a:pPr algn="ctr"/>
                      <a:endParaRPr lang="en-US" sz="600" dirty="0">
                        <a:solidFill>
                          <a:srgbClr val="00B6DE"/>
                        </a:solidFill>
                      </a:endParaRPr>
                    </a:p>
                  </a:txBody>
                  <a:tcPr>
                    <a:lnL w="38100" cap="flat" cmpd="sng" algn="ctr">
                      <a:solidFill>
                        <a:srgbClr val="00B194"/>
                      </a:solidFill>
                      <a:prstDash val="solid"/>
                      <a:round/>
                      <a:headEnd type="none" w="med" len="med"/>
                      <a:tailEnd type="none" w="med" len="med"/>
                    </a:lnL>
                    <a:lnR w="38100" cap="flat" cmpd="sng" algn="ctr">
                      <a:solidFill>
                        <a:srgbClr val="00B194"/>
                      </a:solidFill>
                      <a:prstDash val="solid"/>
                      <a:round/>
                      <a:headEnd type="none" w="med" len="med"/>
                      <a:tailEnd type="none" w="med" len="med"/>
                    </a:lnR>
                    <a:lnT w="38100" cap="flat" cmpd="sng" algn="ctr">
                      <a:solidFill>
                        <a:srgbClr val="00B194"/>
                      </a:solidFill>
                      <a:prstDash val="solid"/>
                      <a:round/>
                      <a:headEnd type="none" w="med" len="med"/>
                      <a:tailEnd type="none" w="med" len="med"/>
                    </a:lnT>
                    <a:lnB w="38100" cap="flat" cmpd="sng" algn="ctr">
                      <a:solidFill>
                        <a:srgbClr val="00B19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03363463"/>
                  </a:ext>
                </a:extLst>
              </a:tr>
            </a:tbl>
          </a:graphicData>
        </a:graphic>
      </p:graphicFrame>
    </p:spTree>
    <p:extLst>
      <p:ext uri="{BB962C8B-B14F-4D97-AF65-F5344CB8AC3E}">
        <p14:creationId xmlns:p14="http://schemas.microsoft.com/office/powerpoint/2010/main" val="252500813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ale swimming in the water&#10;&#10;Description automatically generated with low confidence">
            <a:extLst>
              <a:ext uri="{FF2B5EF4-FFF2-40B4-BE49-F238E27FC236}">
                <a16:creationId xmlns:a16="http://schemas.microsoft.com/office/drawing/2014/main" id="{EB6D2E65-4131-6C46-A7D9-450AA011381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18569" y="1071368"/>
            <a:ext cx="7718759" cy="3461258"/>
          </a:xfrm>
          <a:prstGeom prst="rect">
            <a:avLst/>
          </a:prstGeom>
        </p:spPr>
      </p:pic>
      <p:sp>
        <p:nvSpPr>
          <p:cNvPr id="11" name="Content Placeholder 2"/>
          <p:cNvSpPr txBox="1">
            <a:spLocks/>
          </p:cNvSpPr>
          <p:nvPr/>
        </p:nvSpPr>
        <p:spPr>
          <a:xfrm>
            <a:off x="706672" y="1074425"/>
            <a:ext cx="7700151" cy="3695700"/>
          </a:xfrm>
          <a:prstGeom prst="rect">
            <a:avLst/>
          </a:prstGeom>
          <a:ln>
            <a:noFill/>
          </a:ln>
        </p:spPr>
        <p:txBody>
          <a:bodyPr vert="horz" lIns="91440" tIns="45720" rIns="91440" bIns="45720" rtlCol="0">
            <a:noAutofit/>
          </a:bodyPr>
          <a:lstStyle>
            <a:lvl1pPr marL="342900" indent="-342900" algn="l" defTabSz="457200" rtl="0" eaLnBrk="1" latinLnBrk="0" hangingPunct="1">
              <a:lnSpc>
                <a:spcPct val="112000"/>
              </a:lnSpc>
              <a:spcBef>
                <a:spcPts val="600"/>
              </a:spcBef>
              <a:spcAft>
                <a:spcPts val="600"/>
              </a:spcAft>
              <a:buFont typeface="Arial"/>
              <a:buChar char="•"/>
              <a:defRPr sz="3200" kern="1200">
                <a:solidFill>
                  <a:schemeClr val="tx1"/>
                </a:solidFill>
                <a:latin typeface="Meta office pro"/>
                <a:ea typeface="+mn-ea"/>
                <a:cs typeface="Meta office pro"/>
              </a:defRPr>
            </a:lvl1pPr>
            <a:lvl2pPr marL="742950" indent="-285750" algn="l" defTabSz="457200" rtl="0" eaLnBrk="1" latinLnBrk="0" hangingPunct="1">
              <a:lnSpc>
                <a:spcPct val="112000"/>
              </a:lnSpc>
              <a:spcBef>
                <a:spcPts val="600"/>
              </a:spcBef>
              <a:spcAft>
                <a:spcPts val="600"/>
              </a:spcAft>
              <a:buFont typeface="Arial"/>
              <a:buChar char="–"/>
              <a:defRPr sz="2800" kern="1200">
                <a:solidFill>
                  <a:schemeClr val="tx1"/>
                </a:solidFill>
                <a:latin typeface="Meta office pro"/>
                <a:ea typeface="+mn-ea"/>
                <a:cs typeface="Meta office pro"/>
              </a:defRPr>
            </a:lvl2pPr>
            <a:lvl3pPr marL="1143000" indent="-228600" algn="l" defTabSz="457200" rtl="0" eaLnBrk="1" latinLnBrk="0" hangingPunct="1">
              <a:lnSpc>
                <a:spcPct val="112000"/>
              </a:lnSpc>
              <a:spcBef>
                <a:spcPts val="600"/>
              </a:spcBef>
              <a:spcAft>
                <a:spcPts val="600"/>
              </a:spcAft>
              <a:buFont typeface="Arial"/>
              <a:buChar char="•"/>
              <a:defRPr sz="2400" kern="1200">
                <a:solidFill>
                  <a:schemeClr val="tx1"/>
                </a:solidFill>
                <a:latin typeface="Meta office pro"/>
                <a:ea typeface="+mn-ea"/>
                <a:cs typeface="Meta office pro"/>
              </a:defRPr>
            </a:lvl3pPr>
            <a:lvl4pPr marL="1600200" indent="-228600" algn="l" defTabSz="457200" rtl="0" eaLnBrk="1" latinLnBrk="0" hangingPunct="1">
              <a:lnSpc>
                <a:spcPct val="112000"/>
              </a:lnSpc>
              <a:spcBef>
                <a:spcPts val="600"/>
              </a:spcBef>
              <a:spcAft>
                <a:spcPts val="600"/>
              </a:spcAft>
              <a:buFont typeface="Arial"/>
              <a:buChar char="–"/>
              <a:defRPr sz="2000" kern="1200">
                <a:solidFill>
                  <a:schemeClr val="tx1"/>
                </a:solidFill>
                <a:latin typeface="Meta office pro"/>
                <a:ea typeface="+mn-ea"/>
                <a:cs typeface="Meta office pro"/>
              </a:defRPr>
            </a:lvl4pPr>
            <a:lvl5pPr marL="2057400" indent="-228600" algn="l" defTabSz="457200" rtl="0" eaLnBrk="1" latinLnBrk="0" hangingPunct="1">
              <a:lnSpc>
                <a:spcPct val="112000"/>
              </a:lnSpc>
              <a:spcBef>
                <a:spcPts val="600"/>
              </a:spcBef>
              <a:spcAft>
                <a:spcPts val="600"/>
              </a:spcAft>
              <a:buFont typeface="Arial"/>
              <a:buChar char="»"/>
              <a:defRPr sz="2000" kern="1200">
                <a:solidFill>
                  <a:schemeClr val="tx1"/>
                </a:solidFill>
                <a:latin typeface="Meta office pro"/>
                <a:ea typeface="+mn-ea"/>
                <a:cs typeface="Meta office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300"/>
              </a:spcBef>
              <a:spcAft>
                <a:spcPts val="300"/>
              </a:spcAft>
              <a:buNone/>
            </a:pPr>
            <a:r>
              <a:rPr lang="en-US" sz="2200" b="1" dirty="0">
                <a:solidFill>
                  <a:srgbClr val="00B6DE"/>
                </a:solidFill>
                <a:latin typeface="Arial Narrow"/>
                <a:cs typeface="Arial Narrow"/>
              </a:rPr>
              <a:t>HE PĀTAI / CONSIDER THIS</a:t>
            </a:r>
          </a:p>
          <a:p>
            <a:pPr marL="0" indent="0" algn="ctr">
              <a:spcBef>
                <a:spcPts val="300"/>
              </a:spcBef>
              <a:spcAft>
                <a:spcPts val="300"/>
              </a:spcAft>
              <a:buNone/>
            </a:pPr>
            <a:r>
              <a:rPr lang="en-AU" sz="2400" b="1" dirty="0">
                <a:solidFill>
                  <a:schemeClr val="bg1"/>
                </a:solidFill>
                <a:latin typeface="Arial"/>
                <a:cs typeface="Arial"/>
              </a:rPr>
              <a:t>Take a guess </a:t>
            </a:r>
            <a:r>
              <a:rPr lang="en-AU" sz="2400" dirty="0">
                <a:solidFill>
                  <a:schemeClr val="bg1"/>
                </a:solidFill>
                <a:latin typeface="Arial"/>
                <a:cs typeface="Arial"/>
              </a:rPr>
              <a:t>– Do the great whales of Antarctica mostly live in Antarctica all year round or do they migrate northwards during the Antarctic winter?  </a:t>
            </a:r>
          </a:p>
          <a:p>
            <a:pPr marL="0" indent="0" algn="ctr">
              <a:spcBef>
                <a:spcPts val="300"/>
              </a:spcBef>
              <a:spcAft>
                <a:spcPts val="300"/>
              </a:spcAft>
              <a:buNone/>
            </a:pPr>
            <a:endParaRPr lang="en-AU" sz="2400" dirty="0">
              <a:latin typeface="Arial"/>
              <a:cs typeface="Arial"/>
            </a:endParaRPr>
          </a:p>
          <a:p>
            <a:pPr marL="0" indent="0" algn="ctr">
              <a:spcBef>
                <a:spcPts val="300"/>
              </a:spcBef>
              <a:spcAft>
                <a:spcPts val="300"/>
              </a:spcAft>
              <a:buNone/>
            </a:pPr>
            <a:endParaRPr lang="en-AU" sz="1000" dirty="0">
              <a:latin typeface="Arial"/>
              <a:cs typeface="Arial"/>
            </a:endParaRPr>
          </a:p>
          <a:p>
            <a:pPr marL="0" indent="0" algn="ctr">
              <a:spcBef>
                <a:spcPts val="300"/>
              </a:spcBef>
              <a:spcAft>
                <a:spcPts val="300"/>
              </a:spcAft>
              <a:buNone/>
            </a:pPr>
            <a:r>
              <a:rPr lang="en-AU" sz="2400" dirty="0">
                <a:solidFill>
                  <a:srgbClr val="00B194"/>
                </a:solidFill>
                <a:latin typeface="Arial"/>
                <a:cs typeface="Arial"/>
              </a:rPr>
              <a:t>✓ </a:t>
            </a:r>
            <a:r>
              <a:rPr lang="en-AU" sz="2400" dirty="0">
                <a:solidFill>
                  <a:schemeClr val="bg1"/>
                </a:solidFill>
                <a:latin typeface="Arial"/>
                <a:cs typeface="Arial"/>
              </a:rPr>
              <a:t>MIGRATE </a:t>
            </a:r>
            <a:r>
              <a:rPr lang="en-AU" sz="2200" dirty="0">
                <a:solidFill>
                  <a:srgbClr val="00B194"/>
                </a:solidFill>
                <a:latin typeface="Arial"/>
                <a:cs typeface="Arial"/>
              </a:rPr>
              <a:t>Many whales migrate between warmer oceans and Antarctica</a:t>
            </a:r>
          </a:p>
        </p:txBody>
      </p:sp>
      <p:pic>
        <p:nvPicPr>
          <p:cNvPr id="20" name="Picture 19" descr="White_Butterflyfish.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42200" y="12700"/>
            <a:ext cx="1132332" cy="964692"/>
          </a:xfrm>
          <a:prstGeom prst="rect">
            <a:avLst/>
          </a:prstGeom>
        </p:spPr>
      </p:pic>
      <p:pic>
        <p:nvPicPr>
          <p:cNvPr id="21" name="Picture 20" descr="White_Butterflyfish.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37328" y="139700"/>
            <a:ext cx="1132332" cy="964692"/>
          </a:xfrm>
          <a:prstGeom prst="rect">
            <a:avLst/>
          </a:prstGeom>
        </p:spPr>
      </p:pic>
      <p:pic>
        <p:nvPicPr>
          <p:cNvPr id="22" name="Picture 21" descr="White_Butterflyfish.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01794" y="-380746"/>
            <a:ext cx="1132332" cy="964692"/>
          </a:xfrm>
          <a:prstGeom prst="rect">
            <a:avLst/>
          </a:prstGeom>
        </p:spPr>
      </p:pic>
      <p:sp>
        <p:nvSpPr>
          <p:cNvPr id="13" name="Title 1"/>
          <p:cNvSpPr txBox="1">
            <a:spLocks/>
          </p:cNvSpPr>
          <p:nvPr/>
        </p:nvSpPr>
        <p:spPr>
          <a:xfrm>
            <a:off x="177223" y="50874"/>
            <a:ext cx="8229600" cy="836704"/>
          </a:xfrm>
          <a:prstGeom prst="rect">
            <a:avLst/>
          </a:prstGeom>
        </p:spPr>
        <p:txBody>
          <a:bodyPr vert="horz" lIns="91440" tIns="45720" rIns="91440" bIns="45720" rtlCol="0" anchor="ctr">
            <a:normAutofit fontScale="60000" lnSpcReduction="20000"/>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6000" dirty="0">
                <a:latin typeface="Arial Narrow"/>
                <a:cs typeface="Arial Narrow"/>
              </a:rPr>
              <a:t>ANTARCTIC WHALES</a:t>
            </a:r>
            <a:br>
              <a:rPr lang="en-US" sz="4000" dirty="0">
                <a:latin typeface="Arial Narrow"/>
                <a:cs typeface="Arial Narrow"/>
              </a:rPr>
            </a:br>
            <a:r>
              <a:rPr lang="en-US" sz="4000" dirty="0">
                <a:latin typeface="Arial Narrow"/>
                <a:cs typeface="Arial Narrow"/>
              </a:rPr>
              <a:t>Focusing Question: How do whales live in Antarctic waters?</a:t>
            </a:r>
          </a:p>
        </p:txBody>
      </p:sp>
      <p:graphicFrame>
        <p:nvGraphicFramePr>
          <p:cNvPr id="9" name="Table 2">
            <a:extLst>
              <a:ext uri="{FF2B5EF4-FFF2-40B4-BE49-F238E27FC236}">
                <a16:creationId xmlns:a16="http://schemas.microsoft.com/office/drawing/2014/main" id="{5CF51A50-FCC7-344F-8FD2-F15C0423419D}"/>
              </a:ext>
            </a:extLst>
          </p:cNvPr>
          <p:cNvGraphicFramePr>
            <a:graphicFrameLocks noGrp="1"/>
          </p:cNvGraphicFramePr>
          <p:nvPr/>
        </p:nvGraphicFramePr>
        <p:xfrm>
          <a:off x="964275" y="2922275"/>
          <a:ext cx="7137519" cy="640080"/>
        </p:xfrm>
        <a:graphic>
          <a:graphicData uri="http://schemas.openxmlformats.org/drawingml/2006/table">
            <a:tbl>
              <a:tblPr firstRow="1" bandRow="1">
                <a:tableStyleId>{5FD0F851-EC5A-4D38-B0AD-8093EC10F338}</a:tableStyleId>
              </a:tblPr>
              <a:tblGrid>
                <a:gridCol w="2379173">
                  <a:extLst>
                    <a:ext uri="{9D8B030D-6E8A-4147-A177-3AD203B41FA5}">
                      <a16:colId xmlns:a16="http://schemas.microsoft.com/office/drawing/2014/main" val="3466427422"/>
                    </a:ext>
                  </a:extLst>
                </a:gridCol>
                <a:gridCol w="2379173">
                  <a:extLst>
                    <a:ext uri="{9D8B030D-6E8A-4147-A177-3AD203B41FA5}">
                      <a16:colId xmlns:a16="http://schemas.microsoft.com/office/drawing/2014/main" val="1118456149"/>
                    </a:ext>
                  </a:extLst>
                </a:gridCol>
                <a:gridCol w="2379173">
                  <a:extLst>
                    <a:ext uri="{9D8B030D-6E8A-4147-A177-3AD203B41FA5}">
                      <a16:colId xmlns:a16="http://schemas.microsoft.com/office/drawing/2014/main" val="4098699707"/>
                    </a:ext>
                  </a:extLst>
                </a:gridCol>
              </a:tblGrid>
              <a:tr h="638288">
                <a:tc>
                  <a:txBody>
                    <a:bodyPr/>
                    <a:lstStyle/>
                    <a:p>
                      <a:pPr algn="ctr"/>
                      <a:endParaRPr lang="en-US" sz="600" dirty="0">
                        <a:solidFill>
                          <a:srgbClr val="00B6DE"/>
                        </a:solidFill>
                      </a:endParaRPr>
                    </a:p>
                    <a:p>
                      <a:pPr algn="ctr"/>
                      <a:r>
                        <a:rPr lang="en-US" sz="2400" dirty="0">
                          <a:solidFill>
                            <a:schemeClr val="bg1"/>
                          </a:solidFill>
                        </a:rPr>
                        <a:t>MIGRATE</a:t>
                      </a:r>
                    </a:p>
                  </a:txBody>
                  <a:tcPr>
                    <a:lnL w="38100" cap="flat" cmpd="sng" algn="ctr">
                      <a:solidFill>
                        <a:srgbClr val="00B194"/>
                      </a:solidFill>
                      <a:prstDash val="solid"/>
                      <a:round/>
                      <a:headEnd type="none" w="med" len="med"/>
                      <a:tailEnd type="none" w="med" len="med"/>
                    </a:lnL>
                    <a:lnR w="38100" cap="flat" cmpd="sng" algn="ctr">
                      <a:solidFill>
                        <a:srgbClr val="00B194"/>
                      </a:solidFill>
                      <a:prstDash val="solid"/>
                      <a:round/>
                      <a:headEnd type="none" w="med" len="med"/>
                      <a:tailEnd type="none" w="med" len="med"/>
                    </a:lnR>
                    <a:lnT w="38100" cap="flat" cmpd="sng" algn="ctr">
                      <a:solidFill>
                        <a:srgbClr val="00B194"/>
                      </a:solidFill>
                      <a:prstDash val="solid"/>
                      <a:round/>
                      <a:headEnd type="none" w="med" len="med"/>
                      <a:tailEnd type="none" w="med" len="med"/>
                    </a:lnT>
                    <a:lnB w="38100" cap="flat" cmpd="sng" algn="ctr">
                      <a:solidFill>
                        <a:srgbClr val="00B19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600" dirty="0">
                        <a:solidFill>
                          <a:srgbClr val="00B6DE"/>
                        </a:solidFill>
                      </a:endParaRPr>
                    </a:p>
                    <a:p>
                      <a:pPr algn="ctr"/>
                      <a:r>
                        <a:rPr lang="en-US" sz="2400" dirty="0">
                          <a:solidFill>
                            <a:srgbClr val="00B6DE"/>
                          </a:solidFill>
                        </a:rPr>
                        <a:t>OR</a:t>
                      </a:r>
                    </a:p>
                  </a:txBody>
                  <a:tcPr>
                    <a:lnL w="38100" cap="flat" cmpd="sng" algn="ctr">
                      <a:solidFill>
                        <a:srgbClr val="00B194"/>
                      </a:solidFill>
                      <a:prstDash val="solid"/>
                      <a:round/>
                      <a:headEnd type="none" w="med" len="med"/>
                      <a:tailEnd type="none" w="med" len="med"/>
                    </a:lnL>
                    <a:lnR w="38100" cap="flat" cmpd="sng" algn="ctr">
                      <a:solidFill>
                        <a:srgbClr val="00B19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600" dirty="0">
                        <a:solidFill>
                          <a:srgbClr val="00B6DE"/>
                        </a:solidFill>
                      </a:endParaRPr>
                    </a:p>
                    <a:p>
                      <a:pPr algn="ctr"/>
                      <a:r>
                        <a:rPr lang="en-US" sz="2400" dirty="0">
                          <a:solidFill>
                            <a:schemeClr val="bg1"/>
                          </a:solidFill>
                        </a:rPr>
                        <a:t>STAY ALL YEAR</a:t>
                      </a:r>
                    </a:p>
                    <a:p>
                      <a:pPr algn="ctr"/>
                      <a:endParaRPr lang="en-US" sz="600" dirty="0">
                        <a:solidFill>
                          <a:srgbClr val="00B6DE"/>
                        </a:solidFill>
                      </a:endParaRPr>
                    </a:p>
                  </a:txBody>
                  <a:tcPr>
                    <a:lnL w="38100" cap="flat" cmpd="sng" algn="ctr">
                      <a:solidFill>
                        <a:srgbClr val="00B194"/>
                      </a:solidFill>
                      <a:prstDash val="solid"/>
                      <a:round/>
                      <a:headEnd type="none" w="med" len="med"/>
                      <a:tailEnd type="none" w="med" len="med"/>
                    </a:lnL>
                    <a:lnR w="38100" cap="flat" cmpd="sng" algn="ctr">
                      <a:solidFill>
                        <a:srgbClr val="00B194"/>
                      </a:solidFill>
                      <a:prstDash val="solid"/>
                      <a:round/>
                      <a:headEnd type="none" w="med" len="med"/>
                      <a:tailEnd type="none" w="med" len="med"/>
                    </a:lnR>
                    <a:lnT w="38100" cap="flat" cmpd="sng" algn="ctr">
                      <a:solidFill>
                        <a:srgbClr val="00B194"/>
                      </a:solidFill>
                      <a:prstDash val="solid"/>
                      <a:round/>
                      <a:headEnd type="none" w="med" len="med"/>
                      <a:tailEnd type="none" w="med" len="med"/>
                    </a:lnT>
                    <a:lnB w="38100" cap="flat" cmpd="sng" algn="ctr">
                      <a:solidFill>
                        <a:srgbClr val="00B19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03363463"/>
                  </a:ext>
                </a:extLst>
              </a:tr>
            </a:tbl>
          </a:graphicData>
        </a:graphic>
      </p:graphicFrame>
    </p:spTree>
    <p:extLst>
      <p:ext uri="{BB962C8B-B14F-4D97-AF65-F5344CB8AC3E}">
        <p14:creationId xmlns:p14="http://schemas.microsoft.com/office/powerpoint/2010/main" val="150501405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ale swimming in the water&#10;&#10;Description automatically generated with low confidence">
            <a:extLst>
              <a:ext uri="{FF2B5EF4-FFF2-40B4-BE49-F238E27FC236}">
                <a16:creationId xmlns:a16="http://schemas.microsoft.com/office/drawing/2014/main" id="{EB6D2E65-4131-6C46-A7D9-450AA011381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18569" y="1071368"/>
            <a:ext cx="7718759" cy="3461258"/>
          </a:xfrm>
          <a:prstGeom prst="rect">
            <a:avLst/>
          </a:prstGeom>
        </p:spPr>
      </p:pic>
      <p:sp>
        <p:nvSpPr>
          <p:cNvPr id="11" name="Content Placeholder 2"/>
          <p:cNvSpPr txBox="1">
            <a:spLocks/>
          </p:cNvSpPr>
          <p:nvPr/>
        </p:nvSpPr>
        <p:spPr>
          <a:xfrm>
            <a:off x="706672" y="1074425"/>
            <a:ext cx="7700151" cy="3695700"/>
          </a:xfrm>
          <a:prstGeom prst="rect">
            <a:avLst/>
          </a:prstGeom>
          <a:ln>
            <a:noFill/>
          </a:ln>
        </p:spPr>
        <p:txBody>
          <a:bodyPr vert="horz" lIns="91440" tIns="45720" rIns="91440" bIns="45720" rtlCol="0">
            <a:noAutofit/>
          </a:bodyPr>
          <a:lstStyle>
            <a:lvl1pPr marL="342900" indent="-342900" algn="l" defTabSz="457200" rtl="0" eaLnBrk="1" latinLnBrk="0" hangingPunct="1">
              <a:lnSpc>
                <a:spcPct val="112000"/>
              </a:lnSpc>
              <a:spcBef>
                <a:spcPts val="600"/>
              </a:spcBef>
              <a:spcAft>
                <a:spcPts val="600"/>
              </a:spcAft>
              <a:buFont typeface="Arial"/>
              <a:buChar char="•"/>
              <a:defRPr sz="3200" kern="1200">
                <a:solidFill>
                  <a:schemeClr val="tx1"/>
                </a:solidFill>
                <a:latin typeface="Meta office pro"/>
                <a:ea typeface="+mn-ea"/>
                <a:cs typeface="Meta office pro"/>
              </a:defRPr>
            </a:lvl1pPr>
            <a:lvl2pPr marL="742950" indent="-285750" algn="l" defTabSz="457200" rtl="0" eaLnBrk="1" latinLnBrk="0" hangingPunct="1">
              <a:lnSpc>
                <a:spcPct val="112000"/>
              </a:lnSpc>
              <a:spcBef>
                <a:spcPts val="600"/>
              </a:spcBef>
              <a:spcAft>
                <a:spcPts val="600"/>
              </a:spcAft>
              <a:buFont typeface="Arial"/>
              <a:buChar char="–"/>
              <a:defRPr sz="2800" kern="1200">
                <a:solidFill>
                  <a:schemeClr val="tx1"/>
                </a:solidFill>
                <a:latin typeface="Meta office pro"/>
                <a:ea typeface="+mn-ea"/>
                <a:cs typeface="Meta office pro"/>
              </a:defRPr>
            </a:lvl2pPr>
            <a:lvl3pPr marL="1143000" indent="-228600" algn="l" defTabSz="457200" rtl="0" eaLnBrk="1" latinLnBrk="0" hangingPunct="1">
              <a:lnSpc>
                <a:spcPct val="112000"/>
              </a:lnSpc>
              <a:spcBef>
                <a:spcPts val="600"/>
              </a:spcBef>
              <a:spcAft>
                <a:spcPts val="600"/>
              </a:spcAft>
              <a:buFont typeface="Arial"/>
              <a:buChar char="•"/>
              <a:defRPr sz="2400" kern="1200">
                <a:solidFill>
                  <a:schemeClr val="tx1"/>
                </a:solidFill>
                <a:latin typeface="Meta office pro"/>
                <a:ea typeface="+mn-ea"/>
                <a:cs typeface="Meta office pro"/>
              </a:defRPr>
            </a:lvl3pPr>
            <a:lvl4pPr marL="1600200" indent="-228600" algn="l" defTabSz="457200" rtl="0" eaLnBrk="1" latinLnBrk="0" hangingPunct="1">
              <a:lnSpc>
                <a:spcPct val="112000"/>
              </a:lnSpc>
              <a:spcBef>
                <a:spcPts val="600"/>
              </a:spcBef>
              <a:spcAft>
                <a:spcPts val="600"/>
              </a:spcAft>
              <a:buFont typeface="Arial"/>
              <a:buChar char="–"/>
              <a:defRPr sz="2000" kern="1200">
                <a:solidFill>
                  <a:schemeClr val="tx1"/>
                </a:solidFill>
                <a:latin typeface="Meta office pro"/>
                <a:ea typeface="+mn-ea"/>
                <a:cs typeface="Meta office pro"/>
              </a:defRPr>
            </a:lvl4pPr>
            <a:lvl5pPr marL="2057400" indent="-228600" algn="l" defTabSz="457200" rtl="0" eaLnBrk="1" latinLnBrk="0" hangingPunct="1">
              <a:lnSpc>
                <a:spcPct val="112000"/>
              </a:lnSpc>
              <a:spcBef>
                <a:spcPts val="600"/>
              </a:spcBef>
              <a:spcAft>
                <a:spcPts val="600"/>
              </a:spcAft>
              <a:buFont typeface="Arial"/>
              <a:buChar char="»"/>
              <a:defRPr sz="2000" kern="1200">
                <a:solidFill>
                  <a:schemeClr val="tx1"/>
                </a:solidFill>
                <a:latin typeface="Meta office pro"/>
                <a:ea typeface="+mn-ea"/>
                <a:cs typeface="Meta office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300"/>
              </a:spcBef>
              <a:spcAft>
                <a:spcPts val="300"/>
              </a:spcAft>
              <a:buNone/>
            </a:pPr>
            <a:r>
              <a:rPr lang="en-US" sz="2200" b="1" dirty="0">
                <a:solidFill>
                  <a:srgbClr val="00B6DE"/>
                </a:solidFill>
                <a:latin typeface="Arial Narrow"/>
                <a:cs typeface="Arial Narrow"/>
              </a:rPr>
              <a:t>HE PĀTAI / CONSIDER THIS</a:t>
            </a:r>
          </a:p>
          <a:p>
            <a:pPr marL="0" indent="0" algn="ctr">
              <a:spcBef>
                <a:spcPts val="300"/>
              </a:spcBef>
              <a:spcAft>
                <a:spcPts val="300"/>
              </a:spcAft>
              <a:buNone/>
            </a:pPr>
            <a:r>
              <a:rPr lang="en-AU" sz="2400" b="1" dirty="0">
                <a:solidFill>
                  <a:schemeClr val="bg1"/>
                </a:solidFill>
                <a:latin typeface="Arial"/>
                <a:cs typeface="Arial"/>
              </a:rPr>
              <a:t>Take a guess </a:t>
            </a:r>
            <a:r>
              <a:rPr lang="en-AU" sz="2400" dirty="0">
                <a:solidFill>
                  <a:schemeClr val="bg1"/>
                </a:solidFill>
                <a:latin typeface="Arial"/>
                <a:cs typeface="Arial"/>
              </a:rPr>
              <a:t>– Some Humpback whales migrate from Antarctica to Tonga to breed. What do they eat while breeding in Tonga?</a:t>
            </a:r>
          </a:p>
          <a:p>
            <a:pPr marL="0" indent="0" algn="ctr">
              <a:spcBef>
                <a:spcPts val="300"/>
              </a:spcBef>
              <a:spcAft>
                <a:spcPts val="300"/>
              </a:spcAft>
              <a:buNone/>
            </a:pPr>
            <a:endParaRPr lang="en-AU" sz="2400" dirty="0">
              <a:latin typeface="Arial"/>
              <a:cs typeface="Arial"/>
            </a:endParaRPr>
          </a:p>
          <a:p>
            <a:pPr marL="0" indent="0" algn="ctr">
              <a:spcBef>
                <a:spcPts val="300"/>
              </a:spcBef>
              <a:spcAft>
                <a:spcPts val="300"/>
              </a:spcAft>
              <a:buNone/>
            </a:pPr>
            <a:endParaRPr lang="en-AU" sz="1800" dirty="0">
              <a:latin typeface="Arial"/>
              <a:cs typeface="Arial"/>
            </a:endParaRPr>
          </a:p>
          <a:p>
            <a:pPr marL="0" indent="0" algn="ctr">
              <a:spcBef>
                <a:spcPts val="300"/>
              </a:spcBef>
              <a:spcAft>
                <a:spcPts val="300"/>
              </a:spcAft>
              <a:buNone/>
            </a:pPr>
            <a:endParaRPr lang="en-AU" sz="1000" dirty="0">
              <a:latin typeface="Arial"/>
              <a:cs typeface="Arial"/>
            </a:endParaRPr>
          </a:p>
        </p:txBody>
      </p:sp>
      <p:pic>
        <p:nvPicPr>
          <p:cNvPr id="20" name="Picture 19" descr="White_Butterflyfish.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21977" y="-228930"/>
            <a:ext cx="1132332" cy="964692"/>
          </a:xfrm>
          <a:prstGeom prst="rect">
            <a:avLst/>
          </a:prstGeom>
        </p:spPr>
      </p:pic>
      <p:pic>
        <p:nvPicPr>
          <p:cNvPr id="21" name="Picture 20" descr="White_Butterflyfish.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37328" y="139700"/>
            <a:ext cx="1132332" cy="964692"/>
          </a:xfrm>
          <a:prstGeom prst="rect">
            <a:avLst/>
          </a:prstGeom>
        </p:spPr>
      </p:pic>
      <p:pic>
        <p:nvPicPr>
          <p:cNvPr id="22" name="Picture 21" descr="White_Butterflyfish.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01794" y="-380746"/>
            <a:ext cx="1132332" cy="964692"/>
          </a:xfrm>
          <a:prstGeom prst="rect">
            <a:avLst/>
          </a:prstGeom>
        </p:spPr>
      </p:pic>
      <p:sp>
        <p:nvSpPr>
          <p:cNvPr id="13" name="Title 1"/>
          <p:cNvSpPr txBox="1">
            <a:spLocks/>
          </p:cNvSpPr>
          <p:nvPr/>
        </p:nvSpPr>
        <p:spPr>
          <a:xfrm>
            <a:off x="177223" y="50874"/>
            <a:ext cx="8229600" cy="836704"/>
          </a:xfrm>
          <a:prstGeom prst="rect">
            <a:avLst/>
          </a:prstGeom>
        </p:spPr>
        <p:txBody>
          <a:bodyPr vert="horz" lIns="91440" tIns="45720" rIns="91440" bIns="45720" rtlCol="0" anchor="ctr">
            <a:normAutofit fontScale="60000" lnSpcReduction="20000"/>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6000" dirty="0">
                <a:latin typeface="Arial Narrow"/>
                <a:cs typeface="Arial Narrow"/>
              </a:rPr>
              <a:t>ANTARCTIC WHALES &amp; FISH</a:t>
            </a:r>
            <a:br>
              <a:rPr lang="en-US" sz="4000" dirty="0">
                <a:latin typeface="Arial Narrow"/>
                <a:cs typeface="Arial Narrow"/>
              </a:rPr>
            </a:br>
            <a:r>
              <a:rPr lang="en-US" sz="4000" dirty="0">
                <a:latin typeface="Arial Narrow"/>
                <a:cs typeface="Arial Narrow"/>
              </a:rPr>
              <a:t>Focusing Question: How do whales live in Antarctic waters?</a:t>
            </a:r>
          </a:p>
        </p:txBody>
      </p:sp>
      <p:graphicFrame>
        <p:nvGraphicFramePr>
          <p:cNvPr id="9" name="Table 2">
            <a:extLst>
              <a:ext uri="{FF2B5EF4-FFF2-40B4-BE49-F238E27FC236}">
                <a16:creationId xmlns:a16="http://schemas.microsoft.com/office/drawing/2014/main" id="{5CF51A50-FCC7-344F-8FD2-F15C0423419D}"/>
              </a:ext>
            </a:extLst>
          </p:cNvPr>
          <p:cNvGraphicFramePr>
            <a:graphicFrameLocks noGrp="1"/>
          </p:cNvGraphicFramePr>
          <p:nvPr>
            <p:extLst>
              <p:ext uri="{D42A27DB-BD31-4B8C-83A1-F6EECF244321}">
                <p14:modId xmlns:p14="http://schemas.microsoft.com/office/powerpoint/2010/main" val="887972993"/>
              </p:ext>
            </p:extLst>
          </p:nvPr>
        </p:nvGraphicFramePr>
        <p:xfrm>
          <a:off x="964275" y="2922275"/>
          <a:ext cx="7137519" cy="640080"/>
        </p:xfrm>
        <a:graphic>
          <a:graphicData uri="http://schemas.openxmlformats.org/drawingml/2006/table">
            <a:tbl>
              <a:tblPr firstRow="1" bandRow="1">
                <a:tableStyleId>{5FD0F851-EC5A-4D38-B0AD-8093EC10F338}</a:tableStyleId>
              </a:tblPr>
              <a:tblGrid>
                <a:gridCol w="2379173">
                  <a:extLst>
                    <a:ext uri="{9D8B030D-6E8A-4147-A177-3AD203B41FA5}">
                      <a16:colId xmlns:a16="http://schemas.microsoft.com/office/drawing/2014/main" val="3466427422"/>
                    </a:ext>
                  </a:extLst>
                </a:gridCol>
                <a:gridCol w="2379173">
                  <a:extLst>
                    <a:ext uri="{9D8B030D-6E8A-4147-A177-3AD203B41FA5}">
                      <a16:colId xmlns:a16="http://schemas.microsoft.com/office/drawing/2014/main" val="1118456149"/>
                    </a:ext>
                  </a:extLst>
                </a:gridCol>
                <a:gridCol w="2379173">
                  <a:extLst>
                    <a:ext uri="{9D8B030D-6E8A-4147-A177-3AD203B41FA5}">
                      <a16:colId xmlns:a16="http://schemas.microsoft.com/office/drawing/2014/main" val="4098699707"/>
                    </a:ext>
                  </a:extLst>
                </a:gridCol>
              </a:tblGrid>
              <a:tr h="638288">
                <a:tc>
                  <a:txBody>
                    <a:bodyPr/>
                    <a:lstStyle/>
                    <a:p>
                      <a:pPr algn="ctr"/>
                      <a:endParaRPr lang="en-US" sz="600" dirty="0">
                        <a:solidFill>
                          <a:srgbClr val="00B6DE"/>
                        </a:solidFill>
                      </a:endParaRPr>
                    </a:p>
                    <a:p>
                      <a:pPr algn="ctr"/>
                      <a:r>
                        <a:rPr lang="en-US" sz="2400" dirty="0">
                          <a:solidFill>
                            <a:schemeClr val="bg1"/>
                          </a:solidFill>
                        </a:rPr>
                        <a:t>NOTHING</a:t>
                      </a:r>
                    </a:p>
                  </a:txBody>
                  <a:tcPr>
                    <a:lnL w="38100" cap="flat" cmpd="sng" algn="ctr">
                      <a:solidFill>
                        <a:srgbClr val="00B194"/>
                      </a:solidFill>
                      <a:prstDash val="solid"/>
                      <a:round/>
                      <a:headEnd type="none" w="med" len="med"/>
                      <a:tailEnd type="none" w="med" len="med"/>
                    </a:lnL>
                    <a:lnR w="38100" cap="flat" cmpd="sng" algn="ctr">
                      <a:solidFill>
                        <a:srgbClr val="00B194"/>
                      </a:solidFill>
                      <a:prstDash val="solid"/>
                      <a:round/>
                      <a:headEnd type="none" w="med" len="med"/>
                      <a:tailEnd type="none" w="med" len="med"/>
                    </a:lnR>
                    <a:lnT w="38100" cap="flat" cmpd="sng" algn="ctr">
                      <a:solidFill>
                        <a:srgbClr val="00B194"/>
                      </a:solidFill>
                      <a:prstDash val="solid"/>
                      <a:round/>
                      <a:headEnd type="none" w="med" len="med"/>
                      <a:tailEnd type="none" w="med" len="med"/>
                    </a:lnT>
                    <a:lnB w="38100" cap="flat" cmpd="sng" algn="ctr">
                      <a:solidFill>
                        <a:srgbClr val="00B19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600" dirty="0">
                        <a:solidFill>
                          <a:srgbClr val="00B6DE"/>
                        </a:solidFill>
                      </a:endParaRPr>
                    </a:p>
                    <a:p>
                      <a:pPr algn="ctr"/>
                      <a:r>
                        <a:rPr lang="en-US" sz="2400" dirty="0">
                          <a:solidFill>
                            <a:srgbClr val="00B6DE"/>
                          </a:solidFill>
                        </a:rPr>
                        <a:t>OR</a:t>
                      </a:r>
                    </a:p>
                  </a:txBody>
                  <a:tcPr>
                    <a:lnL w="38100" cap="flat" cmpd="sng" algn="ctr">
                      <a:solidFill>
                        <a:srgbClr val="00B194"/>
                      </a:solidFill>
                      <a:prstDash val="solid"/>
                      <a:round/>
                      <a:headEnd type="none" w="med" len="med"/>
                      <a:tailEnd type="none" w="med" len="med"/>
                    </a:lnL>
                    <a:lnR w="38100" cap="flat" cmpd="sng" algn="ctr">
                      <a:solidFill>
                        <a:srgbClr val="00B19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600" dirty="0">
                        <a:solidFill>
                          <a:srgbClr val="00B6DE"/>
                        </a:solidFill>
                      </a:endParaRPr>
                    </a:p>
                    <a:p>
                      <a:pPr algn="ctr"/>
                      <a:r>
                        <a:rPr lang="en-US" sz="2400" dirty="0">
                          <a:solidFill>
                            <a:schemeClr val="bg1"/>
                          </a:solidFill>
                        </a:rPr>
                        <a:t>KRILL &amp; FISH</a:t>
                      </a:r>
                    </a:p>
                    <a:p>
                      <a:pPr algn="ctr"/>
                      <a:endParaRPr lang="en-US" sz="600" dirty="0">
                        <a:solidFill>
                          <a:srgbClr val="00B6DE"/>
                        </a:solidFill>
                      </a:endParaRPr>
                    </a:p>
                  </a:txBody>
                  <a:tcPr>
                    <a:lnL w="38100" cap="flat" cmpd="sng" algn="ctr">
                      <a:solidFill>
                        <a:srgbClr val="00B194"/>
                      </a:solidFill>
                      <a:prstDash val="solid"/>
                      <a:round/>
                      <a:headEnd type="none" w="med" len="med"/>
                      <a:tailEnd type="none" w="med" len="med"/>
                    </a:lnL>
                    <a:lnR w="38100" cap="flat" cmpd="sng" algn="ctr">
                      <a:solidFill>
                        <a:srgbClr val="00B194"/>
                      </a:solidFill>
                      <a:prstDash val="solid"/>
                      <a:round/>
                      <a:headEnd type="none" w="med" len="med"/>
                      <a:tailEnd type="none" w="med" len="med"/>
                    </a:lnR>
                    <a:lnT w="38100" cap="flat" cmpd="sng" algn="ctr">
                      <a:solidFill>
                        <a:srgbClr val="00B194"/>
                      </a:solidFill>
                      <a:prstDash val="solid"/>
                      <a:round/>
                      <a:headEnd type="none" w="med" len="med"/>
                      <a:tailEnd type="none" w="med" len="med"/>
                    </a:lnT>
                    <a:lnB w="38100" cap="flat" cmpd="sng" algn="ctr">
                      <a:solidFill>
                        <a:srgbClr val="00B19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03363463"/>
                  </a:ext>
                </a:extLst>
              </a:tr>
            </a:tbl>
          </a:graphicData>
        </a:graphic>
      </p:graphicFrame>
    </p:spTree>
    <p:extLst>
      <p:ext uri="{BB962C8B-B14F-4D97-AF65-F5344CB8AC3E}">
        <p14:creationId xmlns:p14="http://schemas.microsoft.com/office/powerpoint/2010/main" val="106005365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ale swimming in the water&#10;&#10;Description automatically generated with low confidence">
            <a:extLst>
              <a:ext uri="{FF2B5EF4-FFF2-40B4-BE49-F238E27FC236}">
                <a16:creationId xmlns:a16="http://schemas.microsoft.com/office/drawing/2014/main" id="{EB6D2E65-4131-6C46-A7D9-450AA011381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18569" y="1071368"/>
            <a:ext cx="7718759" cy="3461258"/>
          </a:xfrm>
          <a:prstGeom prst="rect">
            <a:avLst/>
          </a:prstGeom>
        </p:spPr>
      </p:pic>
      <p:sp>
        <p:nvSpPr>
          <p:cNvPr id="11" name="Content Placeholder 2"/>
          <p:cNvSpPr txBox="1">
            <a:spLocks/>
          </p:cNvSpPr>
          <p:nvPr/>
        </p:nvSpPr>
        <p:spPr>
          <a:xfrm>
            <a:off x="706672" y="1074425"/>
            <a:ext cx="7700151" cy="3695700"/>
          </a:xfrm>
          <a:prstGeom prst="rect">
            <a:avLst/>
          </a:prstGeom>
          <a:ln>
            <a:noFill/>
          </a:ln>
        </p:spPr>
        <p:txBody>
          <a:bodyPr vert="horz" lIns="91440" tIns="45720" rIns="91440" bIns="45720" rtlCol="0">
            <a:noAutofit/>
          </a:bodyPr>
          <a:lstStyle>
            <a:lvl1pPr marL="342900" indent="-342900" algn="l" defTabSz="457200" rtl="0" eaLnBrk="1" latinLnBrk="0" hangingPunct="1">
              <a:lnSpc>
                <a:spcPct val="112000"/>
              </a:lnSpc>
              <a:spcBef>
                <a:spcPts val="600"/>
              </a:spcBef>
              <a:spcAft>
                <a:spcPts val="600"/>
              </a:spcAft>
              <a:buFont typeface="Arial"/>
              <a:buChar char="•"/>
              <a:defRPr sz="3200" kern="1200">
                <a:solidFill>
                  <a:schemeClr val="tx1"/>
                </a:solidFill>
                <a:latin typeface="Meta office pro"/>
                <a:ea typeface="+mn-ea"/>
                <a:cs typeface="Meta office pro"/>
              </a:defRPr>
            </a:lvl1pPr>
            <a:lvl2pPr marL="742950" indent="-285750" algn="l" defTabSz="457200" rtl="0" eaLnBrk="1" latinLnBrk="0" hangingPunct="1">
              <a:lnSpc>
                <a:spcPct val="112000"/>
              </a:lnSpc>
              <a:spcBef>
                <a:spcPts val="600"/>
              </a:spcBef>
              <a:spcAft>
                <a:spcPts val="600"/>
              </a:spcAft>
              <a:buFont typeface="Arial"/>
              <a:buChar char="–"/>
              <a:defRPr sz="2800" kern="1200">
                <a:solidFill>
                  <a:schemeClr val="tx1"/>
                </a:solidFill>
                <a:latin typeface="Meta office pro"/>
                <a:ea typeface="+mn-ea"/>
                <a:cs typeface="Meta office pro"/>
              </a:defRPr>
            </a:lvl2pPr>
            <a:lvl3pPr marL="1143000" indent="-228600" algn="l" defTabSz="457200" rtl="0" eaLnBrk="1" latinLnBrk="0" hangingPunct="1">
              <a:lnSpc>
                <a:spcPct val="112000"/>
              </a:lnSpc>
              <a:spcBef>
                <a:spcPts val="600"/>
              </a:spcBef>
              <a:spcAft>
                <a:spcPts val="600"/>
              </a:spcAft>
              <a:buFont typeface="Arial"/>
              <a:buChar char="•"/>
              <a:defRPr sz="2400" kern="1200">
                <a:solidFill>
                  <a:schemeClr val="tx1"/>
                </a:solidFill>
                <a:latin typeface="Meta office pro"/>
                <a:ea typeface="+mn-ea"/>
                <a:cs typeface="Meta office pro"/>
              </a:defRPr>
            </a:lvl3pPr>
            <a:lvl4pPr marL="1600200" indent="-228600" algn="l" defTabSz="457200" rtl="0" eaLnBrk="1" latinLnBrk="0" hangingPunct="1">
              <a:lnSpc>
                <a:spcPct val="112000"/>
              </a:lnSpc>
              <a:spcBef>
                <a:spcPts val="600"/>
              </a:spcBef>
              <a:spcAft>
                <a:spcPts val="600"/>
              </a:spcAft>
              <a:buFont typeface="Arial"/>
              <a:buChar char="–"/>
              <a:defRPr sz="2000" kern="1200">
                <a:solidFill>
                  <a:schemeClr val="tx1"/>
                </a:solidFill>
                <a:latin typeface="Meta office pro"/>
                <a:ea typeface="+mn-ea"/>
                <a:cs typeface="Meta office pro"/>
              </a:defRPr>
            </a:lvl4pPr>
            <a:lvl5pPr marL="2057400" indent="-228600" algn="l" defTabSz="457200" rtl="0" eaLnBrk="1" latinLnBrk="0" hangingPunct="1">
              <a:lnSpc>
                <a:spcPct val="112000"/>
              </a:lnSpc>
              <a:spcBef>
                <a:spcPts val="600"/>
              </a:spcBef>
              <a:spcAft>
                <a:spcPts val="600"/>
              </a:spcAft>
              <a:buFont typeface="Arial"/>
              <a:buChar char="»"/>
              <a:defRPr sz="2000" kern="1200">
                <a:solidFill>
                  <a:schemeClr val="tx1"/>
                </a:solidFill>
                <a:latin typeface="Meta office pro"/>
                <a:ea typeface="+mn-ea"/>
                <a:cs typeface="Meta office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300"/>
              </a:spcBef>
              <a:spcAft>
                <a:spcPts val="300"/>
              </a:spcAft>
              <a:buNone/>
            </a:pPr>
            <a:r>
              <a:rPr lang="en-US" sz="2200" b="1" dirty="0">
                <a:solidFill>
                  <a:srgbClr val="00B6DE"/>
                </a:solidFill>
                <a:latin typeface="Arial Narrow"/>
                <a:cs typeface="Arial Narrow"/>
              </a:rPr>
              <a:t>HE PĀTAI / CONSIDER THIS</a:t>
            </a:r>
          </a:p>
          <a:p>
            <a:pPr marL="0" indent="0" algn="ctr">
              <a:spcBef>
                <a:spcPts val="300"/>
              </a:spcBef>
              <a:spcAft>
                <a:spcPts val="300"/>
              </a:spcAft>
              <a:buNone/>
            </a:pPr>
            <a:r>
              <a:rPr lang="en-AU" sz="2400" b="1" dirty="0">
                <a:solidFill>
                  <a:schemeClr val="bg1"/>
                </a:solidFill>
                <a:latin typeface="Arial"/>
                <a:cs typeface="Arial"/>
              </a:rPr>
              <a:t>Take a guess </a:t>
            </a:r>
            <a:r>
              <a:rPr lang="en-AU" sz="2400" dirty="0">
                <a:solidFill>
                  <a:schemeClr val="bg1"/>
                </a:solidFill>
                <a:latin typeface="Arial"/>
                <a:cs typeface="Arial"/>
              </a:rPr>
              <a:t>– Some Humpback whales migrate from Antarctica to Tonga to breed. What do they eat while breeding in Tonga?</a:t>
            </a:r>
          </a:p>
          <a:p>
            <a:pPr marL="0" indent="0" algn="ctr">
              <a:spcBef>
                <a:spcPts val="300"/>
              </a:spcBef>
              <a:spcAft>
                <a:spcPts val="300"/>
              </a:spcAft>
              <a:buNone/>
            </a:pPr>
            <a:endParaRPr lang="en-AU" sz="2400" dirty="0">
              <a:latin typeface="Arial"/>
              <a:cs typeface="Arial"/>
            </a:endParaRPr>
          </a:p>
          <a:p>
            <a:pPr marL="0" indent="0" algn="ctr">
              <a:spcBef>
                <a:spcPts val="300"/>
              </a:spcBef>
              <a:spcAft>
                <a:spcPts val="300"/>
              </a:spcAft>
              <a:buNone/>
            </a:pPr>
            <a:endParaRPr lang="en-AU" sz="1800" dirty="0">
              <a:latin typeface="Arial"/>
              <a:cs typeface="Arial"/>
            </a:endParaRPr>
          </a:p>
          <a:p>
            <a:pPr marL="0" indent="0" algn="ctr">
              <a:spcBef>
                <a:spcPts val="300"/>
              </a:spcBef>
              <a:spcAft>
                <a:spcPts val="300"/>
              </a:spcAft>
              <a:buNone/>
            </a:pPr>
            <a:endParaRPr lang="en-AU" sz="1000" dirty="0">
              <a:latin typeface="Arial"/>
              <a:cs typeface="Arial"/>
            </a:endParaRPr>
          </a:p>
          <a:p>
            <a:pPr marL="0" indent="0" algn="ctr">
              <a:spcBef>
                <a:spcPts val="300"/>
              </a:spcBef>
              <a:spcAft>
                <a:spcPts val="300"/>
              </a:spcAft>
              <a:buNone/>
            </a:pPr>
            <a:r>
              <a:rPr lang="en-AU" sz="2400" dirty="0">
                <a:solidFill>
                  <a:srgbClr val="00B194"/>
                </a:solidFill>
                <a:latin typeface="Arial"/>
                <a:cs typeface="Arial"/>
              </a:rPr>
              <a:t>✓ </a:t>
            </a:r>
            <a:r>
              <a:rPr lang="en-AU" sz="2400" dirty="0">
                <a:solidFill>
                  <a:schemeClr val="bg1"/>
                </a:solidFill>
                <a:latin typeface="Arial"/>
                <a:cs typeface="Arial"/>
              </a:rPr>
              <a:t>NOTHING! </a:t>
            </a:r>
            <a:r>
              <a:rPr lang="en-AU" sz="2200" dirty="0">
                <a:solidFill>
                  <a:srgbClr val="00B194"/>
                </a:solidFill>
                <a:latin typeface="Arial"/>
                <a:cs typeface="Arial"/>
              </a:rPr>
              <a:t>They live off their blubber reserves!</a:t>
            </a:r>
          </a:p>
        </p:txBody>
      </p:sp>
      <p:pic>
        <p:nvPicPr>
          <p:cNvPr id="20" name="Picture 19" descr="White_Butterflyfish.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21977" y="-228930"/>
            <a:ext cx="1132332" cy="964692"/>
          </a:xfrm>
          <a:prstGeom prst="rect">
            <a:avLst/>
          </a:prstGeom>
        </p:spPr>
      </p:pic>
      <p:pic>
        <p:nvPicPr>
          <p:cNvPr id="21" name="Picture 20" descr="White_Butterflyfish.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37328" y="139700"/>
            <a:ext cx="1132332" cy="964692"/>
          </a:xfrm>
          <a:prstGeom prst="rect">
            <a:avLst/>
          </a:prstGeom>
        </p:spPr>
      </p:pic>
      <p:pic>
        <p:nvPicPr>
          <p:cNvPr id="22" name="Picture 21" descr="White_Butterflyfish.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01794" y="-380746"/>
            <a:ext cx="1132332" cy="964692"/>
          </a:xfrm>
          <a:prstGeom prst="rect">
            <a:avLst/>
          </a:prstGeom>
        </p:spPr>
      </p:pic>
      <p:sp>
        <p:nvSpPr>
          <p:cNvPr id="13" name="Title 1"/>
          <p:cNvSpPr txBox="1">
            <a:spLocks/>
          </p:cNvSpPr>
          <p:nvPr/>
        </p:nvSpPr>
        <p:spPr>
          <a:xfrm>
            <a:off x="177223" y="50874"/>
            <a:ext cx="8229600" cy="836704"/>
          </a:xfrm>
          <a:prstGeom prst="rect">
            <a:avLst/>
          </a:prstGeom>
        </p:spPr>
        <p:txBody>
          <a:bodyPr vert="horz" lIns="91440" tIns="45720" rIns="91440" bIns="45720" rtlCol="0" anchor="ctr">
            <a:normAutofit fontScale="60000" lnSpcReduction="20000"/>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6000" dirty="0">
                <a:latin typeface="Arial Narrow"/>
                <a:cs typeface="Arial Narrow"/>
              </a:rPr>
              <a:t>ANTARCTIC WHALES</a:t>
            </a:r>
            <a:br>
              <a:rPr lang="en-US" sz="4000" dirty="0">
                <a:latin typeface="Arial Narrow"/>
                <a:cs typeface="Arial Narrow"/>
              </a:rPr>
            </a:br>
            <a:r>
              <a:rPr lang="en-US" sz="4000" dirty="0">
                <a:latin typeface="Arial Narrow"/>
                <a:cs typeface="Arial Narrow"/>
              </a:rPr>
              <a:t>Focusing Question: How do whales live in Antarctic waters?</a:t>
            </a:r>
          </a:p>
        </p:txBody>
      </p:sp>
      <p:graphicFrame>
        <p:nvGraphicFramePr>
          <p:cNvPr id="9" name="Table 2">
            <a:extLst>
              <a:ext uri="{FF2B5EF4-FFF2-40B4-BE49-F238E27FC236}">
                <a16:creationId xmlns:a16="http://schemas.microsoft.com/office/drawing/2014/main" id="{5CF51A50-FCC7-344F-8FD2-F15C0423419D}"/>
              </a:ext>
            </a:extLst>
          </p:cNvPr>
          <p:cNvGraphicFramePr>
            <a:graphicFrameLocks noGrp="1"/>
          </p:cNvGraphicFramePr>
          <p:nvPr/>
        </p:nvGraphicFramePr>
        <p:xfrm>
          <a:off x="964275" y="2922275"/>
          <a:ext cx="7137519" cy="640080"/>
        </p:xfrm>
        <a:graphic>
          <a:graphicData uri="http://schemas.openxmlformats.org/drawingml/2006/table">
            <a:tbl>
              <a:tblPr firstRow="1" bandRow="1">
                <a:tableStyleId>{5FD0F851-EC5A-4D38-B0AD-8093EC10F338}</a:tableStyleId>
              </a:tblPr>
              <a:tblGrid>
                <a:gridCol w="2379173">
                  <a:extLst>
                    <a:ext uri="{9D8B030D-6E8A-4147-A177-3AD203B41FA5}">
                      <a16:colId xmlns:a16="http://schemas.microsoft.com/office/drawing/2014/main" val="3466427422"/>
                    </a:ext>
                  </a:extLst>
                </a:gridCol>
                <a:gridCol w="2379173">
                  <a:extLst>
                    <a:ext uri="{9D8B030D-6E8A-4147-A177-3AD203B41FA5}">
                      <a16:colId xmlns:a16="http://schemas.microsoft.com/office/drawing/2014/main" val="1118456149"/>
                    </a:ext>
                  </a:extLst>
                </a:gridCol>
                <a:gridCol w="2379173">
                  <a:extLst>
                    <a:ext uri="{9D8B030D-6E8A-4147-A177-3AD203B41FA5}">
                      <a16:colId xmlns:a16="http://schemas.microsoft.com/office/drawing/2014/main" val="4098699707"/>
                    </a:ext>
                  </a:extLst>
                </a:gridCol>
              </a:tblGrid>
              <a:tr h="638288">
                <a:tc>
                  <a:txBody>
                    <a:bodyPr/>
                    <a:lstStyle/>
                    <a:p>
                      <a:pPr algn="ctr"/>
                      <a:endParaRPr lang="en-US" sz="600" dirty="0">
                        <a:solidFill>
                          <a:srgbClr val="00B6DE"/>
                        </a:solidFill>
                      </a:endParaRPr>
                    </a:p>
                    <a:p>
                      <a:pPr algn="ctr"/>
                      <a:r>
                        <a:rPr lang="en-US" sz="2400" dirty="0">
                          <a:solidFill>
                            <a:schemeClr val="bg1"/>
                          </a:solidFill>
                        </a:rPr>
                        <a:t>NOTHING</a:t>
                      </a:r>
                    </a:p>
                  </a:txBody>
                  <a:tcPr>
                    <a:lnL w="38100" cap="flat" cmpd="sng" algn="ctr">
                      <a:solidFill>
                        <a:srgbClr val="00B194"/>
                      </a:solidFill>
                      <a:prstDash val="solid"/>
                      <a:round/>
                      <a:headEnd type="none" w="med" len="med"/>
                      <a:tailEnd type="none" w="med" len="med"/>
                    </a:lnL>
                    <a:lnR w="38100" cap="flat" cmpd="sng" algn="ctr">
                      <a:solidFill>
                        <a:srgbClr val="00B194"/>
                      </a:solidFill>
                      <a:prstDash val="solid"/>
                      <a:round/>
                      <a:headEnd type="none" w="med" len="med"/>
                      <a:tailEnd type="none" w="med" len="med"/>
                    </a:lnR>
                    <a:lnT w="38100" cap="flat" cmpd="sng" algn="ctr">
                      <a:solidFill>
                        <a:srgbClr val="00B194"/>
                      </a:solidFill>
                      <a:prstDash val="solid"/>
                      <a:round/>
                      <a:headEnd type="none" w="med" len="med"/>
                      <a:tailEnd type="none" w="med" len="med"/>
                    </a:lnT>
                    <a:lnB w="38100" cap="flat" cmpd="sng" algn="ctr">
                      <a:solidFill>
                        <a:srgbClr val="00B19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600" dirty="0">
                        <a:solidFill>
                          <a:srgbClr val="00B6DE"/>
                        </a:solidFill>
                      </a:endParaRPr>
                    </a:p>
                    <a:p>
                      <a:pPr algn="ctr"/>
                      <a:r>
                        <a:rPr lang="en-US" sz="2400" dirty="0">
                          <a:solidFill>
                            <a:srgbClr val="00B6DE"/>
                          </a:solidFill>
                        </a:rPr>
                        <a:t>OR</a:t>
                      </a:r>
                    </a:p>
                  </a:txBody>
                  <a:tcPr>
                    <a:lnL w="38100" cap="flat" cmpd="sng" algn="ctr">
                      <a:solidFill>
                        <a:srgbClr val="00B194"/>
                      </a:solidFill>
                      <a:prstDash val="solid"/>
                      <a:round/>
                      <a:headEnd type="none" w="med" len="med"/>
                      <a:tailEnd type="none" w="med" len="med"/>
                    </a:lnL>
                    <a:lnR w="38100" cap="flat" cmpd="sng" algn="ctr">
                      <a:solidFill>
                        <a:srgbClr val="00B19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600" dirty="0">
                        <a:solidFill>
                          <a:srgbClr val="00B6DE"/>
                        </a:solidFill>
                      </a:endParaRPr>
                    </a:p>
                    <a:p>
                      <a:pPr algn="ctr"/>
                      <a:r>
                        <a:rPr lang="en-US" sz="2400" dirty="0">
                          <a:solidFill>
                            <a:schemeClr val="bg1"/>
                          </a:solidFill>
                        </a:rPr>
                        <a:t>KRILL &amp; FISH</a:t>
                      </a:r>
                    </a:p>
                    <a:p>
                      <a:pPr algn="ctr"/>
                      <a:endParaRPr lang="en-US" sz="600" dirty="0">
                        <a:solidFill>
                          <a:srgbClr val="00B6DE"/>
                        </a:solidFill>
                      </a:endParaRPr>
                    </a:p>
                  </a:txBody>
                  <a:tcPr>
                    <a:lnL w="38100" cap="flat" cmpd="sng" algn="ctr">
                      <a:solidFill>
                        <a:srgbClr val="00B194"/>
                      </a:solidFill>
                      <a:prstDash val="solid"/>
                      <a:round/>
                      <a:headEnd type="none" w="med" len="med"/>
                      <a:tailEnd type="none" w="med" len="med"/>
                    </a:lnL>
                    <a:lnR w="38100" cap="flat" cmpd="sng" algn="ctr">
                      <a:solidFill>
                        <a:srgbClr val="00B194"/>
                      </a:solidFill>
                      <a:prstDash val="solid"/>
                      <a:round/>
                      <a:headEnd type="none" w="med" len="med"/>
                      <a:tailEnd type="none" w="med" len="med"/>
                    </a:lnR>
                    <a:lnT w="38100" cap="flat" cmpd="sng" algn="ctr">
                      <a:solidFill>
                        <a:srgbClr val="00B194"/>
                      </a:solidFill>
                      <a:prstDash val="solid"/>
                      <a:round/>
                      <a:headEnd type="none" w="med" len="med"/>
                      <a:tailEnd type="none" w="med" len="med"/>
                    </a:lnT>
                    <a:lnB w="38100" cap="flat" cmpd="sng" algn="ctr">
                      <a:solidFill>
                        <a:srgbClr val="00B19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03363463"/>
                  </a:ext>
                </a:extLst>
              </a:tr>
            </a:tbl>
          </a:graphicData>
        </a:graphic>
      </p:graphicFrame>
    </p:spTree>
    <p:extLst>
      <p:ext uri="{BB962C8B-B14F-4D97-AF65-F5344CB8AC3E}">
        <p14:creationId xmlns:p14="http://schemas.microsoft.com/office/powerpoint/2010/main" val="16828868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txBox="1">
            <a:spLocks/>
          </p:cNvSpPr>
          <p:nvPr/>
        </p:nvSpPr>
        <p:spPr>
          <a:xfrm>
            <a:off x="177223" y="1194206"/>
            <a:ext cx="3099377" cy="3169925"/>
          </a:xfrm>
          <a:prstGeom prst="rect">
            <a:avLst/>
          </a:prstGeom>
          <a:ln>
            <a:noFill/>
          </a:ln>
        </p:spPr>
        <p:txBody>
          <a:bodyPr vert="horz" lIns="91440" tIns="45720" rIns="91440" bIns="45720" rtlCol="0">
            <a:noAutofit/>
          </a:bodyPr>
          <a:lstStyle>
            <a:lvl1pPr marL="342900" indent="-342900" algn="l" defTabSz="457200" rtl="0" eaLnBrk="1" latinLnBrk="0" hangingPunct="1">
              <a:lnSpc>
                <a:spcPct val="112000"/>
              </a:lnSpc>
              <a:spcBef>
                <a:spcPts val="600"/>
              </a:spcBef>
              <a:spcAft>
                <a:spcPts val="600"/>
              </a:spcAft>
              <a:buFont typeface="Arial"/>
              <a:buChar char="•"/>
              <a:defRPr sz="3200" kern="1200">
                <a:solidFill>
                  <a:schemeClr val="tx1"/>
                </a:solidFill>
                <a:latin typeface="Meta office pro"/>
                <a:ea typeface="+mn-ea"/>
                <a:cs typeface="Meta office pro"/>
              </a:defRPr>
            </a:lvl1pPr>
            <a:lvl2pPr marL="742950" indent="-285750" algn="l" defTabSz="457200" rtl="0" eaLnBrk="1" latinLnBrk="0" hangingPunct="1">
              <a:lnSpc>
                <a:spcPct val="112000"/>
              </a:lnSpc>
              <a:spcBef>
                <a:spcPts val="600"/>
              </a:spcBef>
              <a:spcAft>
                <a:spcPts val="600"/>
              </a:spcAft>
              <a:buFont typeface="Arial"/>
              <a:buChar char="–"/>
              <a:defRPr sz="2800" kern="1200">
                <a:solidFill>
                  <a:schemeClr val="tx1"/>
                </a:solidFill>
                <a:latin typeface="Meta office pro"/>
                <a:ea typeface="+mn-ea"/>
                <a:cs typeface="Meta office pro"/>
              </a:defRPr>
            </a:lvl2pPr>
            <a:lvl3pPr marL="1143000" indent="-228600" algn="l" defTabSz="457200" rtl="0" eaLnBrk="1" latinLnBrk="0" hangingPunct="1">
              <a:lnSpc>
                <a:spcPct val="112000"/>
              </a:lnSpc>
              <a:spcBef>
                <a:spcPts val="600"/>
              </a:spcBef>
              <a:spcAft>
                <a:spcPts val="600"/>
              </a:spcAft>
              <a:buFont typeface="Arial"/>
              <a:buChar char="•"/>
              <a:defRPr sz="2400" kern="1200">
                <a:solidFill>
                  <a:schemeClr val="tx1"/>
                </a:solidFill>
                <a:latin typeface="Meta office pro"/>
                <a:ea typeface="+mn-ea"/>
                <a:cs typeface="Meta office pro"/>
              </a:defRPr>
            </a:lvl3pPr>
            <a:lvl4pPr marL="1600200" indent="-228600" algn="l" defTabSz="457200" rtl="0" eaLnBrk="1" latinLnBrk="0" hangingPunct="1">
              <a:lnSpc>
                <a:spcPct val="112000"/>
              </a:lnSpc>
              <a:spcBef>
                <a:spcPts val="600"/>
              </a:spcBef>
              <a:spcAft>
                <a:spcPts val="600"/>
              </a:spcAft>
              <a:buFont typeface="Arial"/>
              <a:buChar char="–"/>
              <a:defRPr sz="2000" kern="1200">
                <a:solidFill>
                  <a:schemeClr val="tx1"/>
                </a:solidFill>
                <a:latin typeface="Meta office pro"/>
                <a:ea typeface="+mn-ea"/>
                <a:cs typeface="Meta office pro"/>
              </a:defRPr>
            </a:lvl4pPr>
            <a:lvl5pPr marL="2057400" indent="-228600" algn="l" defTabSz="457200" rtl="0" eaLnBrk="1" latinLnBrk="0" hangingPunct="1">
              <a:lnSpc>
                <a:spcPct val="112000"/>
              </a:lnSpc>
              <a:spcBef>
                <a:spcPts val="600"/>
              </a:spcBef>
              <a:spcAft>
                <a:spcPts val="600"/>
              </a:spcAft>
              <a:buFont typeface="Arial"/>
              <a:buChar char="»"/>
              <a:defRPr sz="2000" kern="1200">
                <a:solidFill>
                  <a:schemeClr val="tx1"/>
                </a:solidFill>
                <a:latin typeface="Meta office pro"/>
                <a:ea typeface="+mn-ea"/>
                <a:cs typeface="Meta office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300"/>
              </a:spcBef>
              <a:spcAft>
                <a:spcPts val="300"/>
              </a:spcAft>
              <a:buNone/>
            </a:pPr>
            <a:r>
              <a:rPr lang="en-US" sz="2000" b="1" dirty="0">
                <a:solidFill>
                  <a:srgbClr val="00B6DE"/>
                </a:solidFill>
                <a:latin typeface="Arial Narrow"/>
                <a:cs typeface="Arial Narrow"/>
              </a:rPr>
              <a:t>HE PĀTAI / CONSIDER THIS</a:t>
            </a:r>
          </a:p>
          <a:p>
            <a:pPr>
              <a:spcBef>
                <a:spcPts val="300"/>
              </a:spcBef>
              <a:spcAft>
                <a:spcPts val="300"/>
              </a:spcAft>
            </a:pPr>
            <a:r>
              <a:rPr lang="en-US" sz="2400" dirty="0">
                <a:solidFill>
                  <a:srgbClr val="175EAA"/>
                </a:solidFill>
                <a:latin typeface="Arial Narrow"/>
                <a:cs typeface="Arial Narrow"/>
              </a:rPr>
              <a:t>The ‘food chain’ connects marine creatures </a:t>
            </a:r>
          </a:p>
          <a:p>
            <a:pPr>
              <a:spcBef>
                <a:spcPts val="300"/>
              </a:spcBef>
              <a:spcAft>
                <a:spcPts val="300"/>
              </a:spcAft>
            </a:pPr>
            <a:r>
              <a:rPr lang="en-US" sz="2400" dirty="0">
                <a:solidFill>
                  <a:srgbClr val="175EAA"/>
                </a:solidFill>
                <a:latin typeface="Arial Narrow"/>
                <a:cs typeface="Arial Narrow"/>
              </a:rPr>
              <a:t>Marine creatures depend on one another!</a:t>
            </a:r>
          </a:p>
        </p:txBody>
      </p:sp>
      <p:pic>
        <p:nvPicPr>
          <p:cNvPr id="20" name="Picture 19" descr="White_Butterflyfish.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42200" y="12700"/>
            <a:ext cx="1132332" cy="964692"/>
          </a:xfrm>
          <a:prstGeom prst="rect">
            <a:avLst/>
          </a:prstGeom>
        </p:spPr>
      </p:pic>
      <p:pic>
        <p:nvPicPr>
          <p:cNvPr id="21" name="Picture 20" descr="White_Butterflyfish.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37328" y="139700"/>
            <a:ext cx="1132332" cy="964692"/>
          </a:xfrm>
          <a:prstGeom prst="rect">
            <a:avLst/>
          </a:prstGeom>
        </p:spPr>
      </p:pic>
      <p:pic>
        <p:nvPicPr>
          <p:cNvPr id="22" name="Picture 21" descr="White_Butterflyfish.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01794" y="-380746"/>
            <a:ext cx="1132332" cy="964692"/>
          </a:xfrm>
          <a:prstGeom prst="rect">
            <a:avLst/>
          </a:prstGeom>
        </p:spPr>
      </p:pic>
      <p:sp>
        <p:nvSpPr>
          <p:cNvPr id="13" name="Title 1"/>
          <p:cNvSpPr txBox="1">
            <a:spLocks/>
          </p:cNvSpPr>
          <p:nvPr/>
        </p:nvSpPr>
        <p:spPr>
          <a:xfrm>
            <a:off x="177223" y="50874"/>
            <a:ext cx="8229600" cy="836704"/>
          </a:xfrm>
          <a:prstGeom prst="rect">
            <a:avLst/>
          </a:prstGeom>
        </p:spPr>
        <p:txBody>
          <a:bodyPr vert="horz" lIns="91440" tIns="45720" rIns="91440" bIns="45720" rtlCol="0" anchor="ctr">
            <a:normAutofit fontScale="75000" lnSpcReduction="20000"/>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6000" dirty="0">
                <a:latin typeface="Arial Narrow"/>
                <a:cs typeface="Arial Narrow"/>
              </a:rPr>
              <a:t>ANTARCTIC WHALES</a:t>
            </a:r>
            <a:br>
              <a:rPr lang="en-US" sz="4000" dirty="0">
                <a:latin typeface="Arial Narrow"/>
                <a:cs typeface="Arial Narrow"/>
              </a:rPr>
            </a:br>
            <a:r>
              <a:rPr lang="en-US" sz="1800">
                <a:latin typeface="Arial Narrow"/>
                <a:cs typeface="Arial Narrow"/>
              </a:rPr>
              <a:t>Focusing Question: How are Antarctic whales connected with other marine life?</a:t>
            </a:r>
          </a:p>
        </p:txBody>
      </p:sp>
      <p:sp>
        <p:nvSpPr>
          <p:cNvPr id="14" name="TextBox 13">
            <a:extLst>
              <a:ext uri="{FF2B5EF4-FFF2-40B4-BE49-F238E27FC236}">
                <a16:creationId xmlns:a16="http://schemas.microsoft.com/office/drawing/2014/main" id="{97724813-6687-AB48-817C-381F45A68DA9}"/>
              </a:ext>
            </a:extLst>
          </p:cNvPr>
          <p:cNvSpPr txBox="1"/>
          <p:nvPr/>
        </p:nvSpPr>
        <p:spPr>
          <a:xfrm rot="16200000">
            <a:off x="7674833" y="2016525"/>
            <a:ext cx="2447599" cy="369332"/>
          </a:xfrm>
          <a:prstGeom prst="rect">
            <a:avLst/>
          </a:prstGeom>
          <a:noFill/>
        </p:spPr>
        <p:txBody>
          <a:bodyPr wrap="square">
            <a:spAutoFit/>
          </a:bodyPr>
          <a:lstStyle/>
          <a:p>
            <a:pPr marL="0" indent="0">
              <a:spcBef>
                <a:spcPts val="300"/>
              </a:spcBef>
              <a:spcAft>
                <a:spcPts val="300"/>
              </a:spcAft>
              <a:buNone/>
            </a:pPr>
            <a:r>
              <a:rPr lang="en-US" sz="1800" dirty="0">
                <a:solidFill>
                  <a:srgbClr val="009AC7"/>
                </a:solidFill>
                <a:latin typeface="Arial Narrow"/>
                <a:cs typeface="Arial Narrow"/>
              </a:rPr>
              <a:t>Source: </a:t>
            </a:r>
            <a:r>
              <a:rPr lang="en-US" sz="1800" dirty="0" err="1">
                <a:solidFill>
                  <a:srgbClr val="009AC7"/>
                </a:solidFill>
                <a:latin typeface="Arial Narrow"/>
                <a:cs typeface="Arial Narrow"/>
              </a:rPr>
              <a:t>LEARNZ.org.nz</a:t>
            </a:r>
            <a:endParaRPr lang="en-US" sz="1800" dirty="0">
              <a:solidFill>
                <a:srgbClr val="009AC7"/>
              </a:solidFill>
              <a:latin typeface="Arial Narrow"/>
              <a:cs typeface="Arial Narrow"/>
            </a:endParaRPr>
          </a:p>
        </p:txBody>
      </p:sp>
      <p:pic>
        <p:nvPicPr>
          <p:cNvPr id="4" name="Picture 3" descr="Diagram&#10;&#10;Description automatically generated">
            <a:extLst>
              <a:ext uri="{FF2B5EF4-FFF2-40B4-BE49-F238E27FC236}">
                <a16:creationId xmlns:a16="http://schemas.microsoft.com/office/drawing/2014/main" id="{1D9C5DC9-0405-554A-8508-95182A6D5E6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180628" y="1194206"/>
            <a:ext cx="5487332" cy="3169925"/>
          </a:xfrm>
          <a:prstGeom prst="rect">
            <a:avLst/>
          </a:prstGeom>
        </p:spPr>
      </p:pic>
    </p:spTree>
    <p:extLst>
      <p:ext uri="{BB962C8B-B14F-4D97-AF65-F5344CB8AC3E}">
        <p14:creationId xmlns:p14="http://schemas.microsoft.com/office/powerpoint/2010/main" val="3326352501"/>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1075E-15FB-F345-8DA6-CDF736FA8F2F}"/>
              </a:ext>
            </a:extLst>
          </p:cNvPr>
          <p:cNvSpPr>
            <a:spLocks noGrp="1"/>
          </p:cNvSpPr>
          <p:nvPr>
            <p:ph type="title"/>
          </p:nvPr>
        </p:nvSpPr>
        <p:spPr/>
        <p:txBody>
          <a:bodyPr/>
          <a:lstStyle/>
          <a:p>
            <a:r>
              <a:rPr lang="en-US" sz="2600" dirty="0">
                <a:latin typeface="Arial" panose="020B0604020202020204" pitchFamily="34" charset="0"/>
                <a:cs typeface="Arial" panose="020B0604020202020204" pitchFamily="34" charset="0"/>
              </a:rPr>
              <a:t>ANTARCTIC WHALES: FOCUS QUESTIONS</a:t>
            </a:r>
          </a:p>
        </p:txBody>
      </p:sp>
      <p:sp>
        <p:nvSpPr>
          <p:cNvPr id="3" name="Content Placeholder 2">
            <a:extLst>
              <a:ext uri="{FF2B5EF4-FFF2-40B4-BE49-F238E27FC236}">
                <a16:creationId xmlns:a16="http://schemas.microsoft.com/office/drawing/2014/main" id="{549D1B3B-2248-514A-9FD1-829175ACD3F0}"/>
              </a:ext>
            </a:extLst>
          </p:cNvPr>
          <p:cNvSpPr>
            <a:spLocks noGrp="1"/>
          </p:cNvSpPr>
          <p:nvPr>
            <p:ph idx="1"/>
          </p:nvPr>
        </p:nvSpPr>
        <p:spPr>
          <a:xfrm>
            <a:off x="252047" y="1610458"/>
            <a:ext cx="8669214" cy="2827728"/>
          </a:xfrm>
        </p:spPr>
        <p:txBody>
          <a:bodyPr vert="horz" lIns="91440" tIns="45720" rIns="91440" bIns="45720" rtlCol="0" anchor="t">
            <a:normAutofit/>
          </a:bodyPr>
          <a:lstStyle/>
          <a:p>
            <a:r>
              <a:rPr lang="en-US" sz="2400">
                <a:solidFill>
                  <a:srgbClr val="175EAA"/>
                </a:solidFill>
              </a:rPr>
              <a:t>How do whales live in Antarctic waters?</a:t>
            </a:r>
          </a:p>
          <a:p>
            <a:r>
              <a:rPr lang="en-US" sz="2400">
                <a:solidFill>
                  <a:srgbClr val="175EAA"/>
                </a:solidFill>
              </a:rPr>
              <a:t>How are Antarctic whales connected with other marine life?</a:t>
            </a:r>
          </a:p>
          <a:p>
            <a:r>
              <a:rPr lang="en-US" sz="2400">
                <a:solidFill>
                  <a:srgbClr val="175EAA"/>
                </a:solidFill>
              </a:rPr>
              <a:t>What role do whales play in climate and climate change?</a:t>
            </a:r>
          </a:p>
          <a:p>
            <a:r>
              <a:rPr lang="en-US" sz="2400">
                <a:solidFill>
                  <a:srgbClr val="175EAA"/>
                </a:solidFill>
              </a:rPr>
              <a:t>Has overfishing affected whales and other marine life?</a:t>
            </a:r>
          </a:p>
        </p:txBody>
      </p:sp>
    </p:spTree>
    <p:extLst>
      <p:ext uri="{BB962C8B-B14F-4D97-AF65-F5344CB8AC3E}">
        <p14:creationId xmlns:p14="http://schemas.microsoft.com/office/powerpoint/2010/main" val="34557073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txBox="1">
            <a:spLocks/>
          </p:cNvSpPr>
          <p:nvPr/>
        </p:nvSpPr>
        <p:spPr>
          <a:xfrm>
            <a:off x="177223" y="1194206"/>
            <a:ext cx="4053254" cy="3169925"/>
          </a:xfrm>
          <a:prstGeom prst="rect">
            <a:avLst/>
          </a:prstGeom>
          <a:ln>
            <a:noFill/>
          </a:ln>
        </p:spPr>
        <p:txBody>
          <a:bodyPr vert="horz" lIns="91440" tIns="45720" rIns="91440" bIns="45720" rtlCol="0">
            <a:noAutofit/>
          </a:bodyPr>
          <a:lstStyle>
            <a:lvl1pPr marL="342900" indent="-342900" algn="l" defTabSz="457200" rtl="0" eaLnBrk="1" latinLnBrk="0" hangingPunct="1">
              <a:lnSpc>
                <a:spcPct val="112000"/>
              </a:lnSpc>
              <a:spcBef>
                <a:spcPts val="600"/>
              </a:spcBef>
              <a:spcAft>
                <a:spcPts val="600"/>
              </a:spcAft>
              <a:buFont typeface="Arial"/>
              <a:buChar char="•"/>
              <a:defRPr sz="3200" kern="1200">
                <a:solidFill>
                  <a:schemeClr val="tx1"/>
                </a:solidFill>
                <a:latin typeface="Meta office pro"/>
                <a:ea typeface="+mn-ea"/>
                <a:cs typeface="Meta office pro"/>
              </a:defRPr>
            </a:lvl1pPr>
            <a:lvl2pPr marL="742950" indent="-285750" algn="l" defTabSz="457200" rtl="0" eaLnBrk="1" latinLnBrk="0" hangingPunct="1">
              <a:lnSpc>
                <a:spcPct val="112000"/>
              </a:lnSpc>
              <a:spcBef>
                <a:spcPts val="600"/>
              </a:spcBef>
              <a:spcAft>
                <a:spcPts val="600"/>
              </a:spcAft>
              <a:buFont typeface="Arial"/>
              <a:buChar char="–"/>
              <a:defRPr sz="2800" kern="1200">
                <a:solidFill>
                  <a:schemeClr val="tx1"/>
                </a:solidFill>
                <a:latin typeface="Meta office pro"/>
                <a:ea typeface="+mn-ea"/>
                <a:cs typeface="Meta office pro"/>
              </a:defRPr>
            </a:lvl2pPr>
            <a:lvl3pPr marL="1143000" indent="-228600" algn="l" defTabSz="457200" rtl="0" eaLnBrk="1" latinLnBrk="0" hangingPunct="1">
              <a:lnSpc>
                <a:spcPct val="112000"/>
              </a:lnSpc>
              <a:spcBef>
                <a:spcPts val="600"/>
              </a:spcBef>
              <a:spcAft>
                <a:spcPts val="600"/>
              </a:spcAft>
              <a:buFont typeface="Arial"/>
              <a:buChar char="•"/>
              <a:defRPr sz="2400" kern="1200">
                <a:solidFill>
                  <a:schemeClr val="tx1"/>
                </a:solidFill>
                <a:latin typeface="Meta office pro"/>
                <a:ea typeface="+mn-ea"/>
                <a:cs typeface="Meta office pro"/>
              </a:defRPr>
            </a:lvl3pPr>
            <a:lvl4pPr marL="1600200" indent="-228600" algn="l" defTabSz="457200" rtl="0" eaLnBrk="1" latinLnBrk="0" hangingPunct="1">
              <a:lnSpc>
                <a:spcPct val="112000"/>
              </a:lnSpc>
              <a:spcBef>
                <a:spcPts val="600"/>
              </a:spcBef>
              <a:spcAft>
                <a:spcPts val="600"/>
              </a:spcAft>
              <a:buFont typeface="Arial"/>
              <a:buChar char="–"/>
              <a:defRPr sz="2000" kern="1200">
                <a:solidFill>
                  <a:schemeClr val="tx1"/>
                </a:solidFill>
                <a:latin typeface="Meta office pro"/>
                <a:ea typeface="+mn-ea"/>
                <a:cs typeface="Meta office pro"/>
              </a:defRPr>
            </a:lvl4pPr>
            <a:lvl5pPr marL="2057400" indent="-228600" algn="l" defTabSz="457200" rtl="0" eaLnBrk="1" latinLnBrk="0" hangingPunct="1">
              <a:lnSpc>
                <a:spcPct val="112000"/>
              </a:lnSpc>
              <a:spcBef>
                <a:spcPts val="600"/>
              </a:spcBef>
              <a:spcAft>
                <a:spcPts val="600"/>
              </a:spcAft>
              <a:buFont typeface="Arial"/>
              <a:buChar char="»"/>
              <a:defRPr sz="2000" kern="1200">
                <a:solidFill>
                  <a:schemeClr val="tx1"/>
                </a:solidFill>
                <a:latin typeface="Meta office pro"/>
                <a:ea typeface="+mn-ea"/>
                <a:cs typeface="Meta office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300"/>
              </a:spcBef>
              <a:spcAft>
                <a:spcPts val="300"/>
              </a:spcAft>
              <a:buNone/>
            </a:pPr>
            <a:r>
              <a:rPr lang="en-US" sz="2000" b="1" dirty="0">
                <a:solidFill>
                  <a:srgbClr val="00B6DE"/>
                </a:solidFill>
                <a:latin typeface="Arial Narrow"/>
                <a:cs typeface="Arial Narrow"/>
              </a:rPr>
              <a:t>HE PĀTAI / CONSIDER THIS</a:t>
            </a:r>
          </a:p>
          <a:p>
            <a:pPr marL="0" indent="0">
              <a:spcBef>
                <a:spcPts val="300"/>
              </a:spcBef>
              <a:spcAft>
                <a:spcPts val="300"/>
              </a:spcAft>
              <a:buNone/>
            </a:pPr>
            <a:r>
              <a:rPr lang="en-US" sz="2200" dirty="0">
                <a:solidFill>
                  <a:srgbClr val="175EAA"/>
                </a:solidFill>
                <a:latin typeface="Arial Narrow"/>
                <a:cs typeface="Arial Narrow"/>
              </a:rPr>
              <a:t>Use this food web to find how:</a:t>
            </a:r>
          </a:p>
          <a:p>
            <a:pPr marL="457200" indent="-457200">
              <a:spcBef>
                <a:spcPts val="300"/>
              </a:spcBef>
              <a:spcAft>
                <a:spcPts val="300"/>
              </a:spcAft>
              <a:buFont typeface="+mj-lt"/>
              <a:buAutoNum type="arabicPeriod"/>
            </a:pPr>
            <a:r>
              <a:rPr lang="en-US" sz="2200" dirty="0">
                <a:solidFill>
                  <a:srgbClr val="175EAA"/>
                </a:solidFill>
                <a:latin typeface="Arial Narrow"/>
                <a:cs typeface="Arial Narrow"/>
              </a:rPr>
              <a:t>Fish are connected to toothed whales</a:t>
            </a:r>
          </a:p>
          <a:p>
            <a:pPr marL="457200" indent="-457200">
              <a:spcBef>
                <a:spcPts val="300"/>
              </a:spcBef>
              <a:spcAft>
                <a:spcPts val="300"/>
              </a:spcAft>
              <a:buFont typeface="+mj-lt"/>
              <a:buAutoNum type="arabicPeriod"/>
            </a:pPr>
            <a:r>
              <a:rPr lang="en-US" sz="2200" dirty="0">
                <a:solidFill>
                  <a:srgbClr val="175EAA"/>
                </a:solidFill>
                <a:latin typeface="Arial Narrow"/>
                <a:cs typeface="Arial Narrow"/>
              </a:rPr>
              <a:t>Phytoplankton are connected to baleen whales</a:t>
            </a:r>
          </a:p>
          <a:p>
            <a:pPr marL="457200" indent="-457200">
              <a:spcBef>
                <a:spcPts val="300"/>
              </a:spcBef>
              <a:spcAft>
                <a:spcPts val="300"/>
              </a:spcAft>
              <a:buFont typeface="+mj-lt"/>
              <a:buAutoNum type="arabicPeriod"/>
            </a:pPr>
            <a:r>
              <a:rPr lang="en-US" sz="2200" dirty="0">
                <a:solidFill>
                  <a:srgbClr val="175EAA"/>
                </a:solidFill>
                <a:latin typeface="Arial Narrow"/>
                <a:cs typeface="Arial Narrow"/>
              </a:rPr>
              <a:t>Phytoplankton are connected to sperm whales</a:t>
            </a:r>
          </a:p>
        </p:txBody>
      </p:sp>
      <p:pic>
        <p:nvPicPr>
          <p:cNvPr id="20" name="Picture 19" descr="White_Butterflyfish.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42200" y="12700"/>
            <a:ext cx="1132332" cy="964692"/>
          </a:xfrm>
          <a:prstGeom prst="rect">
            <a:avLst/>
          </a:prstGeom>
        </p:spPr>
      </p:pic>
      <p:pic>
        <p:nvPicPr>
          <p:cNvPr id="21" name="Picture 20" descr="White_Butterflyfish.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37328" y="139700"/>
            <a:ext cx="1132332" cy="964692"/>
          </a:xfrm>
          <a:prstGeom prst="rect">
            <a:avLst/>
          </a:prstGeom>
        </p:spPr>
      </p:pic>
      <p:pic>
        <p:nvPicPr>
          <p:cNvPr id="22" name="Picture 21" descr="White_Butterflyfish.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01794" y="-380746"/>
            <a:ext cx="1132332" cy="964692"/>
          </a:xfrm>
          <a:prstGeom prst="rect">
            <a:avLst/>
          </a:prstGeom>
        </p:spPr>
      </p:pic>
      <p:sp>
        <p:nvSpPr>
          <p:cNvPr id="13" name="Title 1"/>
          <p:cNvSpPr txBox="1">
            <a:spLocks/>
          </p:cNvSpPr>
          <p:nvPr/>
        </p:nvSpPr>
        <p:spPr>
          <a:xfrm>
            <a:off x="177223" y="50874"/>
            <a:ext cx="7262447" cy="836704"/>
          </a:xfrm>
          <a:prstGeom prst="rect">
            <a:avLst/>
          </a:prstGeom>
        </p:spPr>
        <p:txBody>
          <a:bodyPr vert="horz" lIns="91440" tIns="45720" rIns="91440" bIns="45720" rtlCol="0" anchor="ctr">
            <a:normAutofit fontScale="45000" lnSpcReduction="20000"/>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6000" dirty="0">
                <a:latin typeface="Arial Narrow"/>
                <a:cs typeface="Arial Narrow"/>
              </a:rPr>
              <a:t>ANTARCTIC WHALES</a:t>
            </a:r>
            <a:br>
              <a:rPr lang="en-US" sz="4000" dirty="0">
                <a:latin typeface="Arial Narrow"/>
                <a:cs typeface="Arial Narrow"/>
              </a:rPr>
            </a:br>
            <a:r>
              <a:rPr lang="en-US" sz="4000" dirty="0">
                <a:latin typeface="Arial Narrow"/>
                <a:cs typeface="Arial Narrow"/>
              </a:rPr>
              <a:t>Focusing Question: How are Antarctic whales connected with other marine life?</a:t>
            </a:r>
          </a:p>
        </p:txBody>
      </p:sp>
      <p:sp>
        <p:nvSpPr>
          <p:cNvPr id="14" name="TextBox 13">
            <a:extLst>
              <a:ext uri="{FF2B5EF4-FFF2-40B4-BE49-F238E27FC236}">
                <a16:creationId xmlns:a16="http://schemas.microsoft.com/office/drawing/2014/main" id="{97724813-6687-AB48-817C-381F45A68DA9}"/>
              </a:ext>
            </a:extLst>
          </p:cNvPr>
          <p:cNvSpPr txBox="1"/>
          <p:nvPr/>
        </p:nvSpPr>
        <p:spPr>
          <a:xfrm rot="16200000">
            <a:off x="7674833" y="2016525"/>
            <a:ext cx="2447599" cy="369332"/>
          </a:xfrm>
          <a:prstGeom prst="rect">
            <a:avLst/>
          </a:prstGeom>
          <a:noFill/>
        </p:spPr>
        <p:txBody>
          <a:bodyPr wrap="square">
            <a:spAutoFit/>
          </a:bodyPr>
          <a:lstStyle/>
          <a:p>
            <a:pPr marL="0" indent="0">
              <a:spcBef>
                <a:spcPts val="300"/>
              </a:spcBef>
              <a:spcAft>
                <a:spcPts val="300"/>
              </a:spcAft>
              <a:buNone/>
            </a:pPr>
            <a:r>
              <a:rPr lang="en-US" sz="1800" dirty="0">
                <a:solidFill>
                  <a:srgbClr val="009AC7"/>
                </a:solidFill>
                <a:latin typeface="Arial Narrow"/>
                <a:cs typeface="Arial Narrow"/>
              </a:rPr>
              <a:t>Source: </a:t>
            </a:r>
            <a:r>
              <a:rPr lang="en-US" sz="1800" dirty="0" err="1">
                <a:solidFill>
                  <a:srgbClr val="009AC7"/>
                </a:solidFill>
                <a:latin typeface="Arial Narrow"/>
                <a:cs typeface="Arial Narrow"/>
              </a:rPr>
              <a:t>LEARNZ.org.nz</a:t>
            </a:r>
            <a:endParaRPr lang="en-US" sz="1800" dirty="0">
              <a:solidFill>
                <a:srgbClr val="009AC7"/>
              </a:solidFill>
              <a:latin typeface="Arial Narrow"/>
              <a:cs typeface="Arial Narrow"/>
            </a:endParaRPr>
          </a:p>
        </p:txBody>
      </p:sp>
      <p:pic>
        <p:nvPicPr>
          <p:cNvPr id="3" name="Picture 2" descr="Diagram&#10;&#10;Description automatically generated">
            <a:extLst>
              <a:ext uri="{FF2B5EF4-FFF2-40B4-BE49-F238E27FC236}">
                <a16:creationId xmlns:a16="http://schemas.microsoft.com/office/drawing/2014/main" id="{B7C491DB-85CF-0541-B098-63BEACD2487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14696" y="1117438"/>
            <a:ext cx="4459836" cy="3334832"/>
          </a:xfrm>
          <a:prstGeom prst="rect">
            <a:avLst/>
          </a:prstGeom>
        </p:spPr>
      </p:pic>
    </p:spTree>
    <p:extLst>
      <p:ext uri="{BB962C8B-B14F-4D97-AF65-F5344CB8AC3E}">
        <p14:creationId xmlns:p14="http://schemas.microsoft.com/office/powerpoint/2010/main" val="100603602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txBox="1">
            <a:spLocks/>
          </p:cNvSpPr>
          <p:nvPr/>
        </p:nvSpPr>
        <p:spPr>
          <a:xfrm>
            <a:off x="177223" y="1074425"/>
            <a:ext cx="3286171" cy="3695700"/>
          </a:xfrm>
          <a:prstGeom prst="rect">
            <a:avLst/>
          </a:prstGeom>
          <a:ln>
            <a:noFill/>
          </a:ln>
        </p:spPr>
        <p:txBody>
          <a:bodyPr vert="horz" lIns="91440" tIns="45720" rIns="91440" bIns="45720" rtlCol="0">
            <a:noAutofit/>
          </a:bodyPr>
          <a:lstStyle>
            <a:lvl1pPr marL="342900" indent="-342900" algn="l" defTabSz="457200" rtl="0" eaLnBrk="1" latinLnBrk="0" hangingPunct="1">
              <a:lnSpc>
                <a:spcPct val="112000"/>
              </a:lnSpc>
              <a:spcBef>
                <a:spcPts val="600"/>
              </a:spcBef>
              <a:spcAft>
                <a:spcPts val="600"/>
              </a:spcAft>
              <a:buFont typeface="Arial"/>
              <a:buChar char="•"/>
              <a:defRPr sz="3200" kern="1200">
                <a:solidFill>
                  <a:schemeClr val="tx1"/>
                </a:solidFill>
                <a:latin typeface="Meta office pro"/>
                <a:ea typeface="+mn-ea"/>
                <a:cs typeface="Meta office pro"/>
              </a:defRPr>
            </a:lvl1pPr>
            <a:lvl2pPr marL="742950" indent="-285750" algn="l" defTabSz="457200" rtl="0" eaLnBrk="1" latinLnBrk="0" hangingPunct="1">
              <a:lnSpc>
                <a:spcPct val="112000"/>
              </a:lnSpc>
              <a:spcBef>
                <a:spcPts val="600"/>
              </a:spcBef>
              <a:spcAft>
                <a:spcPts val="600"/>
              </a:spcAft>
              <a:buFont typeface="Arial"/>
              <a:buChar char="–"/>
              <a:defRPr sz="2800" kern="1200">
                <a:solidFill>
                  <a:schemeClr val="tx1"/>
                </a:solidFill>
                <a:latin typeface="Meta office pro"/>
                <a:ea typeface="+mn-ea"/>
                <a:cs typeface="Meta office pro"/>
              </a:defRPr>
            </a:lvl2pPr>
            <a:lvl3pPr marL="1143000" indent="-228600" algn="l" defTabSz="457200" rtl="0" eaLnBrk="1" latinLnBrk="0" hangingPunct="1">
              <a:lnSpc>
                <a:spcPct val="112000"/>
              </a:lnSpc>
              <a:spcBef>
                <a:spcPts val="600"/>
              </a:spcBef>
              <a:spcAft>
                <a:spcPts val="600"/>
              </a:spcAft>
              <a:buFont typeface="Arial"/>
              <a:buChar char="•"/>
              <a:defRPr sz="2400" kern="1200">
                <a:solidFill>
                  <a:schemeClr val="tx1"/>
                </a:solidFill>
                <a:latin typeface="Meta office pro"/>
                <a:ea typeface="+mn-ea"/>
                <a:cs typeface="Meta office pro"/>
              </a:defRPr>
            </a:lvl3pPr>
            <a:lvl4pPr marL="1600200" indent="-228600" algn="l" defTabSz="457200" rtl="0" eaLnBrk="1" latinLnBrk="0" hangingPunct="1">
              <a:lnSpc>
                <a:spcPct val="112000"/>
              </a:lnSpc>
              <a:spcBef>
                <a:spcPts val="600"/>
              </a:spcBef>
              <a:spcAft>
                <a:spcPts val="600"/>
              </a:spcAft>
              <a:buFont typeface="Arial"/>
              <a:buChar char="–"/>
              <a:defRPr sz="2000" kern="1200">
                <a:solidFill>
                  <a:schemeClr val="tx1"/>
                </a:solidFill>
                <a:latin typeface="Meta office pro"/>
                <a:ea typeface="+mn-ea"/>
                <a:cs typeface="Meta office pro"/>
              </a:defRPr>
            </a:lvl4pPr>
            <a:lvl5pPr marL="2057400" indent="-228600" algn="l" defTabSz="457200" rtl="0" eaLnBrk="1" latinLnBrk="0" hangingPunct="1">
              <a:lnSpc>
                <a:spcPct val="112000"/>
              </a:lnSpc>
              <a:spcBef>
                <a:spcPts val="600"/>
              </a:spcBef>
              <a:spcAft>
                <a:spcPts val="600"/>
              </a:spcAft>
              <a:buFont typeface="Arial"/>
              <a:buChar char="»"/>
              <a:defRPr sz="2000" kern="1200">
                <a:solidFill>
                  <a:schemeClr val="tx1"/>
                </a:solidFill>
                <a:latin typeface="Meta office pro"/>
                <a:ea typeface="+mn-ea"/>
                <a:cs typeface="Meta office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300"/>
              </a:spcBef>
              <a:spcAft>
                <a:spcPts val="300"/>
              </a:spcAft>
              <a:buNone/>
            </a:pPr>
            <a:r>
              <a:rPr lang="en-US" sz="2000" b="1" dirty="0">
                <a:solidFill>
                  <a:srgbClr val="00B6DE"/>
                </a:solidFill>
                <a:latin typeface="Arial Narrow"/>
                <a:cs typeface="Arial Narrow"/>
              </a:rPr>
              <a:t>HE PĀTAI / CONSIDER THIS</a:t>
            </a:r>
          </a:p>
        </p:txBody>
      </p:sp>
      <p:pic>
        <p:nvPicPr>
          <p:cNvPr id="20" name="Picture 19" descr="White_Butterflyfish.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01004" y="-228930"/>
            <a:ext cx="1132332" cy="964692"/>
          </a:xfrm>
          <a:prstGeom prst="rect">
            <a:avLst/>
          </a:prstGeom>
        </p:spPr>
      </p:pic>
      <p:pic>
        <p:nvPicPr>
          <p:cNvPr id="21" name="Picture 20" descr="White_Butterflyfish.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37328" y="139700"/>
            <a:ext cx="1132332" cy="964692"/>
          </a:xfrm>
          <a:prstGeom prst="rect">
            <a:avLst/>
          </a:prstGeom>
        </p:spPr>
      </p:pic>
      <p:pic>
        <p:nvPicPr>
          <p:cNvPr id="22" name="Picture 21" descr="White_Butterflyfish.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77401" y="-311849"/>
            <a:ext cx="1132332" cy="964692"/>
          </a:xfrm>
          <a:prstGeom prst="rect">
            <a:avLst/>
          </a:prstGeom>
        </p:spPr>
      </p:pic>
      <p:sp>
        <p:nvSpPr>
          <p:cNvPr id="13" name="Title 1"/>
          <p:cNvSpPr txBox="1">
            <a:spLocks/>
          </p:cNvSpPr>
          <p:nvPr/>
        </p:nvSpPr>
        <p:spPr>
          <a:xfrm>
            <a:off x="177223" y="50874"/>
            <a:ext cx="6749562" cy="836704"/>
          </a:xfrm>
          <a:prstGeom prst="rect">
            <a:avLst/>
          </a:prstGeom>
        </p:spPr>
        <p:txBody>
          <a:bodyPr vert="horz" lIns="91440" tIns="45720" rIns="91440" bIns="45720" rtlCol="0" anchor="ctr">
            <a:normAutofit fontScale="45000" lnSpcReduction="20000"/>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6000" dirty="0">
                <a:latin typeface="Arial Narrow"/>
                <a:cs typeface="Arial Narrow"/>
              </a:rPr>
              <a:t>ANTARCTIC WHALES</a:t>
            </a:r>
            <a:br>
              <a:rPr lang="en-US" sz="4000" dirty="0">
                <a:latin typeface="Arial Narrow"/>
                <a:cs typeface="Arial Narrow"/>
              </a:rPr>
            </a:br>
            <a:r>
              <a:rPr lang="en-US" sz="4000" dirty="0">
                <a:latin typeface="Arial Narrow"/>
                <a:cs typeface="Arial Narrow"/>
              </a:rPr>
              <a:t>Focusing Question: What role do whales play in climate and climate change?</a:t>
            </a:r>
          </a:p>
        </p:txBody>
      </p:sp>
      <p:pic>
        <p:nvPicPr>
          <p:cNvPr id="3" name="Picture 2" descr="A whale swimming in the water&#10;&#10;Description automatically generated with low confidence">
            <a:extLst>
              <a:ext uri="{FF2B5EF4-FFF2-40B4-BE49-F238E27FC236}">
                <a16:creationId xmlns:a16="http://schemas.microsoft.com/office/drawing/2014/main" id="{756F21C6-A750-454F-861A-84CFD638552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5543345" y="1599613"/>
            <a:ext cx="3423432" cy="2521826"/>
          </a:xfrm>
          <a:prstGeom prst="rect">
            <a:avLst/>
          </a:prstGeom>
        </p:spPr>
      </p:pic>
      <p:sp>
        <p:nvSpPr>
          <p:cNvPr id="15" name="Left Arrow 14">
            <a:extLst>
              <a:ext uri="{FF2B5EF4-FFF2-40B4-BE49-F238E27FC236}">
                <a16:creationId xmlns:a16="http://schemas.microsoft.com/office/drawing/2014/main" id="{FB9C3EE4-42B4-364B-831C-93368E805320}"/>
              </a:ext>
            </a:extLst>
          </p:cNvPr>
          <p:cNvSpPr/>
          <p:nvPr/>
        </p:nvSpPr>
        <p:spPr>
          <a:xfrm>
            <a:off x="1958218" y="3664975"/>
            <a:ext cx="2362200" cy="808200"/>
          </a:xfrm>
          <a:custGeom>
            <a:avLst/>
            <a:gdLst>
              <a:gd name="connsiteX0" fmla="*/ 0 w 2228850"/>
              <a:gd name="connsiteY0" fmla="*/ 361000 h 722000"/>
              <a:gd name="connsiteX1" fmla="*/ 361000 w 2228850"/>
              <a:gd name="connsiteY1" fmla="*/ 0 h 722000"/>
              <a:gd name="connsiteX2" fmla="*/ 361000 w 2228850"/>
              <a:gd name="connsiteY2" fmla="*/ 180500 h 722000"/>
              <a:gd name="connsiteX3" fmla="*/ 2228850 w 2228850"/>
              <a:gd name="connsiteY3" fmla="*/ 180500 h 722000"/>
              <a:gd name="connsiteX4" fmla="*/ 2228850 w 2228850"/>
              <a:gd name="connsiteY4" fmla="*/ 541500 h 722000"/>
              <a:gd name="connsiteX5" fmla="*/ 361000 w 2228850"/>
              <a:gd name="connsiteY5" fmla="*/ 541500 h 722000"/>
              <a:gd name="connsiteX6" fmla="*/ 361000 w 2228850"/>
              <a:gd name="connsiteY6" fmla="*/ 722000 h 722000"/>
              <a:gd name="connsiteX7" fmla="*/ 0 w 2228850"/>
              <a:gd name="connsiteY7" fmla="*/ 361000 h 722000"/>
              <a:gd name="connsiteX0" fmla="*/ 0 w 2228850"/>
              <a:gd name="connsiteY0" fmla="*/ 447200 h 808200"/>
              <a:gd name="connsiteX1" fmla="*/ 361000 w 2228850"/>
              <a:gd name="connsiteY1" fmla="*/ 86200 h 808200"/>
              <a:gd name="connsiteX2" fmla="*/ 361000 w 2228850"/>
              <a:gd name="connsiteY2" fmla="*/ 266700 h 808200"/>
              <a:gd name="connsiteX3" fmla="*/ 2209800 w 2228850"/>
              <a:gd name="connsiteY3" fmla="*/ 0 h 808200"/>
              <a:gd name="connsiteX4" fmla="*/ 2228850 w 2228850"/>
              <a:gd name="connsiteY4" fmla="*/ 627700 h 808200"/>
              <a:gd name="connsiteX5" fmla="*/ 361000 w 2228850"/>
              <a:gd name="connsiteY5" fmla="*/ 627700 h 808200"/>
              <a:gd name="connsiteX6" fmla="*/ 361000 w 2228850"/>
              <a:gd name="connsiteY6" fmla="*/ 808200 h 808200"/>
              <a:gd name="connsiteX7" fmla="*/ 0 w 2228850"/>
              <a:gd name="connsiteY7" fmla="*/ 447200 h 808200"/>
              <a:gd name="connsiteX0" fmla="*/ 0 w 2228850"/>
              <a:gd name="connsiteY0" fmla="*/ 447200 h 808200"/>
              <a:gd name="connsiteX1" fmla="*/ 361000 w 2228850"/>
              <a:gd name="connsiteY1" fmla="*/ 86200 h 808200"/>
              <a:gd name="connsiteX2" fmla="*/ 361000 w 2228850"/>
              <a:gd name="connsiteY2" fmla="*/ 266700 h 808200"/>
              <a:gd name="connsiteX3" fmla="*/ 2209800 w 2228850"/>
              <a:gd name="connsiteY3" fmla="*/ 0 h 808200"/>
              <a:gd name="connsiteX4" fmla="*/ 2228850 w 2228850"/>
              <a:gd name="connsiteY4" fmla="*/ 627700 h 808200"/>
              <a:gd name="connsiteX5" fmla="*/ 361000 w 2228850"/>
              <a:gd name="connsiteY5" fmla="*/ 627700 h 808200"/>
              <a:gd name="connsiteX6" fmla="*/ 361000 w 2228850"/>
              <a:gd name="connsiteY6" fmla="*/ 808200 h 808200"/>
              <a:gd name="connsiteX7" fmla="*/ 0 w 2228850"/>
              <a:gd name="connsiteY7" fmla="*/ 447200 h 808200"/>
              <a:gd name="connsiteX0" fmla="*/ 0 w 2305050"/>
              <a:gd name="connsiteY0" fmla="*/ 447200 h 808200"/>
              <a:gd name="connsiteX1" fmla="*/ 361000 w 2305050"/>
              <a:gd name="connsiteY1" fmla="*/ 86200 h 808200"/>
              <a:gd name="connsiteX2" fmla="*/ 361000 w 2305050"/>
              <a:gd name="connsiteY2" fmla="*/ 266700 h 808200"/>
              <a:gd name="connsiteX3" fmla="*/ 2209800 w 2305050"/>
              <a:gd name="connsiteY3" fmla="*/ 0 h 808200"/>
              <a:gd name="connsiteX4" fmla="*/ 2305050 w 2305050"/>
              <a:gd name="connsiteY4" fmla="*/ 570550 h 808200"/>
              <a:gd name="connsiteX5" fmla="*/ 361000 w 2305050"/>
              <a:gd name="connsiteY5" fmla="*/ 627700 h 808200"/>
              <a:gd name="connsiteX6" fmla="*/ 361000 w 2305050"/>
              <a:gd name="connsiteY6" fmla="*/ 808200 h 808200"/>
              <a:gd name="connsiteX7" fmla="*/ 0 w 2305050"/>
              <a:gd name="connsiteY7" fmla="*/ 447200 h 808200"/>
              <a:gd name="connsiteX0" fmla="*/ 0 w 2305050"/>
              <a:gd name="connsiteY0" fmla="*/ 447200 h 808200"/>
              <a:gd name="connsiteX1" fmla="*/ 361000 w 2305050"/>
              <a:gd name="connsiteY1" fmla="*/ 86200 h 808200"/>
              <a:gd name="connsiteX2" fmla="*/ 361000 w 2305050"/>
              <a:gd name="connsiteY2" fmla="*/ 266700 h 808200"/>
              <a:gd name="connsiteX3" fmla="*/ 2209800 w 2305050"/>
              <a:gd name="connsiteY3" fmla="*/ 0 h 808200"/>
              <a:gd name="connsiteX4" fmla="*/ 2305050 w 2305050"/>
              <a:gd name="connsiteY4" fmla="*/ 570550 h 808200"/>
              <a:gd name="connsiteX5" fmla="*/ 361000 w 2305050"/>
              <a:gd name="connsiteY5" fmla="*/ 627700 h 808200"/>
              <a:gd name="connsiteX6" fmla="*/ 361000 w 2305050"/>
              <a:gd name="connsiteY6" fmla="*/ 808200 h 808200"/>
              <a:gd name="connsiteX7" fmla="*/ 0 w 2305050"/>
              <a:gd name="connsiteY7" fmla="*/ 447200 h 808200"/>
              <a:gd name="connsiteX0" fmla="*/ 0 w 2362200"/>
              <a:gd name="connsiteY0" fmla="*/ 199550 h 808200"/>
              <a:gd name="connsiteX1" fmla="*/ 418150 w 2362200"/>
              <a:gd name="connsiteY1" fmla="*/ 86200 h 808200"/>
              <a:gd name="connsiteX2" fmla="*/ 418150 w 2362200"/>
              <a:gd name="connsiteY2" fmla="*/ 266700 h 808200"/>
              <a:gd name="connsiteX3" fmla="*/ 2266950 w 2362200"/>
              <a:gd name="connsiteY3" fmla="*/ 0 h 808200"/>
              <a:gd name="connsiteX4" fmla="*/ 2362200 w 2362200"/>
              <a:gd name="connsiteY4" fmla="*/ 570550 h 808200"/>
              <a:gd name="connsiteX5" fmla="*/ 418150 w 2362200"/>
              <a:gd name="connsiteY5" fmla="*/ 627700 h 808200"/>
              <a:gd name="connsiteX6" fmla="*/ 418150 w 2362200"/>
              <a:gd name="connsiteY6" fmla="*/ 808200 h 808200"/>
              <a:gd name="connsiteX7" fmla="*/ 0 w 2362200"/>
              <a:gd name="connsiteY7" fmla="*/ 199550 h 808200"/>
              <a:gd name="connsiteX0" fmla="*/ 0 w 2362200"/>
              <a:gd name="connsiteY0" fmla="*/ 199550 h 808200"/>
              <a:gd name="connsiteX1" fmla="*/ 761050 w 2362200"/>
              <a:gd name="connsiteY1" fmla="*/ 143350 h 808200"/>
              <a:gd name="connsiteX2" fmla="*/ 418150 w 2362200"/>
              <a:gd name="connsiteY2" fmla="*/ 266700 h 808200"/>
              <a:gd name="connsiteX3" fmla="*/ 2266950 w 2362200"/>
              <a:gd name="connsiteY3" fmla="*/ 0 h 808200"/>
              <a:gd name="connsiteX4" fmla="*/ 2362200 w 2362200"/>
              <a:gd name="connsiteY4" fmla="*/ 570550 h 808200"/>
              <a:gd name="connsiteX5" fmla="*/ 418150 w 2362200"/>
              <a:gd name="connsiteY5" fmla="*/ 627700 h 808200"/>
              <a:gd name="connsiteX6" fmla="*/ 418150 w 2362200"/>
              <a:gd name="connsiteY6" fmla="*/ 808200 h 808200"/>
              <a:gd name="connsiteX7" fmla="*/ 0 w 2362200"/>
              <a:gd name="connsiteY7" fmla="*/ 199550 h 808200"/>
              <a:gd name="connsiteX0" fmla="*/ 0 w 2362200"/>
              <a:gd name="connsiteY0" fmla="*/ 199550 h 808200"/>
              <a:gd name="connsiteX1" fmla="*/ 761050 w 2362200"/>
              <a:gd name="connsiteY1" fmla="*/ 143350 h 808200"/>
              <a:gd name="connsiteX2" fmla="*/ 494350 w 2362200"/>
              <a:gd name="connsiteY2" fmla="*/ 361950 h 808200"/>
              <a:gd name="connsiteX3" fmla="*/ 2266950 w 2362200"/>
              <a:gd name="connsiteY3" fmla="*/ 0 h 808200"/>
              <a:gd name="connsiteX4" fmla="*/ 2362200 w 2362200"/>
              <a:gd name="connsiteY4" fmla="*/ 570550 h 808200"/>
              <a:gd name="connsiteX5" fmla="*/ 418150 w 2362200"/>
              <a:gd name="connsiteY5" fmla="*/ 627700 h 808200"/>
              <a:gd name="connsiteX6" fmla="*/ 418150 w 2362200"/>
              <a:gd name="connsiteY6" fmla="*/ 808200 h 808200"/>
              <a:gd name="connsiteX7" fmla="*/ 0 w 2362200"/>
              <a:gd name="connsiteY7" fmla="*/ 199550 h 80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62200" h="808200">
                <a:moveTo>
                  <a:pt x="0" y="199550"/>
                </a:moveTo>
                <a:lnTo>
                  <a:pt x="761050" y="143350"/>
                </a:lnTo>
                <a:lnTo>
                  <a:pt x="494350" y="361950"/>
                </a:lnTo>
                <a:cubicBezTo>
                  <a:pt x="1110617" y="273050"/>
                  <a:pt x="1669733" y="660400"/>
                  <a:pt x="2266950" y="0"/>
                </a:cubicBezTo>
                <a:lnTo>
                  <a:pt x="2362200" y="570550"/>
                </a:lnTo>
                <a:cubicBezTo>
                  <a:pt x="1561783" y="856300"/>
                  <a:pt x="1066167" y="608650"/>
                  <a:pt x="418150" y="627700"/>
                </a:cubicBezTo>
                <a:lnTo>
                  <a:pt x="418150" y="808200"/>
                </a:lnTo>
                <a:lnTo>
                  <a:pt x="0" y="199550"/>
                </a:lnTo>
                <a:close/>
              </a:path>
            </a:pathLst>
          </a:custGeom>
          <a:solidFill>
            <a:srgbClr val="00B6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Left Arrow 14">
            <a:extLst>
              <a:ext uri="{FF2B5EF4-FFF2-40B4-BE49-F238E27FC236}">
                <a16:creationId xmlns:a16="http://schemas.microsoft.com/office/drawing/2014/main" id="{2D291D27-35CB-B543-971F-CB4D08943CA2}"/>
              </a:ext>
            </a:extLst>
          </p:cNvPr>
          <p:cNvSpPr/>
          <p:nvPr/>
        </p:nvSpPr>
        <p:spPr>
          <a:xfrm rot="9271793">
            <a:off x="624204" y="1854977"/>
            <a:ext cx="2362200" cy="808200"/>
          </a:xfrm>
          <a:custGeom>
            <a:avLst/>
            <a:gdLst>
              <a:gd name="connsiteX0" fmla="*/ 0 w 2228850"/>
              <a:gd name="connsiteY0" fmla="*/ 361000 h 722000"/>
              <a:gd name="connsiteX1" fmla="*/ 361000 w 2228850"/>
              <a:gd name="connsiteY1" fmla="*/ 0 h 722000"/>
              <a:gd name="connsiteX2" fmla="*/ 361000 w 2228850"/>
              <a:gd name="connsiteY2" fmla="*/ 180500 h 722000"/>
              <a:gd name="connsiteX3" fmla="*/ 2228850 w 2228850"/>
              <a:gd name="connsiteY3" fmla="*/ 180500 h 722000"/>
              <a:gd name="connsiteX4" fmla="*/ 2228850 w 2228850"/>
              <a:gd name="connsiteY4" fmla="*/ 541500 h 722000"/>
              <a:gd name="connsiteX5" fmla="*/ 361000 w 2228850"/>
              <a:gd name="connsiteY5" fmla="*/ 541500 h 722000"/>
              <a:gd name="connsiteX6" fmla="*/ 361000 w 2228850"/>
              <a:gd name="connsiteY6" fmla="*/ 722000 h 722000"/>
              <a:gd name="connsiteX7" fmla="*/ 0 w 2228850"/>
              <a:gd name="connsiteY7" fmla="*/ 361000 h 722000"/>
              <a:gd name="connsiteX0" fmla="*/ 0 w 2228850"/>
              <a:gd name="connsiteY0" fmla="*/ 447200 h 808200"/>
              <a:gd name="connsiteX1" fmla="*/ 361000 w 2228850"/>
              <a:gd name="connsiteY1" fmla="*/ 86200 h 808200"/>
              <a:gd name="connsiteX2" fmla="*/ 361000 w 2228850"/>
              <a:gd name="connsiteY2" fmla="*/ 266700 h 808200"/>
              <a:gd name="connsiteX3" fmla="*/ 2209800 w 2228850"/>
              <a:gd name="connsiteY3" fmla="*/ 0 h 808200"/>
              <a:gd name="connsiteX4" fmla="*/ 2228850 w 2228850"/>
              <a:gd name="connsiteY4" fmla="*/ 627700 h 808200"/>
              <a:gd name="connsiteX5" fmla="*/ 361000 w 2228850"/>
              <a:gd name="connsiteY5" fmla="*/ 627700 h 808200"/>
              <a:gd name="connsiteX6" fmla="*/ 361000 w 2228850"/>
              <a:gd name="connsiteY6" fmla="*/ 808200 h 808200"/>
              <a:gd name="connsiteX7" fmla="*/ 0 w 2228850"/>
              <a:gd name="connsiteY7" fmla="*/ 447200 h 808200"/>
              <a:gd name="connsiteX0" fmla="*/ 0 w 2228850"/>
              <a:gd name="connsiteY0" fmla="*/ 447200 h 808200"/>
              <a:gd name="connsiteX1" fmla="*/ 361000 w 2228850"/>
              <a:gd name="connsiteY1" fmla="*/ 86200 h 808200"/>
              <a:gd name="connsiteX2" fmla="*/ 361000 w 2228850"/>
              <a:gd name="connsiteY2" fmla="*/ 266700 h 808200"/>
              <a:gd name="connsiteX3" fmla="*/ 2209800 w 2228850"/>
              <a:gd name="connsiteY3" fmla="*/ 0 h 808200"/>
              <a:gd name="connsiteX4" fmla="*/ 2228850 w 2228850"/>
              <a:gd name="connsiteY4" fmla="*/ 627700 h 808200"/>
              <a:gd name="connsiteX5" fmla="*/ 361000 w 2228850"/>
              <a:gd name="connsiteY5" fmla="*/ 627700 h 808200"/>
              <a:gd name="connsiteX6" fmla="*/ 361000 w 2228850"/>
              <a:gd name="connsiteY6" fmla="*/ 808200 h 808200"/>
              <a:gd name="connsiteX7" fmla="*/ 0 w 2228850"/>
              <a:gd name="connsiteY7" fmla="*/ 447200 h 808200"/>
              <a:gd name="connsiteX0" fmla="*/ 0 w 2305050"/>
              <a:gd name="connsiteY0" fmla="*/ 447200 h 808200"/>
              <a:gd name="connsiteX1" fmla="*/ 361000 w 2305050"/>
              <a:gd name="connsiteY1" fmla="*/ 86200 h 808200"/>
              <a:gd name="connsiteX2" fmla="*/ 361000 w 2305050"/>
              <a:gd name="connsiteY2" fmla="*/ 266700 h 808200"/>
              <a:gd name="connsiteX3" fmla="*/ 2209800 w 2305050"/>
              <a:gd name="connsiteY3" fmla="*/ 0 h 808200"/>
              <a:gd name="connsiteX4" fmla="*/ 2305050 w 2305050"/>
              <a:gd name="connsiteY4" fmla="*/ 570550 h 808200"/>
              <a:gd name="connsiteX5" fmla="*/ 361000 w 2305050"/>
              <a:gd name="connsiteY5" fmla="*/ 627700 h 808200"/>
              <a:gd name="connsiteX6" fmla="*/ 361000 w 2305050"/>
              <a:gd name="connsiteY6" fmla="*/ 808200 h 808200"/>
              <a:gd name="connsiteX7" fmla="*/ 0 w 2305050"/>
              <a:gd name="connsiteY7" fmla="*/ 447200 h 808200"/>
              <a:gd name="connsiteX0" fmla="*/ 0 w 2305050"/>
              <a:gd name="connsiteY0" fmla="*/ 447200 h 808200"/>
              <a:gd name="connsiteX1" fmla="*/ 361000 w 2305050"/>
              <a:gd name="connsiteY1" fmla="*/ 86200 h 808200"/>
              <a:gd name="connsiteX2" fmla="*/ 361000 w 2305050"/>
              <a:gd name="connsiteY2" fmla="*/ 266700 h 808200"/>
              <a:gd name="connsiteX3" fmla="*/ 2209800 w 2305050"/>
              <a:gd name="connsiteY3" fmla="*/ 0 h 808200"/>
              <a:gd name="connsiteX4" fmla="*/ 2305050 w 2305050"/>
              <a:gd name="connsiteY4" fmla="*/ 570550 h 808200"/>
              <a:gd name="connsiteX5" fmla="*/ 361000 w 2305050"/>
              <a:gd name="connsiteY5" fmla="*/ 627700 h 808200"/>
              <a:gd name="connsiteX6" fmla="*/ 361000 w 2305050"/>
              <a:gd name="connsiteY6" fmla="*/ 808200 h 808200"/>
              <a:gd name="connsiteX7" fmla="*/ 0 w 2305050"/>
              <a:gd name="connsiteY7" fmla="*/ 447200 h 808200"/>
              <a:gd name="connsiteX0" fmla="*/ 0 w 2362200"/>
              <a:gd name="connsiteY0" fmla="*/ 199550 h 808200"/>
              <a:gd name="connsiteX1" fmla="*/ 418150 w 2362200"/>
              <a:gd name="connsiteY1" fmla="*/ 86200 h 808200"/>
              <a:gd name="connsiteX2" fmla="*/ 418150 w 2362200"/>
              <a:gd name="connsiteY2" fmla="*/ 266700 h 808200"/>
              <a:gd name="connsiteX3" fmla="*/ 2266950 w 2362200"/>
              <a:gd name="connsiteY3" fmla="*/ 0 h 808200"/>
              <a:gd name="connsiteX4" fmla="*/ 2362200 w 2362200"/>
              <a:gd name="connsiteY4" fmla="*/ 570550 h 808200"/>
              <a:gd name="connsiteX5" fmla="*/ 418150 w 2362200"/>
              <a:gd name="connsiteY5" fmla="*/ 627700 h 808200"/>
              <a:gd name="connsiteX6" fmla="*/ 418150 w 2362200"/>
              <a:gd name="connsiteY6" fmla="*/ 808200 h 808200"/>
              <a:gd name="connsiteX7" fmla="*/ 0 w 2362200"/>
              <a:gd name="connsiteY7" fmla="*/ 199550 h 808200"/>
              <a:gd name="connsiteX0" fmla="*/ 0 w 2362200"/>
              <a:gd name="connsiteY0" fmla="*/ 199550 h 808200"/>
              <a:gd name="connsiteX1" fmla="*/ 761050 w 2362200"/>
              <a:gd name="connsiteY1" fmla="*/ 143350 h 808200"/>
              <a:gd name="connsiteX2" fmla="*/ 418150 w 2362200"/>
              <a:gd name="connsiteY2" fmla="*/ 266700 h 808200"/>
              <a:gd name="connsiteX3" fmla="*/ 2266950 w 2362200"/>
              <a:gd name="connsiteY3" fmla="*/ 0 h 808200"/>
              <a:gd name="connsiteX4" fmla="*/ 2362200 w 2362200"/>
              <a:gd name="connsiteY4" fmla="*/ 570550 h 808200"/>
              <a:gd name="connsiteX5" fmla="*/ 418150 w 2362200"/>
              <a:gd name="connsiteY5" fmla="*/ 627700 h 808200"/>
              <a:gd name="connsiteX6" fmla="*/ 418150 w 2362200"/>
              <a:gd name="connsiteY6" fmla="*/ 808200 h 808200"/>
              <a:gd name="connsiteX7" fmla="*/ 0 w 2362200"/>
              <a:gd name="connsiteY7" fmla="*/ 199550 h 808200"/>
              <a:gd name="connsiteX0" fmla="*/ 0 w 2362200"/>
              <a:gd name="connsiteY0" fmla="*/ 199550 h 808200"/>
              <a:gd name="connsiteX1" fmla="*/ 761050 w 2362200"/>
              <a:gd name="connsiteY1" fmla="*/ 143350 h 808200"/>
              <a:gd name="connsiteX2" fmla="*/ 494350 w 2362200"/>
              <a:gd name="connsiteY2" fmla="*/ 361950 h 808200"/>
              <a:gd name="connsiteX3" fmla="*/ 2266950 w 2362200"/>
              <a:gd name="connsiteY3" fmla="*/ 0 h 808200"/>
              <a:gd name="connsiteX4" fmla="*/ 2362200 w 2362200"/>
              <a:gd name="connsiteY4" fmla="*/ 570550 h 808200"/>
              <a:gd name="connsiteX5" fmla="*/ 418150 w 2362200"/>
              <a:gd name="connsiteY5" fmla="*/ 627700 h 808200"/>
              <a:gd name="connsiteX6" fmla="*/ 418150 w 2362200"/>
              <a:gd name="connsiteY6" fmla="*/ 808200 h 808200"/>
              <a:gd name="connsiteX7" fmla="*/ 0 w 2362200"/>
              <a:gd name="connsiteY7" fmla="*/ 199550 h 80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62200" h="808200">
                <a:moveTo>
                  <a:pt x="0" y="199550"/>
                </a:moveTo>
                <a:lnTo>
                  <a:pt x="761050" y="143350"/>
                </a:lnTo>
                <a:lnTo>
                  <a:pt x="494350" y="361950"/>
                </a:lnTo>
                <a:cubicBezTo>
                  <a:pt x="1110617" y="273050"/>
                  <a:pt x="1669733" y="660400"/>
                  <a:pt x="2266950" y="0"/>
                </a:cubicBezTo>
                <a:lnTo>
                  <a:pt x="2362200" y="570550"/>
                </a:lnTo>
                <a:cubicBezTo>
                  <a:pt x="1561783" y="856300"/>
                  <a:pt x="1066167" y="608650"/>
                  <a:pt x="418150" y="627700"/>
                </a:cubicBezTo>
                <a:lnTo>
                  <a:pt x="418150" y="808200"/>
                </a:lnTo>
                <a:lnTo>
                  <a:pt x="0" y="199550"/>
                </a:lnTo>
                <a:close/>
              </a:path>
            </a:pathLst>
          </a:custGeom>
          <a:solidFill>
            <a:srgbClr val="00B6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Left Arrow 14">
            <a:extLst>
              <a:ext uri="{FF2B5EF4-FFF2-40B4-BE49-F238E27FC236}">
                <a16:creationId xmlns:a16="http://schemas.microsoft.com/office/drawing/2014/main" id="{5FC2D336-6432-EF4F-8BF3-DB96C2E4F570}"/>
              </a:ext>
            </a:extLst>
          </p:cNvPr>
          <p:cNvSpPr/>
          <p:nvPr/>
        </p:nvSpPr>
        <p:spPr>
          <a:xfrm rot="12257948">
            <a:off x="4273157" y="1427615"/>
            <a:ext cx="2362200" cy="808200"/>
          </a:xfrm>
          <a:custGeom>
            <a:avLst/>
            <a:gdLst>
              <a:gd name="connsiteX0" fmla="*/ 0 w 2228850"/>
              <a:gd name="connsiteY0" fmla="*/ 361000 h 722000"/>
              <a:gd name="connsiteX1" fmla="*/ 361000 w 2228850"/>
              <a:gd name="connsiteY1" fmla="*/ 0 h 722000"/>
              <a:gd name="connsiteX2" fmla="*/ 361000 w 2228850"/>
              <a:gd name="connsiteY2" fmla="*/ 180500 h 722000"/>
              <a:gd name="connsiteX3" fmla="*/ 2228850 w 2228850"/>
              <a:gd name="connsiteY3" fmla="*/ 180500 h 722000"/>
              <a:gd name="connsiteX4" fmla="*/ 2228850 w 2228850"/>
              <a:gd name="connsiteY4" fmla="*/ 541500 h 722000"/>
              <a:gd name="connsiteX5" fmla="*/ 361000 w 2228850"/>
              <a:gd name="connsiteY5" fmla="*/ 541500 h 722000"/>
              <a:gd name="connsiteX6" fmla="*/ 361000 w 2228850"/>
              <a:gd name="connsiteY6" fmla="*/ 722000 h 722000"/>
              <a:gd name="connsiteX7" fmla="*/ 0 w 2228850"/>
              <a:gd name="connsiteY7" fmla="*/ 361000 h 722000"/>
              <a:gd name="connsiteX0" fmla="*/ 0 w 2228850"/>
              <a:gd name="connsiteY0" fmla="*/ 447200 h 808200"/>
              <a:gd name="connsiteX1" fmla="*/ 361000 w 2228850"/>
              <a:gd name="connsiteY1" fmla="*/ 86200 h 808200"/>
              <a:gd name="connsiteX2" fmla="*/ 361000 w 2228850"/>
              <a:gd name="connsiteY2" fmla="*/ 266700 h 808200"/>
              <a:gd name="connsiteX3" fmla="*/ 2209800 w 2228850"/>
              <a:gd name="connsiteY3" fmla="*/ 0 h 808200"/>
              <a:gd name="connsiteX4" fmla="*/ 2228850 w 2228850"/>
              <a:gd name="connsiteY4" fmla="*/ 627700 h 808200"/>
              <a:gd name="connsiteX5" fmla="*/ 361000 w 2228850"/>
              <a:gd name="connsiteY5" fmla="*/ 627700 h 808200"/>
              <a:gd name="connsiteX6" fmla="*/ 361000 w 2228850"/>
              <a:gd name="connsiteY6" fmla="*/ 808200 h 808200"/>
              <a:gd name="connsiteX7" fmla="*/ 0 w 2228850"/>
              <a:gd name="connsiteY7" fmla="*/ 447200 h 808200"/>
              <a:gd name="connsiteX0" fmla="*/ 0 w 2228850"/>
              <a:gd name="connsiteY0" fmla="*/ 447200 h 808200"/>
              <a:gd name="connsiteX1" fmla="*/ 361000 w 2228850"/>
              <a:gd name="connsiteY1" fmla="*/ 86200 h 808200"/>
              <a:gd name="connsiteX2" fmla="*/ 361000 w 2228850"/>
              <a:gd name="connsiteY2" fmla="*/ 266700 h 808200"/>
              <a:gd name="connsiteX3" fmla="*/ 2209800 w 2228850"/>
              <a:gd name="connsiteY3" fmla="*/ 0 h 808200"/>
              <a:gd name="connsiteX4" fmla="*/ 2228850 w 2228850"/>
              <a:gd name="connsiteY4" fmla="*/ 627700 h 808200"/>
              <a:gd name="connsiteX5" fmla="*/ 361000 w 2228850"/>
              <a:gd name="connsiteY5" fmla="*/ 627700 h 808200"/>
              <a:gd name="connsiteX6" fmla="*/ 361000 w 2228850"/>
              <a:gd name="connsiteY6" fmla="*/ 808200 h 808200"/>
              <a:gd name="connsiteX7" fmla="*/ 0 w 2228850"/>
              <a:gd name="connsiteY7" fmla="*/ 447200 h 808200"/>
              <a:gd name="connsiteX0" fmla="*/ 0 w 2305050"/>
              <a:gd name="connsiteY0" fmla="*/ 447200 h 808200"/>
              <a:gd name="connsiteX1" fmla="*/ 361000 w 2305050"/>
              <a:gd name="connsiteY1" fmla="*/ 86200 h 808200"/>
              <a:gd name="connsiteX2" fmla="*/ 361000 w 2305050"/>
              <a:gd name="connsiteY2" fmla="*/ 266700 h 808200"/>
              <a:gd name="connsiteX3" fmla="*/ 2209800 w 2305050"/>
              <a:gd name="connsiteY3" fmla="*/ 0 h 808200"/>
              <a:gd name="connsiteX4" fmla="*/ 2305050 w 2305050"/>
              <a:gd name="connsiteY4" fmla="*/ 570550 h 808200"/>
              <a:gd name="connsiteX5" fmla="*/ 361000 w 2305050"/>
              <a:gd name="connsiteY5" fmla="*/ 627700 h 808200"/>
              <a:gd name="connsiteX6" fmla="*/ 361000 w 2305050"/>
              <a:gd name="connsiteY6" fmla="*/ 808200 h 808200"/>
              <a:gd name="connsiteX7" fmla="*/ 0 w 2305050"/>
              <a:gd name="connsiteY7" fmla="*/ 447200 h 808200"/>
              <a:gd name="connsiteX0" fmla="*/ 0 w 2305050"/>
              <a:gd name="connsiteY0" fmla="*/ 447200 h 808200"/>
              <a:gd name="connsiteX1" fmla="*/ 361000 w 2305050"/>
              <a:gd name="connsiteY1" fmla="*/ 86200 h 808200"/>
              <a:gd name="connsiteX2" fmla="*/ 361000 w 2305050"/>
              <a:gd name="connsiteY2" fmla="*/ 266700 h 808200"/>
              <a:gd name="connsiteX3" fmla="*/ 2209800 w 2305050"/>
              <a:gd name="connsiteY3" fmla="*/ 0 h 808200"/>
              <a:gd name="connsiteX4" fmla="*/ 2305050 w 2305050"/>
              <a:gd name="connsiteY4" fmla="*/ 570550 h 808200"/>
              <a:gd name="connsiteX5" fmla="*/ 361000 w 2305050"/>
              <a:gd name="connsiteY5" fmla="*/ 627700 h 808200"/>
              <a:gd name="connsiteX6" fmla="*/ 361000 w 2305050"/>
              <a:gd name="connsiteY6" fmla="*/ 808200 h 808200"/>
              <a:gd name="connsiteX7" fmla="*/ 0 w 2305050"/>
              <a:gd name="connsiteY7" fmla="*/ 447200 h 808200"/>
              <a:gd name="connsiteX0" fmla="*/ 0 w 2362200"/>
              <a:gd name="connsiteY0" fmla="*/ 199550 h 808200"/>
              <a:gd name="connsiteX1" fmla="*/ 418150 w 2362200"/>
              <a:gd name="connsiteY1" fmla="*/ 86200 h 808200"/>
              <a:gd name="connsiteX2" fmla="*/ 418150 w 2362200"/>
              <a:gd name="connsiteY2" fmla="*/ 266700 h 808200"/>
              <a:gd name="connsiteX3" fmla="*/ 2266950 w 2362200"/>
              <a:gd name="connsiteY3" fmla="*/ 0 h 808200"/>
              <a:gd name="connsiteX4" fmla="*/ 2362200 w 2362200"/>
              <a:gd name="connsiteY4" fmla="*/ 570550 h 808200"/>
              <a:gd name="connsiteX5" fmla="*/ 418150 w 2362200"/>
              <a:gd name="connsiteY5" fmla="*/ 627700 h 808200"/>
              <a:gd name="connsiteX6" fmla="*/ 418150 w 2362200"/>
              <a:gd name="connsiteY6" fmla="*/ 808200 h 808200"/>
              <a:gd name="connsiteX7" fmla="*/ 0 w 2362200"/>
              <a:gd name="connsiteY7" fmla="*/ 199550 h 808200"/>
              <a:gd name="connsiteX0" fmla="*/ 0 w 2362200"/>
              <a:gd name="connsiteY0" fmla="*/ 199550 h 808200"/>
              <a:gd name="connsiteX1" fmla="*/ 761050 w 2362200"/>
              <a:gd name="connsiteY1" fmla="*/ 143350 h 808200"/>
              <a:gd name="connsiteX2" fmla="*/ 418150 w 2362200"/>
              <a:gd name="connsiteY2" fmla="*/ 266700 h 808200"/>
              <a:gd name="connsiteX3" fmla="*/ 2266950 w 2362200"/>
              <a:gd name="connsiteY3" fmla="*/ 0 h 808200"/>
              <a:gd name="connsiteX4" fmla="*/ 2362200 w 2362200"/>
              <a:gd name="connsiteY4" fmla="*/ 570550 h 808200"/>
              <a:gd name="connsiteX5" fmla="*/ 418150 w 2362200"/>
              <a:gd name="connsiteY5" fmla="*/ 627700 h 808200"/>
              <a:gd name="connsiteX6" fmla="*/ 418150 w 2362200"/>
              <a:gd name="connsiteY6" fmla="*/ 808200 h 808200"/>
              <a:gd name="connsiteX7" fmla="*/ 0 w 2362200"/>
              <a:gd name="connsiteY7" fmla="*/ 199550 h 808200"/>
              <a:gd name="connsiteX0" fmla="*/ 0 w 2362200"/>
              <a:gd name="connsiteY0" fmla="*/ 199550 h 808200"/>
              <a:gd name="connsiteX1" fmla="*/ 761050 w 2362200"/>
              <a:gd name="connsiteY1" fmla="*/ 143350 h 808200"/>
              <a:gd name="connsiteX2" fmla="*/ 494350 w 2362200"/>
              <a:gd name="connsiteY2" fmla="*/ 361950 h 808200"/>
              <a:gd name="connsiteX3" fmla="*/ 2266950 w 2362200"/>
              <a:gd name="connsiteY3" fmla="*/ 0 h 808200"/>
              <a:gd name="connsiteX4" fmla="*/ 2362200 w 2362200"/>
              <a:gd name="connsiteY4" fmla="*/ 570550 h 808200"/>
              <a:gd name="connsiteX5" fmla="*/ 418150 w 2362200"/>
              <a:gd name="connsiteY5" fmla="*/ 627700 h 808200"/>
              <a:gd name="connsiteX6" fmla="*/ 418150 w 2362200"/>
              <a:gd name="connsiteY6" fmla="*/ 808200 h 808200"/>
              <a:gd name="connsiteX7" fmla="*/ 0 w 2362200"/>
              <a:gd name="connsiteY7" fmla="*/ 199550 h 80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62200" h="808200">
                <a:moveTo>
                  <a:pt x="0" y="199550"/>
                </a:moveTo>
                <a:lnTo>
                  <a:pt x="761050" y="143350"/>
                </a:lnTo>
                <a:lnTo>
                  <a:pt x="494350" y="361950"/>
                </a:lnTo>
                <a:cubicBezTo>
                  <a:pt x="1110617" y="273050"/>
                  <a:pt x="1669733" y="660400"/>
                  <a:pt x="2266950" y="0"/>
                </a:cubicBezTo>
                <a:lnTo>
                  <a:pt x="2362200" y="570550"/>
                </a:lnTo>
                <a:cubicBezTo>
                  <a:pt x="1561783" y="856300"/>
                  <a:pt x="1066167" y="608650"/>
                  <a:pt x="418150" y="627700"/>
                </a:cubicBezTo>
                <a:lnTo>
                  <a:pt x="418150" y="808200"/>
                </a:lnTo>
                <a:lnTo>
                  <a:pt x="0" y="199550"/>
                </a:lnTo>
                <a:close/>
              </a:path>
            </a:pathLst>
          </a:custGeom>
          <a:solidFill>
            <a:srgbClr val="00B6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7" name="Picture 26" descr="A picture containing icon&#10;&#10;Description automatically generated">
            <a:extLst>
              <a:ext uri="{FF2B5EF4-FFF2-40B4-BE49-F238E27FC236}">
                <a16:creationId xmlns:a16="http://schemas.microsoft.com/office/drawing/2014/main" id="{F7CC9729-F8C8-5343-AEB5-6CBEB9C269E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772644" y="1039164"/>
            <a:ext cx="892386" cy="892386"/>
          </a:xfrm>
          <a:prstGeom prst="rect">
            <a:avLst/>
          </a:prstGeom>
        </p:spPr>
      </p:pic>
      <p:pic>
        <p:nvPicPr>
          <p:cNvPr id="28" name="Picture 27" descr="A picture containing shape&#10;&#10;Description automatically generated">
            <a:extLst>
              <a:ext uri="{FF2B5EF4-FFF2-40B4-BE49-F238E27FC236}">
                <a16:creationId xmlns:a16="http://schemas.microsoft.com/office/drawing/2014/main" id="{375C7674-D00D-C144-9CCF-BF1DADC2D95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44614" y="3176709"/>
            <a:ext cx="630884" cy="630884"/>
          </a:xfrm>
          <a:prstGeom prst="rect">
            <a:avLst/>
          </a:prstGeom>
        </p:spPr>
      </p:pic>
      <p:pic>
        <p:nvPicPr>
          <p:cNvPr id="29" name="Picture 28" descr="Icon&#10;&#10;Description automatically generated">
            <a:extLst>
              <a:ext uri="{FF2B5EF4-FFF2-40B4-BE49-F238E27FC236}">
                <a16:creationId xmlns:a16="http://schemas.microsoft.com/office/drawing/2014/main" id="{1025A725-04D8-CF48-85EB-401D9D91241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77223" y="3443729"/>
            <a:ext cx="569866" cy="569866"/>
          </a:xfrm>
          <a:prstGeom prst="rect">
            <a:avLst/>
          </a:prstGeom>
        </p:spPr>
      </p:pic>
      <p:pic>
        <p:nvPicPr>
          <p:cNvPr id="30" name="Picture 29" descr="A picture containing shape&#10;&#10;Description automatically generated">
            <a:extLst>
              <a:ext uri="{FF2B5EF4-FFF2-40B4-BE49-F238E27FC236}">
                <a16:creationId xmlns:a16="http://schemas.microsoft.com/office/drawing/2014/main" id="{7C17B922-783C-7844-A048-D47111DF8EE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189236" y="3862305"/>
            <a:ext cx="569866" cy="569866"/>
          </a:xfrm>
          <a:prstGeom prst="rect">
            <a:avLst/>
          </a:prstGeom>
        </p:spPr>
      </p:pic>
      <p:pic>
        <p:nvPicPr>
          <p:cNvPr id="31" name="Picture 30" descr="Icon&#10;&#10;Description automatically generated">
            <a:extLst>
              <a:ext uri="{FF2B5EF4-FFF2-40B4-BE49-F238E27FC236}">
                <a16:creationId xmlns:a16="http://schemas.microsoft.com/office/drawing/2014/main" id="{D4056515-4F62-7E41-8089-A2875D6A4F72}"/>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rot="13554454">
            <a:off x="1305024" y="3229253"/>
            <a:ext cx="722266" cy="722266"/>
          </a:xfrm>
          <a:prstGeom prst="rect">
            <a:avLst/>
          </a:prstGeom>
        </p:spPr>
      </p:pic>
      <p:pic>
        <p:nvPicPr>
          <p:cNvPr id="32" name="Picture 31" descr="A picture containing shape&#10;&#10;Description automatically generated">
            <a:extLst>
              <a:ext uri="{FF2B5EF4-FFF2-40B4-BE49-F238E27FC236}">
                <a16:creationId xmlns:a16="http://schemas.microsoft.com/office/drawing/2014/main" id="{CFCFC5F3-FC3A-3C46-9DF9-A4696CA2D0E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56480" y="3852503"/>
            <a:ext cx="569866" cy="569866"/>
          </a:xfrm>
          <a:prstGeom prst="rect">
            <a:avLst/>
          </a:prstGeom>
        </p:spPr>
      </p:pic>
      <p:pic>
        <p:nvPicPr>
          <p:cNvPr id="33" name="Picture 32" descr="A picture containing icon&#10;&#10;Description automatically generated">
            <a:extLst>
              <a:ext uri="{FF2B5EF4-FFF2-40B4-BE49-F238E27FC236}">
                <a16:creationId xmlns:a16="http://schemas.microsoft.com/office/drawing/2014/main" id="{A6788118-70FB-404A-9EC8-F4B1FE20D855}"/>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rot="5400000">
            <a:off x="3515665" y="852258"/>
            <a:ext cx="1079292" cy="1079292"/>
          </a:xfrm>
          <a:prstGeom prst="rect">
            <a:avLst/>
          </a:prstGeom>
        </p:spPr>
      </p:pic>
      <p:pic>
        <p:nvPicPr>
          <p:cNvPr id="35" name="Picture 34" descr="Logo, icon&#10;&#10;Description automatically generated">
            <a:extLst>
              <a:ext uri="{FF2B5EF4-FFF2-40B4-BE49-F238E27FC236}">
                <a16:creationId xmlns:a16="http://schemas.microsoft.com/office/drawing/2014/main" id="{482E91FE-CA8E-2C4B-9B49-5038056A6A1D}"/>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rot="20655907">
            <a:off x="4427504" y="3226756"/>
            <a:ext cx="1079292" cy="1079292"/>
          </a:xfrm>
          <a:prstGeom prst="rect">
            <a:avLst/>
          </a:prstGeom>
        </p:spPr>
      </p:pic>
      <p:pic>
        <p:nvPicPr>
          <p:cNvPr id="37" name="Picture 36" descr="A picture containing icon&#10;&#10;Description automatically generated">
            <a:extLst>
              <a:ext uri="{FF2B5EF4-FFF2-40B4-BE49-F238E27FC236}">
                <a16:creationId xmlns:a16="http://schemas.microsoft.com/office/drawing/2014/main" id="{C7C6EE54-CA22-3843-B82E-4C8253B23161}"/>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rot="1945126">
            <a:off x="3269576" y="1393730"/>
            <a:ext cx="1185385" cy="1185385"/>
          </a:xfrm>
          <a:prstGeom prst="rect">
            <a:avLst/>
          </a:prstGeom>
        </p:spPr>
      </p:pic>
      <p:sp>
        <p:nvSpPr>
          <p:cNvPr id="38" name="TextBox 37">
            <a:extLst>
              <a:ext uri="{FF2B5EF4-FFF2-40B4-BE49-F238E27FC236}">
                <a16:creationId xmlns:a16="http://schemas.microsoft.com/office/drawing/2014/main" id="{A9B93276-8314-8844-B520-E517B25B87B3}"/>
              </a:ext>
            </a:extLst>
          </p:cNvPr>
          <p:cNvSpPr txBox="1"/>
          <p:nvPr/>
        </p:nvSpPr>
        <p:spPr>
          <a:xfrm>
            <a:off x="5632919" y="3677639"/>
            <a:ext cx="1290931" cy="369332"/>
          </a:xfrm>
          <a:prstGeom prst="rect">
            <a:avLst/>
          </a:prstGeom>
          <a:noFill/>
        </p:spPr>
        <p:txBody>
          <a:bodyPr wrap="none" rtlCol="0">
            <a:spAutoFit/>
          </a:bodyPr>
          <a:lstStyle/>
          <a:p>
            <a:r>
              <a:rPr lang="en-US" dirty="0">
                <a:solidFill>
                  <a:schemeClr val="bg1"/>
                </a:solidFill>
              </a:rPr>
              <a:t>Whales Poo</a:t>
            </a:r>
          </a:p>
        </p:txBody>
      </p:sp>
      <p:sp>
        <p:nvSpPr>
          <p:cNvPr id="39" name="TextBox 38">
            <a:extLst>
              <a:ext uri="{FF2B5EF4-FFF2-40B4-BE49-F238E27FC236}">
                <a16:creationId xmlns:a16="http://schemas.microsoft.com/office/drawing/2014/main" id="{A9BDFC4C-AC23-1243-983D-843F51294116}"/>
              </a:ext>
            </a:extLst>
          </p:cNvPr>
          <p:cNvSpPr txBox="1"/>
          <p:nvPr/>
        </p:nvSpPr>
        <p:spPr>
          <a:xfrm>
            <a:off x="2857086" y="1923184"/>
            <a:ext cx="540148" cy="369332"/>
          </a:xfrm>
          <a:prstGeom prst="rect">
            <a:avLst/>
          </a:prstGeom>
          <a:noFill/>
        </p:spPr>
        <p:txBody>
          <a:bodyPr wrap="none" rtlCol="0">
            <a:spAutoFit/>
          </a:bodyPr>
          <a:lstStyle/>
          <a:p>
            <a:r>
              <a:rPr lang="en-US" dirty="0"/>
              <a:t>Krill</a:t>
            </a:r>
          </a:p>
        </p:txBody>
      </p:sp>
      <p:sp>
        <p:nvSpPr>
          <p:cNvPr id="40" name="TextBox 39">
            <a:extLst>
              <a:ext uri="{FF2B5EF4-FFF2-40B4-BE49-F238E27FC236}">
                <a16:creationId xmlns:a16="http://schemas.microsoft.com/office/drawing/2014/main" id="{BA683CFC-C137-A44E-89B4-B6CC36132205}"/>
              </a:ext>
            </a:extLst>
          </p:cNvPr>
          <p:cNvSpPr txBox="1"/>
          <p:nvPr/>
        </p:nvSpPr>
        <p:spPr>
          <a:xfrm>
            <a:off x="37543" y="2969588"/>
            <a:ext cx="1010020" cy="369332"/>
          </a:xfrm>
          <a:prstGeom prst="rect">
            <a:avLst/>
          </a:prstGeom>
          <a:noFill/>
        </p:spPr>
        <p:txBody>
          <a:bodyPr wrap="none" rtlCol="0">
            <a:spAutoFit/>
          </a:bodyPr>
          <a:lstStyle/>
          <a:p>
            <a:r>
              <a:rPr lang="en-US" dirty="0"/>
              <a:t>Plankton</a:t>
            </a:r>
          </a:p>
        </p:txBody>
      </p:sp>
      <p:sp>
        <p:nvSpPr>
          <p:cNvPr id="41" name="TextBox 40">
            <a:extLst>
              <a:ext uri="{FF2B5EF4-FFF2-40B4-BE49-F238E27FC236}">
                <a16:creationId xmlns:a16="http://schemas.microsoft.com/office/drawing/2014/main" id="{DBC09AE7-56C6-9146-B1F6-FDC47DF62690}"/>
              </a:ext>
            </a:extLst>
          </p:cNvPr>
          <p:cNvSpPr txBox="1"/>
          <p:nvPr/>
        </p:nvSpPr>
        <p:spPr>
          <a:xfrm>
            <a:off x="1393876" y="2629396"/>
            <a:ext cx="3737113" cy="646331"/>
          </a:xfrm>
          <a:prstGeom prst="rect">
            <a:avLst/>
          </a:prstGeom>
          <a:solidFill>
            <a:schemeClr val="accent1">
              <a:lumMod val="20000"/>
              <a:lumOff val="80000"/>
              <a:alpha val="50136"/>
            </a:schemeClr>
          </a:solidFill>
          <a:ln>
            <a:solidFill>
              <a:schemeClr val="accent1">
                <a:shade val="95000"/>
                <a:satMod val="105000"/>
                <a:alpha val="20731"/>
              </a:schemeClr>
            </a:solidFill>
          </a:ln>
        </p:spPr>
        <p:txBody>
          <a:bodyPr wrap="none" rtlCol="0">
            <a:spAutoFit/>
          </a:bodyPr>
          <a:lstStyle/>
          <a:p>
            <a:pPr algn="ctr"/>
            <a:r>
              <a:rPr lang="en-US" dirty="0">
                <a:solidFill>
                  <a:srgbClr val="00B194"/>
                </a:solidFill>
                <a:latin typeface="Arial" panose="020B0604020202020204" pitchFamily="34" charset="0"/>
                <a:cs typeface="Arial" panose="020B0604020202020204" pitchFamily="34" charset="0"/>
              </a:rPr>
              <a:t>HOW DOES THIS RELATE TO </a:t>
            </a:r>
          </a:p>
          <a:p>
            <a:pPr algn="ctr"/>
            <a:r>
              <a:rPr lang="en-US" dirty="0">
                <a:solidFill>
                  <a:srgbClr val="00B194"/>
                </a:solidFill>
                <a:latin typeface="Arial" panose="020B0604020202020204" pitchFamily="34" charset="0"/>
                <a:cs typeface="Arial" panose="020B0604020202020204" pitchFamily="34" charset="0"/>
              </a:rPr>
              <a:t>CLIMATE &amp; CLIMATE CHANGE?</a:t>
            </a:r>
          </a:p>
        </p:txBody>
      </p:sp>
    </p:spTree>
    <p:extLst>
      <p:ext uri="{BB962C8B-B14F-4D97-AF65-F5344CB8AC3E}">
        <p14:creationId xmlns:p14="http://schemas.microsoft.com/office/powerpoint/2010/main" val="13102125"/>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txBox="1">
            <a:spLocks/>
          </p:cNvSpPr>
          <p:nvPr/>
        </p:nvSpPr>
        <p:spPr>
          <a:xfrm>
            <a:off x="0" y="1504442"/>
            <a:ext cx="3612994" cy="3695700"/>
          </a:xfrm>
          <a:prstGeom prst="rect">
            <a:avLst/>
          </a:prstGeom>
          <a:ln>
            <a:noFill/>
          </a:ln>
        </p:spPr>
        <p:txBody>
          <a:bodyPr vert="horz" lIns="91440" tIns="45720" rIns="91440" bIns="45720" rtlCol="0">
            <a:noAutofit/>
          </a:bodyPr>
          <a:lstStyle>
            <a:lvl1pPr marL="342900" indent="-342900" algn="l" defTabSz="457200" rtl="0" eaLnBrk="1" latinLnBrk="0" hangingPunct="1">
              <a:lnSpc>
                <a:spcPct val="112000"/>
              </a:lnSpc>
              <a:spcBef>
                <a:spcPts val="600"/>
              </a:spcBef>
              <a:spcAft>
                <a:spcPts val="600"/>
              </a:spcAft>
              <a:buFont typeface="Arial"/>
              <a:buChar char="•"/>
              <a:defRPr sz="3200" kern="1200">
                <a:solidFill>
                  <a:schemeClr val="tx1"/>
                </a:solidFill>
                <a:latin typeface="Meta office pro"/>
                <a:ea typeface="+mn-ea"/>
                <a:cs typeface="Meta office pro"/>
              </a:defRPr>
            </a:lvl1pPr>
            <a:lvl2pPr marL="742950" indent="-285750" algn="l" defTabSz="457200" rtl="0" eaLnBrk="1" latinLnBrk="0" hangingPunct="1">
              <a:lnSpc>
                <a:spcPct val="112000"/>
              </a:lnSpc>
              <a:spcBef>
                <a:spcPts val="600"/>
              </a:spcBef>
              <a:spcAft>
                <a:spcPts val="600"/>
              </a:spcAft>
              <a:buFont typeface="Arial"/>
              <a:buChar char="–"/>
              <a:defRPr sz="2800" kern="1200">
                <a:solidFill>
                  <a:schemeClr val="tx1"/>
                </a:solidFill>
                <a:latin typeface="Meta office pro"/>
                <a:ea typeface="+mn-ea"/>
                <a:cs typeface="Meta office pro"/>
              </a:defRPr>
            </a:lvl2pPr>
            <a:lvl3pPr marL="1143000" indent="-228600" algn="l" defTabSz="457200" rtl="0" eaLnBrk="1" latinLnBrk="0" hangingPunct="1">
              <a:lnSpc>
                <a:spcPct val="112000"/>
              </a:lnSpc>
              <a:spcBef>
                <a:spcPts val="600"/>
              </a:spcBef>
              <a:spcAft>
                <a:spcPts val="600"/>
              </a:spcAft>
              <a:buFont typeface="Arial"/>
              <a:buChar char="•"/>
              <a:defRPr sz="2400" kern="1200">
                <a:solidFill>
                  <a:schemeClr val="tx1"/>
                </a:solidFill>
                <a:latin typeface="Meta office pro"/>
                <a:ea typeface="+mn-ea"/>
                <a:cs typeface="Meta office pro"/>
              </a:defRPr>
            </a:lvl3pPr>
            <a:lvl4pPr marL="1600200" indent="-228600" algn="l" defTabSz="457200" rtl="0" eaLnBrk="1" latinLnBrk="0" hangingPunct="1">
              <a:lnSpc>
                <a:spcPct val="112000"/>
              </a:lnSpc>
              <a:spcBef>
                <a:spcPts val="600"/>
              </a:spcBef>
              <a:spcAft>
                <a:spcPts val="600"/>
              </a:spcAft>
              <a:buFont typeface="Arial"/>
              <a:buChar char="–"/>
              <a:defRPr sz="2000" kern="1200">
                <a:solidFill>
                  <a:schemeClr val="tx1"/>
                </a:solidFill>
                <a:latin typeface="Meta office pro"/>
                <a:ea typeface="+mn-ea"/>
                <a:cs typeface="Meta office pro"/>
              </a:defRPr>
            </a:lvl4pPr>
            <a:lvl5pPr marL="2057400" indent="-228600" algn="l" defTabSz="457200" rtl="0" eaLnBrk="1" latinLnBrk="0" hangingPunct="1">
              <a:lnSpc>
                <a:spcPct val="112000"/>
              </a:lnSpc>
              <a:spcBef>
                <a:spcPts val="600"/>
              </a:spcBef>
              <a:spcAft>
                <a:spcPts val="600"/>
              </a:spcAft>
              <a:buFont typeface="Arial"/>
              <a:buChar char="»"/>
              <a:defRPr sz="2000" kern="1200">
                <a:solidFill>
                  <a:schemeClr val="tx1"/>
                </a:solidFill>
                <a:latin typeface="Meta office pro"/>
                <a:ea typeface="+mn-ea"/>
                <a:cs typeface="Meta office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300"/>
              </a:spcBef>
              <a:spcAft>
                <a:spcPts val="300"/>
              </a:spcAft>
              <a:buNone/>
            </a:pPr>
            <a:r>
              <a:rPr lang="en-AU" sz="2000" b="1" dirty="0">
                <a:solidFill>
                  <a:srgbClr val="011F59"/>
                </a:solidFill>
                <a:latin typeface="Arial Narrow"/>
                <a:cs typeface="Arial Narrow"/>
              </a:rPr>
              <a:t>MĀTAKI TĒNEI / WATCH THIS</a:t>
            </a:r>
          </a:p>
          <a:p>
            <a:pPr marL="0" indent="0" algn="ctr">
              <a:spcBef>
                <a:spcPts val="300"/>
              </a:spcBef>
              <a:spcAft>
                <a:spcPts val="300"/>
              </a:spcAft>
              <a:buNone/>
            </a:pPr>
            <a:r>
              <a:rPr lang="en-AU" sz="2000" dirty="0">
                <a:solidFill>
                  <a:srgbClr val="005DAA"/>
                </a:solidFill>
                <a:latin typeface="Arial Narrow"/>
                <a:cs typeface="Arial Narrow"/>
                <a:hlinkClick r:id="rId3"/>
              </a:rPr>
              <a:t>How whales change climate </a:t>
            </a:r>
            <a:r>
              <a:rPr lang="en-AU" sz="2000" dirty="0">
                <a:solidFill>
                  <a:srgbClr val="005DAA"/>
                </a:solidFill>
                <a:latin typeface="Arial Narrow"/>
                <a:cs typeface="Arial Narrow"/>
              </a:rPr>
              <a:t>[4.51]</a:t>
            </a:r>
          </a:p>
          <a:p>
            <a:pPr marL="0" indent="0" algn="ctr">
              <a:spcBef>
                <a:spcPts val="300"/>
              </a:spcBef>
              <a:spcAft>
                <a:spcPts val="300"/>
              </a:spcAft>
              <a:buNone/>
            </a:pPr>
            <a:r>
              <a:rPr lang="en-AU" sz="2000" b="1" dirty="0">
                <a:solidFill>
                  <a:srgbClr val="011F59"/>
                </a:solidFill>
                <a:latin typeface="Arial Narrow"/>
                <a:cs typeface="Arial Narrow"/>
              </a:rPr>
              <a:t> </a:t>
            </a:r>
          </a:p>
        </p:txBody>
      </p:sp>
      <p:pic>
        <p:nvPicPr>
          <p:cNvPr id="20" name="Picture 19" descr="White_Butterflyfish.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21977" y="-251028"/>
            <a:ext cx="1132332" cy="964692"/>
          </a:xfrm>
          <a:prstGeom prst="rect">
            <a:avLst/>
          </a:prstGeom>
        </p:spPr>
      </p:pic>
      <p:pic>
        <p:nvPicPr>
          <p:cNvPr id="21" name="Picture 20" descr="White_Butterflyfish.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23619" y="180592"/>
            <a:ext cx="1132332" cy="964692"/>
          </a:xfrm>
          <a:prstGeom prst="rect">
            <a:avLst/>
          </a:prstGeom>
        </p:spPr>
      </p:pic>
      <p:pic>
        <p:nvPicPr>
          <p:cNvPr id="22" name="Picture 21" descr="White_Butterflyfish.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01794" y="-380746"/>
            <a:ext cx="1132332" cy="964692"/>
          </a:xfrm>
          <a:prstGeom prst="rect">
            <a:avLst/>
          </a:prstGeom>
        </p:spPr>
      </p:pic>
      <p:sp>
        <p:nvSpPr>
          <p:cNvPr id="13" name="Title 1"/>
          <p:cNvSpPr txBox="1">
            <a:spLocks/>
          </p:cNvSpPr>
          <p:nvPr/>
        </p:nvSpPr>
        <p:spPr>
          <a:xfrm>
            <a:off x="177223" y="50874"/>
            <a:ext cx="6979139" cy="836704"/>
          </a:xfrm>
          <a:prstGeom prst="rect">
            <a:avLst/>
          </a:prstGeom>
        </p:spPr>
        <p:txBody>
          <a:bodyPr vert="horz" lIns="91440" tIns="45720" rIns="91440" bIns="45720" rtlCol="0" anchor="ctr">
            <a:normAutofit fontScale="85000" lnSpcReduction="20000"/>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5400" dirty="0">
                <a:latin typeface="Arial Narrow"/>
                <a:cs typeface="Arial Narrow"/>
              </a:rPr>
              <a:t>ANTARCTIC WHALES</a:t>
            </a:r>
            <a:br>
              <a:rPr lang="en-US" sz="3600" dirty="0">
                <a:latin typeface="Arial Narrow"/>
                <a:cs typeface="Arial Narrow"/>
              </a:rPr>
            </a:br>
            <a:r>
              <a:rPr lang="en-US" sz="1800">
                <a:latin typeface="Arial Narrow"/>
                <a:cs typeface="Arial Narrow"/>
              </a:rPr>
              <a:t>Focusing Question: What role do whales play in climate and climate change?</a:t>
            </a:r>
          </a:p>
        </p:txBody>
      </p:sp>
      <p:pic>
        <p:nvPicPr>
          <p:cNvPr id="5" name="Picture 4" descr="A screenshot of a computer&#10;&#10;Description automatically generated with medium confidence">
            <a:hlinkClick r:id="rId3"/>
            <a:extLst>
              <a:ext uri="{FF2B5EF4-FFF2-40B4-BE49-F238E27FC236}">
                <a16:creationId xmlns:a16="http://schemas.microsoft.com/office/drawing/2014/main" id="{C536B002-5D68-D346-A792-89F41C40B79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524426" y="1104392"/>
            <a:ext cx="5555268" cy="3192606"/>
          </a:xfrm>
          <a:prstGeom prst="rect">
            <a:avLst/>
          </a:prstGeom>
        </p:spPr>
      </p:pic>
    </p:spTree>
    <p:extLst>
      <p:ext uri="{BB962C8B-B14F-4D97-AF65-F5344CB8AC3E}">
        <p14:creationId xmlns:p14="http://schemas.microsoft.com/office/powerpoint/2010/main" val="1207674272"/>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txBox="1">
            <a:spLocks/>
          </p:cNvSpPr>
          <p:nvPr/>
        </p:nvSpPr>
        <p:spPr>
          <a:xfrm>
            <a:off x="177223" y="1074425"/>
            <a:ext cx="3286171" cy="3695700"/>
          </a:xfrm>
          <a:prstGeom prst="rect">
            <a:avLst/>
          </a:prstGeom>
          <a:ln>
            <a:noFill/>
          </a:ln>
        </p:spPr>
        <p:txBody>
          <a:bodyPr vert="horz" lIns="91440" tIns="45720" rIns="91440" bIns="45720" rtlCol="0">
            <a:noAutofit/>
          </a:bodyPr>
          <a:lstStyle>
            <a:lvl1pPr marL="342900" indent="-342900" algn="l" defTabSz="457200" rtl="0" eaLnBrk="1" latinLnBrk="0" hangingPunct="1">
              <a:lnSpc>
                <a:spcPct val="112000"/>
              </a:lnSpc>
              <a:spcBef>
                <a:spcPts val="600"/>
              </a:spcBef>
              <a:spcAft>
                <a:spcPts val="600"/>
              </a:spcAft>
              <a:buFont typeface="Arial"/>
              <a:buChar char="•"/>
              <a:defRPr sz="3200" kern="1200">
                <a:solidFill>
                  <a:schemeClr val="tx1"/>
                </a:solidFill>
                <a:latin typeface="Meta office pro"/>
                <a:ea typeface="+mn-ea"/>
                <a:cs typeface="Meta office pro"/>
              </a:defRPr>
            </a:lvl1pPr>
            <a:lvl2pPr marL="742950" indent="-285750" algn="l" defTabSz="457200" rtl="0" eaLnBrk="1" latinLnBrk="0" hangingPunct="1">
              <a:lnSpc>
                <a:spcPct val="112000"/>
              </a:lnSpc>
              <a:spcBef>
                <a:spcPts val="600"/>
              </a:spcBef>
              <a:spcAft>
                <a:spcPts val="600"/>
              </a:spcAft>
              <a:buFont typeface="Arial"/>
              <a:buChar char="–"/>
              <a:defRPr sz="2800" kern="1200">
                <a:solidFill>
                  <a:schemeClr val="tx1"/>
                </a:solidFill>
                <a:latin typeface="Meta office pro"/>
                <a:ea typeface="+mn-ea"/>
                <a:cs typeface="Meta office pro"/>
              </a:defRPr>
            </a:lvl2pPr>
            <a:lvl3pPr marL="1143000" indent="-228600" algn="l" defTabSz="457200" rtl="0" eaLnBrk="1" latinLnBrk="0" hangingPunct="1">
              <a:lnSpc>
                <a:spcPct val="112000"/>
              </a:lnSpc>
              <a:spcBef>
                <a:spcPts val="600"/>
              </a:spcBef>
              <a:spcAft>
                <a:spcPts val="600"/>
              </a:spcAft>
              <a:buFont typeface="Arial"/>
              <a:buChar char="•"/>
              <a:defRPr sz="2400" kern="1200">
                <a:solidFill>
                  <a:schemeClr val="tx1"/>
                </a:solidFill>
                <a:latin typeface="Meta office pro"/>
                <a:ea typeface="+mn-ea"/>
                <a:cs typeface="Meta office pro"/>
              </a:defRPr>
            </a:lvl3pPr>
            <a:lvl4pPr marL="1600200" indent="-228600" algn="l" defTabSz="457200" rtl="0" eaLnBrk="1" latinLnBrk="0" hangingPunct="1">
              <a:lnSpc>
                <a:spcPct val="112000"/>
              </a:lnSpc>
              <a:spcBef>
                <a:spcPts val="600"/>
              </a:spcBef>
              <a:spcAft>
                <a:spcPts val="600"/>
              </a:spcAft>
              <a:buFont typeface="Arial"/>
              <a:buChar char="–"/>
              <a:defRPr sz="2000" kern="1200">
                <a:solidFill>
                  <a:schemeClr val="tx1"/>
                </a:solidFill>
                <a:latin typeface="Meta office pro"/>
                <a:ea typeface="+mn-ea"/>
                <a:cs typeface="Meta office pro"/>
              </a:defRPr>
            </a:lvl4pPr>
            <a:lvl5pPr marL="2057400" indent="-228600" algn="l" defTabSz="457200" rtl="0" eaLnBrk="1" latinLnBrk="0" hangingPunct="1">
              <a:lnSpc>
                <a:spcPct val="112000"/>
              </a:lnSpc>
              <a:spcBef>
                <a:spcPts val="600"/>
              </a:spcBef>
              <a:spcAft>
                <a:spcPts val="600"/>
              </a:spcAft>
              <a:buFont typeface="Arial"/>
              <a:buChar char="»"/>
              <a:defRPr sz="2000" kern="1200">
                <a:solidFill>
                  <a:schemeClr val="tx1"/>
                </a:solidFill>
                <a:latin typeface="Meta office pro"/>
                <a:ea typeface="+mn-ea"/>
                <a:cs typeface="Meta office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300"/>
              </a:spcBef>
              <a:spcAft>
                <a:spcPts val="300"/>
              </a:spcAft>
              <a:buNone/>
            </a:pPr>
            <a:r>
              <a:rPr lang="en-US" sz="2000" b="1" dirty="0">
                <a:solidFill>
                  <a:srgbClr val="00B6DE"/>
                </a:solidFill>
                <a:latin typeface="Arial Narrow"/>
                <a:cs typeface="Arial Narrow"/>
              </a:rPr>
              <a:t>HE PĀTAI / CONSIDER THIS</a:t>
            </a:r>
          </a:p>
        </p:txBody>
      </p:sp>
      <p:pic>
        <p:nvPicPr>
          <p:cNvPr id="20" name="Picture 19" descr="White_Butterflyfish.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42200" y="12700"/>
            <a:ext cx="1132332" cy="964692"/>
          </a:xfrm>
          <a:prstGeom prst="rect">
            <a:avLst/>
          </a:prstGeom>
        </p:spPr>
      </p:pic>
      <p:pic>
        <p:nvPicPr>
          <p:cNvPr id="21" name="Picture 20" descr="White_Butterflyfish.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37328" y="139700"/>
            <a:ext cx="1132332" cy="964692"/>
          </a:xfrm>
          <a:prstGeom prst="rect">
            <a:avLst/>
          </a:prstGeom>
        </p:spPr>
      </p:pic>
      <p:pic>
        <p:nvPicPr>
          <p:cNvPr id="22" name="Picture 21" descr="White_Butterflyfish.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01794" y="-380746"/>
            <a:ext cx="1132332" cy="964692"/>
          </a:xfrm>
          <a:prstGeom prst="rect">
            <a:avLst/>
          </a:prstGeom>
        </p:spPr>
      </p:pic>
      <p:sp>
        <p:nvSpPr>
          <p:cNvPr id="13" name="Title 1"/>
          <p:cNvSpPr txBox="1">
            <a:spLocks/>
          </p:cNvSpPr>
          <p:nvPr/>
        </p:nvSpPr>
        <p:spPr>
          <a:xfrm>
            <a:off x="167454" y="50874"/>
            <a:ext cx="7203831" cy="836704"/>
          </a:xfrm>
          <a:prstGeom prst="rect">
            <a:avLst/>
          </a:prstGeom>
        </p:spPr>
        <p:txBody>
          <a:bodyPr vert="horz" lIns="91440" tIns="45720" rIns="91440" bIns="45720" rtlCol="0" anchor="ctr">
            <a:normAutofit fontScale="52500" lnSpcReduction="20000"/>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5400" dirty="0">
                <a:latin typeface="Arial Narrow"/>
                <a:cs typeface="Arial Narrow"/>
              </a:rPr>
              <a:t>ANTARCTIC WHALES</a:t>
            </a:r>
            <a:br>
              <a:rPr lang="en-US" sz="3600" dirty="0">
                <a:latin typeface="Arial Narrow"/>
                <a:cs typeface="Arial Narrow"/>
              </a:rPr>
            </a:br>
            <a:r>
              <a:rPr lang="en-US" sz="3600" dirty="0">
                <a:latin typeface="Arial Narrow"/>
                <a:cs typeface="Arial Narrow"/>
              </a:rPr>
              <a:t>Focusing Question: What role do whales play in climate and climate change?</a:t>
            </a:r>
          </a:p>
        </p:txBody>
      </p:sp>
      <p:pic>
        <p:nvPicPr>
          <p:cNvPr id="3" name="Picture 2" descr="A whale swimming in the water&#10;&#10;Description automatically generated with low confidence">
            <a:extLst>
              <a:ext uri="{FF2B5EF4-FFF2-40B4-BE49-F238E27FC236}">
                <a16:creationId xmlns:a16="http://schemas.microsoft.com/office/drawing/2014/main" id="{756F21C6-A750-454F-861A-84CFD638552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5543345" y="1599613"/>
            <a:ext cx="3423432" cy="2521826"/>
          </a:xfrm>
          <a:prstGeom prst="rect">
            <a:avLst/>
          </a:prstGeom>
        </p:spPr>
      </p:pic>
      <p:sp>
        <p:nvSpPr>
          <p:cNvPr id="15" name="Left Arrow 14">
            <a:extLst>
              <a:ext uri="{FF2B5EF4-FFF2-40B4-BE49-F238E27FC236}">
                <a16:creationId xmlns:a16="http://schemas.microsoft.com/office/drawing/2014/main" id="{FB9C3EE4-42B4-364B-831C-93368E805320}"/>
              </a:ext>
            </a:extLst>
          </p:cNvPr>
          <p:cNvSpPr/>
          <p:nvPr/>
        </p:nvSpPr>
        <p:spPr>
          <a:xfrm>
            <a:off x="2192868" y="3687354"/>
            <a:ext cx="2362200" cy="808200"/>
          </a:xfrm>
          <a:custGeom>
            <a:avLst/>
            <a:gdLst>
              <a:gd name="connsiteX0" fmla="*/ 0 w 2228850"/>
              <a:gd name="connsiteY0" fmla="*/ 361000 h 722000"/>
              <a:gd name="connsiteX1" fmla="*/ 361000 w 2228850"/>
              <a:gd name="connsiteY1" fmla="*/ 0 h 722000"/>
              <a:gd name="connsiteX2" fmla="*/ 361000 w 2228850"/>
              <a:gd name="connsiteY2" fmla="*/ 180500 h 722000"/>
              <a:gd name="connsiteX3" fmla="*/ 2228850 w 2228850"/>
              <a:gd name="connsiteY3" fmla="*/ 180500 h 722000"/>
              <a:gd name="connsiteX4" fmla="*/ 2228850 w 2228850"/>
              <a:gd name="connsiteY4" fmla="*/ 541500 h 722000"/>
              <a:gd name="connsiteX5" fmla="*/ 361000 w 2228850"/>
              <a:gd name="connsiteY5" fmla="*/ 541500 h 722000"/>
              <a:gd name="connsiteX6" fmla="*/ 361000 w 2228850"/>
              <a:gd name="connsiteY6" fmla="*/ 722000 h 722000"/>
              <a:gd name="connsiteX7" fmla="*/ 0 w 2228850"/>
              <a:gd name="connsiteY7" fmla="*/ 361000 h 722000"/>
              <a:gd name="connsiteX0" fmla="*/ 0 w 2228850"/>
              <a:gd name="connsiteY0" fmla="*/ 447200 h 808200"/>
              <a:gd name="connsiteX1" fmla="*/ 361000 w 2228850"/>
              <a:gd name="connsiteY1" fmla="*/ 86200 h 808200"/>
              <a:gd name="connsiteX2" fmla="*/ 361000 w 2228850"/>
              <a:gd name="connsiteY2" fmla="*/ 266700 h 808200"/>
              <a:gd name="connsiteX3" fmla="*/ 2209800 w 2228850"/>
              <a:gd name="connsiteY3" fmla="*/ 0 h 808200"/>
              <a:gd name="connsiteX4" fmla="*/ 2228850 w 2228850"/>
              <a:gd name="connsiteY4" fmla="*/ 627700 h 808200"/>
              <a:gd name="connsiteX5" fmla="*/ 361000 w 2228850"/>
              <a:gd name="connsiteY5" fmla="*/ 627700 h 808200"/>
              <a:gd name="connsiteX6" fmla="*/ 361000 w 2228850"/>
              <a:gd name="connsiteY6" fmla="*/ 808200 h 808200"/>
              <a:gd name="connsiteX7" fmla="*/ 0 w 2228850"/>
              <a:gd name="connsiteY7" fmla="*/ 447200 h 808200"/>
              <a:gd name="connsiteX0" fmla="*/ 0 w 2228850"/>
              <a:gd name="connsiteY0" fmla="*/ 447200 h 808200"/>
              <a:gd name="connsiteX1" fmla="*/ 361000 w 2228850"/>
              <a:gd name="connsiteY1" fmla="*/ 86200 h 808200"/>
              <a:gd name="connsiteX2" fmla="*/ 361000 w 2228850"/>
              <a:gd name="connsiteY2" fmla="*/ 266700 h 808200"/>
              <a:gd name="connsiteX3" fmla="*/ 2209800 w 2228850"/>
              <a:gd name="connsiteY3" fmla="*/ 0 h 808200"/>
              <a:gd name="connsiteX4" fmla="*/ 2228850 w 2228850"/>
              <a:gd name="connsiteY4" fmla="*/ 627700 h 808200"/>
              <a:gd name="connsiteX5" fmla="*/ 361000 w 2228850"/>
              <a:gd name="connsiteY5" fmla="*/ 627700 h 808200"/>
              <a:gd name="connsiteX6" fmla="*/ 361000 w 2228850"/>
              <a:gd name="connsiteY6" fmla="*/ 808200 h 808200"/>
              <a:gd name="connsiteX7" fmla="*/ 0 w 2228850"/>
              <a:gd name="connsiteY7" fmla="*/ 447200 h 808200"/>
              <a:gd name="connsiteX0" fmla="*/ 0 w 2305050"/>
              <a:gd name="connsiteY0" fmla="*/ 447200 h 808200"/>
              <a:gd name="connsiteX1" fmla="*/ 361000 w 2305050"/>
              <a:gd name="connsiteY1" fmla="*/ 86200 h 808200"/>
              <a:gd name="connsiteX2" fmla="*/ 361000 w 2305050"/>
              <a:gd name="connsiteY2" fmla="*/ 266700 h 808200"/>
              <a:gd name="connsiteX3" fmla="*/ 2209800 w 2305050"/>
              <a:gd name="connsiteY3" fmla="*/ 0 h 808200"/>
              <a:gd name="connsiteX4" fmla="*/ 2305050 w 2305050"/>
              <a:gd name="connsiteY4" fmla="*/ 570550 h 808200"/>
              <a:gd name="connsiteX5" fmla="*/ 361000 w 2305050"/>
              <a:gd name="connsiteY5" fmla="*/ 627700 h 808200"/>
              <a:gd name="connsiteX6" fmla="*/ 361000 w 2305050"/>
              <a:gd name="connsiteY6" fmla="*/ 808200 h 808200"/>
              <a:gd name="connsiteX7" fmla="*/ 0 w 2305050"/>
              <a:gd name="connsiteY7" fmla="*/ 447200 h 808200"/>
              <a:gd name="connsiteX0" fmla="*/ 0 w 2305050"/>
              <a:gd name="connsiteY0" fmla="*/ 447200 h 808200"/>
              <a:gd name="connsiteX1" fmla="*/ 361000 w 2305050"/>
              <a:gd name="connsiteY1" fmla="*/ 86200 h 808200"/>
              <a:gd name="connsiteX2" fmla="*/ 361000 w 2305050"/>
              <a:gd name="connsiteY2" fmla="*/ 266700 h 808200"/>
              <a:gd name="connsiteX3" fmla="*/ 2209800 w 2305050"/>
              <a:gd name="connsiteY3" fmla="*/ 0 h 808200"/>
              <a:gd name="connsiteX4" fmla="*/ 2305050 w 2305050"/>
              <a:gd name="connsiteY4" fmla="*/ 570550 h 808200"/>
              <a:gd name="connsiteX5" fmla="*/ 361000 w 2305050"/>
              <a:gd name="connsiteY5" fmla="*/ 627700 h 808200"/>
              <a:gd name="connsiteX6" fmla="*/ 361000 w 2305050"/>
              <a:gd name="connsiteY6" fmla="*/ 808200 h 808200"/>
              <a:gd name="connsiteX7" fmla="*/ 0 w 2305050"/>
              <a:gd name="connsiteY7" fmla="*/ 447200 h 808200"/>
              <a:gd name="connsiteX0" fmla="*/ 0 w 2362200"/>
              <a:gd name="connsiteY0" fmla="*/ 199550 h 808200"/>
              <a:gd name="connsiteX1" fmla="*/ 418150 w 2362200"/>
              <a:gd name="connsiteY1" fmla="*/ 86200 h 808200"/>
              <a:gd name="connsiteX2" fmla="*/ 418150 w 2362200"/>
              <a:gd name="connsiteY2" fmla="*/ 266700 h 808200"/>
              <a:gd name="connsiteX3" fmla="*/ 2266950 w 2362200"/>
              <a:gd name="connsiteY3" fmla="*/ 0 h 808200"/>
              <a:gd name="connsiteX4" fmla="*/ 2362200 w 2362200"/>
              <a:gd name="connsiteY4" fmla="*/ 570550 h 808200"/>
              <a:gd name="connsiteX5" fmla="*/ 418150 w 2362200"/>
              <a:gd name="connsiteY5" fmla="*/ 627700 h 808200"/>
              <a:gd name="connsiteX6" fmla="*/ 418150 w 2362200"/>
              <a:gd name="connsiteY6" fmla="*/ 808200 h 808200"/>
              <a:gd name="connsiteX7" fmla="*/ 0 w 2362200"/>
              <a:gd name="connsiteY7" fmla="*/ 199550 h 808200"/>
              <a:gd name="connsiteX0" fmla="*/ 0 w 2362200"/>
              <a:gd name="connsiteY0" fmla="*/ 199550 h 808200"/>
              <a:gd name="connsiteX1" fmla="*/ 761050 w 2362200"/>
              <a:gd name="connsiteY1" fmla="*/ 143350 h 808200"/>
              <a:gd name="connsiteX2" fmla="*/ 418150 w 2362200"/>
              <a:gd name="connsiteY2" fmla="*/ 266700 h 808200"/>
              <a:gd name="connsiteX3" fmla="*/ 2266950 w 2362200"/>
              <a:gd name="connsiteY3" fmla="*/ 0 h 808200"/>
              <a:gd name="connsiteX4" fmla="*/ 2362200 w 2362200"/>
              <a:gd name="connsiteY4" fmla="*/ 570550 h 808200"/>
              <a:gd name="connsiteX5" fmla="*/ 418150 w 2362200"/>
              <a:gd name="connsiteY5" fmla="*/ 627700 h 808200"/>
              <a:gd name="connsiteX6" fmla="*/ 418150 w 2362200"/>
              <a:gd name="connsiteY6" fmla="*/ 808200 h 808200"/>
              <a:gd name="connsiteX7" fmla="*/ 0 w 2362200"/>
              <a:gd name="connsiteY7" fmla="*/ 199550 h 808200"/>
              <a:gd name="connsiteX0" fmla="*/ 0 w 2362200"/>
              <a:gd name="connsiteY0" fmla="*/ 199550 h 808200"/>
              <a:gd name="connsiteX1" fmla="*/ 761050 w 2362200"/>
              <a:gd name="connsiteY1" fmla="*/ 143350 h 808200"/>
              <a:gd name="connsiteX2" fmla="*/ 494350 w 2362200"/>
              <a:gd name="connsiteY2" fmla="*/ 361950 h 808200"/>
              <a:gd name="connsiteX3" fmla="*/ 2266950 w 2362200"/>
              <a:gd name="connsiteY3" fmla="*/ 0 h 808200"/>
              <a:gd name="connsiteX4" fmla="*/ 2362200 w 2362200"/>
              <a:gd name="connsiteY4" fmla="*/ 570550 h 808200"/>
              <a:gd name="connsiteX5" fmla="*/ 418150 w 2362200"/>
              <a:gd name="connsiteY5" fmla="*/ 627700 h 808200"/>
              <a:gd name="connsiteX6" fmla="*/ 418150 w 2362200"/>
              <a:gd name="connsiteY6" fmla="*/ 808200 h 808200"/>
              <a:gd name="connsiteX7" fmla="*/ 0 w 2362200"/>
              <a:gd name="connsiteY7" fmla="*/ 199550 h 80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62200" h="808200">
                <a:moveTo>
                  <a:pt x="0" y="199550"/>
                </a:moveTo>
                <a:lnTo>
                  <a:pt x="761050" y="143350"/>
                </a:lnTo>
                <a:lnTo>
                  <a:pt x="494350" y="361950"/>
                </a:lnTo>
                <a:cubicBezTo>
                  <a:pt x="1110617" y="273050"/>
                  <a:pt x="1669733" y="660400"/>
                  <a:pt x="2266950" y="0"/>
                </a:cubicBezTo>
                <a:lnTo>
                  <a:pt x="2362200" y="570550"/>
                </a:lnTo>
                <a:cubicBezTo>
                  <a:pt x="1561783" y="856300"/>
                  <a:pt x="1066167" y="608650"/>
                  <a:pt x="418150" y="627700"/>
                </a:cubicBezTo>
                <a:lnTo>
                  <a:pt x="418150" y="808200"/>
                </a:lnTo>
                <a:lnTo>
                  <a:pt x="0" y="199550"/>
                </a:lnTo>
                <a:close/>
              </a:path>
            </a:pathLst>
          </a:custGeom>
          <a:solidFill>
            <a:srgbClr val="00B6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Left Arrow 14">
            <a:extLst>
              <a:ext uri="{FF2B5EF4-FFF2-40B4-BE49-F238E27FC236}">
                <a16:creationId xmlns:a16="http://schemas.microsoft.com/office/drawing/2014/main" id="{2D291D27-35CB-B543-971F-CB4D08943CA2}"/>
              </a:ext>
            </a:extLst>
          </p:cNvPr>
          <p:cNvSpPr/>
          <p:nvPr/>
        </p:nvSpPr>
        <p:spPr>
          <a:xfrm rot="9271793">
            <a:off x="624204" y="1854977"/>
            <a:ext cx="2362200" cy="808200"/>
          </a:xfrm>
          <a:custGeom>
            <a:avLst/>
            <a:gdLst>
              <a:gd name="connsiteX0" fmla="*/ 0 w 2228850"/>
              <a:gd name="connsiteY0" fmla="*/ 361000 h 722000"/>
              <a:gd name="connsiteX1" fmla="*/ 361000 w 2228850"/>
              <a:gd name="connsiteY1" fmla="*/ 0 h 722000"/>
              <a:gd name="connsiteX2" fmla="*/ 361000 w 2228850"/>
              <a:gd name="connsiteY2" fmla="*/ 180500 h 722000"/>
              <a:gd name="connsiteX3" fmla="*/ 2228850 w 2228850"/>
              <a:gd name="connsiteY3" fmla="*/ 180500 h 722000"/>
              <a:gd name="connsiteX4" fmla="*/ 2228850 w 2228850"/>
              <a:gd name="connsiteY4" fmla="*/ 541500 h 722000"/>
              <a:gd name="connsiteX5" fmla="*/ 361000 w 2228850"/>
              <a:gd name="connsiteY5" fmla="*/ 541500 h 722000"/>
              <a:gd name="connsiteX6" fmla="*/ 361000 w 2228850"/>
              <a:gd name="connsiteY6" fmla="*/ 722000 h 722000"/>
              <a:gd name="connsiteX7" fmla="*/ 0 w 2228850"/>
              <a:gd name="connsiteY7" fmla="*/ 361000 h 722000"/>
              <a:gd name="connsiteX0" fmla="*/ 0 w 2228850"/>
              <a:gd name="connsiteY0" fmla="*/ 447200 h 808200"/>
              <a:gd name="connsiteX1" fmla="*/ 361000 w 2228850"/>
              <a:gd name="connsiteY1" fmla="*/ 86200 h 808200"/>
              <a:gd name="connsiteX2" fmla="*/ 361000 w 2228850"/>
              <a:gd name="connsiteY2" fmla="*/ 266700 h 808200"/>
              <a:gd name="connsiteX3" fmla="*/ 2209800 w 2228850"/>
              <a:gd name="connsiteY3" fmla="*/ 0 h 808200"/>
              <a:gd name="connsiteX4" fmla="*/ 2228850 w 2228850"/>
              <a:gd name="connsiteY4" fmla="*/ 627700 h 808200"/>
              <a:gd name="connsiteX5" fmla="*/ 361000 w 2228850"/>
              <a:gd name="connsiteY5" fmla="*/ 627700 h 808200"/>
              <a:gd name="connsiteX6" fmla="*/ 361000 w 2228850"/>
              <a:gd name="connsiteY6" fmla="*/ 808200 h 808200"/>
              <a:gd name="connsiteX7" fmla="*/ 0 w 2228850"/>
              <a:gd name="connsiteY7" fmla="*/ 447200 h 808200"/>
              <a:gd name="connsiteX0" fmla="*/ 0 w 2228850"/>
              <a:gd name="connsiteY0" fmla="*/ 447200 h 808200"/>
              <a:gd name="connsiteX1" fmla="*/ 361000 w 2228850"/>
              <a:gd name="connsiteY1" fmla="*/ 86200 h 808200"/>
              <a:gd name="connsiteX2" fmla="*/ 361000 w 2228850"/>
              <a:gd name="connsiteY2" fmla="*/ 266700 h 808200"/>
              <a:gd name="connsiteX3" fmla="*/ 2209800 w 2228850"/>
              <a:gd name="connsiteY3" fmla="*/ 0 h 808200"/>
              <a:gd name="connsiteX4" fmla="*/ 2228850 w 2228850"/>
              <a:gd name="connsiteY4" fmla="*/ 627700 h 808200"/>
              <a:gd name="connsiteX5" fmla="*/ 361000 w 2228850"/>
              <a:gd name="connsiteY5" fmla="*/ 627700 h 808200"/>
              <a:gd name="connsiteX6" fmla="*/ 361000 w 2228850"/>
              <a:gd name="connsiteY6" fmla="*/ 808200 h 808200"/>
              <a:gd name="connsiteX7" fmla="*/ 0 w 2228850"/>
              <a:gd name="connsiteY7" fmla="*/ 447200 h 808200"/>
              <a:gd name="connsiteX0" fmla="*/ 0 w 2305050"/>
              <a:gd name="connsiteY0" fmla="*/ 447200 h 808200"/>
              <a:gd name="connsiteX1" fmla="*/ 361000 w 2305050"/>
              <a:gd name="connsiteY1" fmla="*/ 86200 h 808200"/>
              <a:gd name="connsiteX2" fmla="*/ 361000 w 2305050"/>
              <a:gd name="connsiteY2" fmla="*/ 266700 h 808200"/>
              <a:gd name="connsiteX3" fmla="*/ 2209800 w 2305050"/>
              <a:gd name="connsiteY3" fmla="*/ 0 h 808200"/>
              <a:gd name="connsiteX4" fmla="*/ 2305050 w 2305050"/>
              <a:gd name="connsiteY4" fmla="*/ 570550 h 808200"/>
              <a:gd name="connsiteX5" fmla="*/ 361000 w 2305050"/>
              <a:gd name="connsiteY5" fmla="*/ 627700 h 808200"/>
              <a:gd name="connsiteX6" fmla="*/ 361000 w 2305050"/>
              <a:gd name="connsiteY6" fmla="*/ 808200 h 808200"/>
              <a:gd name="connsiteX7" fmla="*/ 0 w 2305050"/>
              <a:gd name="connsiteY7" fmla="*/ 447200 h 808200"/>
              <a:gd name="connsiteX0" fmla="*/ 0 w 2305050"/>
              <a:gd name="connsiteY0" fmla="*/ 447200 h 808200"/>
              <a:gd name="connsiteX1" fmla="*/ 361000 w 2305050"/>
              <a:gd name="connsiteY1" fmla="*/ 86200 h 808200"/>
              <a:gd name="connsiteX2" fmla="*/ 361000 w 2305050"/>
              <a:gd name="connsiteY2" fmla="*/ 266700 h 808200"/>
              <a:gd name="connsiteX3" fmla="*/ 2209800 w 2305050"/>
              <a:gd name="connsiteY3" fmla="*/ 0 h 808200"/>
              <a:gd name="connsiteX4" fmla="*/ 2305050 w 2305050"/>
              <a:gd name="connsiteY4" fmla="*/ 570550 h 808200"/>
              <a:gd name="connsiteX5" fmla="*/ 361000 w 2305050"/>
              <a:gd name="connsiteY5" fmla="*/ 627700 h 808200"/>
              <a:gd name="connsiteX6" fmla="*/ 361000 w 2305050"/>
              <a:gd name="connsiteY6" fmla="*/ 808200 h 808200"/>
              <a:gd name="connsiteX7" fmla="*/ 0 w 2305050"/>
              <a:gd name="connsiteY7" fmla="*/ 447200 h 808200"/>
              <a:gd name="connsiteX0" fmla="*/ 0 w 2362200"/>
              <a:gd name="connsiteY0" fmla="*/ 199550 h 808200"/>
              <a:gd name="connsiteX1" fmla="*/ 418150 w 2362200"/>
              <a:gd name="connsiteY1" fmla="*/ 86200 h 808200"/>
              <a:gd name="connsiteX2" fmla="*/ 418150 w 2362200"/>
              <a:gd name="connsiteY2" fmla="*/ 266700 h 808200"/>
              <a:gd name="connsiteX3" fmla="*/ 2266950 w 2362200"/>
              <a:gd name="connsiteY3" fmla="*/ 0 h 808200"/>
              <a:gd name="connsiteX4" fmla="*/ 2362200 w 2362200"/>
              <a:gd name="connsiteY4" fmla="*/ 570550 h 808200"/>
              <a:gd name="connsiteX5" fmla="*/ 418150 w 2362200"/>
              <a:gd name="connsiteY5" fmla="*/ 627700 h 808200"/>
              <a:gd name="connsiteX6" fmla="*/ 418150 w 2362200"/>
              <a:gd name="connsiteY6" fmla="*/ 808200 h 808200"/>
              <a:gd name="connsiteX7" fmla="*/ 0 w 2362200"/>
              <a:gd name="connsiteY7" fmla="*/ 199550 h 808200"/>
              <a:gd name="connsiteX0" fmla="*/ 0 w 2362200"/>
              <a:gd name="connsiteY0" fmla="*/ 199550 h 808200"/>
              <a:gd name="connsiteX1" fmla="*/ 761050 w 2362200"/>
              <a:gd name="connsiteY1" fmla="*/ 143350 h 808200"/>
              <a:gd name="connsiteX2" fmla="*/ 418150 w 2362200"/>
              <a:gd name="connsiteY2" fmla="*/ 266700 h 808200"/>
              <a:gd name="connsiteX3" fmla="*/ 2266950 w 2362200"/>
              <a:gd name="connsiteY3" fmla="*/ 0 h 808200"/>
              <a:gd name="connsiteX4" fmla="*/ 2362200 w 2362200"/>
              <a:gd name="connsiteY4" fmla="*/ 570550 h 808200"/>
              <a:gd name="connsiteX5" fmla="*/ 418150 w 2362200"/>
              <a:gd name="connsiteY5" fmla="*/ 627700 h 808200"/>
              <a:gd name="connsiteX6" fmla="*/ 418150 w 2362200"/>
              <a:gd name="connsiteY6" fmla="*/ 808200 h 808200"/>
              <a:gd name="connsiteX7" fmla="*/ 0 w 2362200"/>
              <a:gd name="connsiteY7" fmla="*/ 199550 h 808200"/>
              <a:gd name="connsiteX0" fmla="*/ 0 w 2362200"/>
              <a:gd name="connsiteY0" fmla="*/ 199550 h 808200"/>
              <a:gd name="connsiteX1" fmla="*/ 761050 w 2362200"/>
              <a:gd name="connsiteY1" fmla="*/ 143350 h 808200"/>
              <a:gd name="connsiteX2" fmla="*/ 494350 w 2362200"/>
              <a:gd name="connsiteY2" fmla="*/ 361950 h 808200"/>
              <a:gd name="connsiteX3" fmla="*/ 2266950 w 2362200"/>
              <a:gd name="connsiteY3" fmla="*/ 0 h 808200"/>
              <a:gd name="connsiteX4" fmla="*/ 2362200 w 2362200"/>
              <a:gd name="connsiteY4" fmla="*/ 570550 h 808200"/>
              <a:gd name="connsiteX5" fmla="*/ 418150 w 2362200"/>
              <a:gd name="connsiteY5" fmla="*/ 627700 h 808200"/>
              <a:gd name="connsiteX6" fmla="*/ 418150 w 2362200"/>
              <a:gd name="connsiteY6" fmla="*/ 808200 h 808200"/>
              <a:gd name="connsiteX7" fmla="*/ 0 w 2362200"/>
              <a:gd name="connsiteY7" fmla="*/ 199550 h 80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62200" h="808200">
                <a:moveTo>
                  <a:pt x="0" y="199550"/>
                </a:moveTo>
                <a:lnTo>
                  <a:pt x="761050" y="143350"/>
                </a:lnTo>
                <a:lnTo>
                  <a:pt x="494350" y="361950"/>
                </a:lnTo>
                <a:cubicBezTo>
                  <a:pt x="1110617" y="273050"/>
                  <a:pt x="1669733" y="660400"/>
                  <a:pt x="2266950" y="0"/>
                </a:cubicBezTo>
                <a:lnTo>
                  <a:pt x="2362200" y="570550"/>
                </a:lnTo>
                <a:cubicBezTo>
                  <a:pt x="1561783" y="856300"/>
                  <a:pt x="1066167" y="608650"/>
                  <a:pt x="418150" y="627700"/>
                </a:cubicBezTo>
                <a:lnTo>
                  <a:pt x="418150" y="808200"/>
                </a:lnTo>
                <a:lnTo>
                  <a:pt x="0" y="199550"/>
                </a:lnTo>
                <a:close/>
              </a:path>
            </a:pathLst>
          </a:custGeom>
          <a:solidFill>
            <a:srgbClr val="00B6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Left Arrow 14">
            <a:extLst>
              <a:ext uri="{FF2B5EF4-FFF2-40B4-BE49-F238E27FC236}">
                <a16:creationId xmlns:a16="http://schemas.microsoft.com/office/drawing/2014/main" id="{5FC2D336-6432-EF4F-8BF3-DB96C2E4F570}"/>
              </a:ext>
            </a:extLst>
          </p:cNvPr>
          <p:cNvSpPr/>
          <p:nvPr/>
        </p:nvSpPr>
        <p:spPr>
          <a:xfrm rot="12257948">
            <a:off x="4273157" y="1427615"/>
            <a:ext cx="2362200" cy="808200"/>
          </a:xfrm>
          <a:custGeom>
            <a:avLst/>
            <a:gdLst>
              <a:gd name="connsiteX0" fmla="*/ 0 w 2228850"/>
              <a:gd name="connsiteY0" fmla="*/ 361000 h 722000"/>
              <a:gd name="connsiteX1" fmla="*/ 361000 w 2228850"/>
              <a:gd name="connsiteY1" fmla="*/ 0 h 722000"/>
              <a:gd name="connsiteX2" fmla="*/ 361000 w 2228850"/>
              <a:gd name="connsiteY2" fmla="*/ 180500 h 722000"/>
              <a:gd name="connsiteX3" fmla="*/ 2228850 w 2228850"/>
              <a:gd name="connsiteY3" fmla="*/ 180500 h 722000"/>
              <a:gd name="connsiteX4" fmla="*/ 2228850 w 2228850"/>
              <a:gd name="connsiteY4" fmla="*/ 541500 h 722000"/>
              <a:gd name="connsiteX5" fmla="*/ 361000 w 2228850"/>
              <a:gd name="connsiteY5" fmla="*/ 541500 h 722000"/>
              <a:gd name="connsiteX6" fmla="*/ 361000 w 2228850"/>
              <a:gd name="connsiteY6" fmla="*/ 722000 h 722000"/>
              <a:gd name="connsiteX7" fmla="*/ 0 w 2228850"/>
              <a:gd name="connsiteY7" fmla="*/ 361000 h 722000"/>
              <a:gd name="connsiteX0" fmla="*/ 0 w 2228850"/>
              <a:gd name="connsiteY0" fmla="*/ 447200 h 808200"/>
              <a:gd name="connsiteX1" fmla="*/ 361000 w 2228850"/>
              <a:gd name="connsiteY1" fmla="*/ 86200 h 808200"/>
              <a:gd name="connsiteX2" fmla="*/ 361000 w 2228850"/>
              <a:gd name="connsiteY2" fmla="*/ 266700 h 808200"/>
              <a:gd name="connsiteX3" fmla="*/ 2209800 w 2228850"/>
              <a:gd name="connsiteY3" fmla="*/ 0 h 808200"/>
              <a:gd name="connsiteX4" fmla="*/ 2228850 w 2228850"/>
              <a:gd name="connsiteY4" fmla="*/ 627700 h 808200"/>
              <a:gd name="connsiteX5" fmla="*/ 361000 w 2228850"/>
              <a:gd name="connsiteY5" fmla="*/ 627700 h 808200"/>
              <a:gd name="connsiteX6" fmla="*/ 361000 w 2228850"/>
              <a:gd name="connsiteY6" fmla="*/ 808200 h 808200"/>
              <a:gd name="connsiteX7" fmla="*/ 0 w 2228850"/>
              <a:gd name="connsiteY7" fmla="*/ 447200 h 808200"/>
              <a:gd name="connsiteX0" fmla="*/ 0 w 2228850"/>
              <a:gd name="connsiteY0" fmla="*/ 447200 h 808200"/>
              <a:gd name="connsiteX1" fmla="*/ 361000 w 2228850"/>
              <a:gd name="connsiteY1" fmla="*/ 86200 h 808200"/>
              <a:gd name="connsiteX2" fmla="*/ 361000 w 2228850"/>
              <a:gd name="connsiteY2" fmla="*/ 266700 h 808200"/>
              <a:gd name="connsiteX3" fmla="*/ 2209800 w 2228850"/>
              <a:gd name="connsiteY3" fmla="*/ 0 h 808200"/>
              <a:gd name="connsiteX4" fmla="*/ 2228850 w 2228850"/>
              <a:gd name="connsiteY4" fmla="*/ 627700 h 808200"/>
              <a:gd name="connsiteX5" fmla="*/ 361000 w 2228850"/>
              <a:gd name="connsiteY5" fmla="*/ 627700 h 808200"/>
              <a:gd name="connsiteX6" fmla="*/ 361000 w 2228850"/>
              <a:gd name="connsiteY6" fmla="*/ 808200 h 808200"/>
              <a:gd name="connsiteX7" fmla="*/ 0 w 2228850"/>
              <a:gd name="connsiteY7" fmla="*/ 447200 h 808200"/>
              <a:gd name="connsiteX0" fmla="*/ 0 w 2305050"/>
              <a:gd name="connsiteY0" fmla="*/ 447200 h 808200"/>
              <a:gd name="connsiteX1" fmla="*/ 361000 w 2305050"/>
              <a:gd name="connsiteY1" fmla="*/ 86200 h 808200"/>
              <a:gd name="connsiteX2" fmla="*/ 361000 w 2305050"/>
              <a:gd name="connsiteY2" fmla="*/ 266700 h 808200"/>
              <a:gd name="connsiteX3" fmla="*/ 2209800 w 2305050"/>
              <a:gd name="connsiteY3" fmla="*/ 0 h 808200"/>
              <a:gd name="connsiteX4" fmla="*/ 2305050 w 2305050"/>
              <a:gd name="connsiteY4" fmla="*/ 570550 h 808200"/>
              <a:gd name="connsiteX5" fmla="*/ 361000 w 2305050"/>
              <a:gd name="connsiteY5" fmla="*/ 627700 h 808200"/>
              <a:gd name="connsiteX6" fmla="*/ 361000 w 2305050"/>
              <a:gd name="connsiteY6" fmla="*/ 808200 h 808200"/>
              <a:gd name="connsiteX7" fmla="*/ 0 w 2305050"/>
              <a:gd name="connsiteY7" fmla="*/ 447200 h 808200"/>
              <a:gd name="connsiteX0" fmla="*/ 0 w 2305050"/>
              <a:gd name="connsiteY0" fmla="*/ 447200 h 808200"/>
              <a:gd name="connsiteX1" fmla="*/ 361000 w 2305050"/>
              <a:gd name="connsiteY1" fmla="*/ 86200 h 808200"/>
              <a:gd name="connsiteX2" fmla="*/ 361000 w 2305050"/>
              <a:gd name="connsiteY2" fmla="*/ 266700 h 808200"/>
              <a:gd name="connsiteX3" fmla="*/ 2209800 w 2305050"/>
              <a:gd name="connsiteY3" fmla="*/ 0 h 808200"/>
              <a:gd name="connsiteX4" fmla="*/ 2305050 w 2305050"/>
              <a:gd name="connsiteY4" fmla="*/ 570550 h 808200"/>
              <a:gd name="connsiteX5" fmla="*/ 361000 w 2305050"/>
              <a:gd name="connsiteY5" fmla="*/ 627700 h 808200"/>
              <a:gd name="connsiteX6" fmla="*/ 361000 w 2305050"/>
              <a:gd name="connsiteY6" fmla="*/ 808200 h 808200"/>
              <a:gd name="connsiteX7" fmla="*/ 0 w 2305050"/>
              <a:gd name="connsiteY7" fmla="*/ 447200 h 808200"/>
              <a:gd name="connsiteX0" fmla="*/ 0 w 2362200"/>
              <a:gd name="connsiteY0" fmla="*/ 199550 h 808200"/>
              <a:gd name="connsiteX1" fmla="*/ 418150 w 2362200"/>
              <a:gd name="connsiteY1" fmla="*/ 86200 h 808200"/>
              <a:gd name="connsiteX2" fmla="*/ 418150 w 2362200"/>
              <a:gd name="connsiteY2" fmla="*/ 266700 h 808200"/>
              <a:gd name="connsiteX3" fmla="*/ 2266950 w 2362200"/>
              <a:gd name="connsiteY3" fmla="*/ 0 h 808200"/>
              <a:gd name="connsiteX4" fmla="*/ 2362200 w 2362200"/>
              <a:gd name="connsiteY4" fmla="*/ 570550 h 808200"/>
              <a:gd name="connsiteX5" fmla="*/ 418150 w 2362200"/>
              <a:gd name="connsiteY5" fmla="*/ 627700 h 808200"/>
              <a:gd name="connsiteX6" fmla="*/ 418150 w 2362200"/>
              <a:gd name="connsiteY6" fmla="*/ 808200 h 808200"/>
              <a:gd name="connsiteX7" fmla="*/ 0 w 2362200"/>
              <a:gd name="connsiteY7" fmla="*/ 199550 h 808200"/>
              <a:gd name="connsiteX0" fmla="*/ 0 w 2362200"/>
              <a:gd name="connsiteY0" fmla="*/ 199550 h 808200"/>
              <a:gd name="connsiteX1" fmla="*/ 761050 w 2362200"/>
              <a:gd name="connsiteY1" fmla="*/ 143350 h 808200"/>
              <a:gd name="connsiteX2" fmla="*/ 418150 w 2362200"/>
              <a:gd name="connsiteY2" fmla="*/ 266700 h 808200"/>
              <a:gd name="connsiteX3" fmla="*/ 2266950 w 2362200"/>
              <a:gd name="connsiteY3" fmla="*/ 0 h 808200"/>
              <a:gd name="connsiteX4" fmla="*/ 2362200 w 2362200"/>
              <a:gd name="connsiteY4" fmla="*/ 570550 h 808200"/>
              <a:gd name="connsiteX5" fmla="*/ 418150 w 2362200"/>
              <a:gd name="connsiteY5" fmla="*/ 627700 h 808200"/>
              <a:gd name="connsiteX6" fmla="*/ 418150 w 2362200"/>
              <a:gd name="connsiteY6" fmla="*/ 808200 h 808200"/>
              <a:gd name="connsiteX7" fmla="*/ 0 w 2362200"/>
              <a:gd name="connsiteY7" fmla="*/ 199550 h 808200"/>
              <a:gd name="connsiteX0" fmla="*/ 0 w 2362200"/>
              <a:gd name="connsiteY0" fmla="*/ 199550 h 808200"/>
              <a:gd name="connsiteX1" fmla="*/ 761050 w 2362200"/>
              <a:gd name="connsiteY1" fmla="*/ 143350 h 808200"/>
              <a:gd name="connsiteX2" fmla="*/ 494350 w 2362200"/>
              <a:gd name="connsiteY2" fmla="*/ 361950 h 808200"/>
              <a:gd name="connsiteX3" fmla="*/ 2266950 w 2362200"/>
              <a:gd name="connsiteY3" fmla="*/ 0 h 808200"/>
              <a:gd name="connsiteX4" fmla="*/ 2362200 w 2362200"/>
              <a:gd name="connsiteY4" fmla="*/ 570550 h 808200"/>
              <a:gd name="connsiteX5" fmla="*/ 418150 w 2362200"/>
              <a:gd name="connsiteY5" fmla="*/ 627700 h 808200"/>
              <a:gd name="connsiteX6" fmla="*/ 418150 w 2362200"/>
              <a:gd name="connsiteY6" fmla="*/ 808200 h 808200"/>
              <a:gd name="connsiteX7" fmla="*/ 0 w 2362200"/>
              <a:gd name="connsiteY7" fmla="*/ 199550 h 80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62200" h="808200">
                <a:moveTo>
                  <a:pt x="0" y="199550"/>
                </a:moveTo>
                <a:lnTo>
                  <a:pt x="761050" y="143350"/>
                </a:lnTo>
                <a:lnTo>
                  <a:pt x="494350" y="361950"/>
                </a:lnTo>
                <a:cubicBezTo>
                  <a:pt x="1110617" y="273050"/>
                  <a:pt x="1669733" y="660400"/>
                  <a:pt x="2266950" y="0"/>
                </a:cubicBezTo>
                <a:lnTo>
                  <a:pt x="2362200" y="570550"/>
                </a:lnTo>
                <a:cubicBezTo>
                  <a:pt x="1561783" y="856300"/>
                  <a:pt x="1066167" y="608650"/>
                  <a:pt x="418150" y="627700"/>
                </a:cubicBezTo>
                <a:lnTo>
                  <a:pt x="418150" y="808200"/>
                </a:lnTo>
                <a:lnTo>
                  <a:pt x="0" y="199550"/>
                </a:lnTo>
                <a:close/>
              </a:path>
            </a:pathLst>
          </a:custGeom>
          <a:solidFill>
            <a:srgbClr val="00B6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7" name="Picture 26" descr="A picture containing icon&#10;&#10;Description automatically generated">
            <a:extLst>
              <a:ext uri="{FF2B5EF4-FFF2-40B4-BE49-F238E27FC236}">
                <a16:creationId xmlns:a16="http://schemas.microsoft.com/office/drawing/2014/main" id="{F7CC9729-F8C8-5343-AEB5-6CBEB9C269E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772644" y="1039164"/>
            <a:ext cx="892386" cy="892386"/>
          </a:xfrm>
          <a:prstGeom prst="rect">
            <a:avLst/>
          </a:prstGeom>
        </p:spPr>
      </p:pic>
      <p:pic>
        <p:nvPicPr>
          <p:cNvPr id="28" name="Picture 27" descr="A picture containing shape&#10;&#10;Description automatically generated">
            <a:extLst>
              <a:ext uri="{FF2B5EF4-FFF2-40B4-BE49-F238E27FC236}">
                <a16:creationId xmlns:a16="http://schemas.microsoft.com/office/drawing/2014/main" id="{375C7674-D00D-C144-9CCF-BF1DADC2D95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23997" y="3137824"/>
            <a:ext cx="630884" cy="630884"/>
          </a:xfrm>
          <a:prstGeom prst="rect">
            <a:avLst/>
          </a:prstGeom>
        </p:spPr>
      </p:pic>
      <p:pic>
        <p:nvPicPr>
          <p:cNvPr id="29" name="Picture 28" descr="Icon&#10;&#10;Description automatically generated">
            <a:extLst>
              <a:ext uri="{FF2B5EF4-FFF2-40B4-BE49-F238E27FC236}">
                <a16:creationId xmlns:a16="http://schemas.microsoft.com/office/drawing/2014/main" id="{1025A725-04D8-CF48-85EB-401D9D91241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56370" y="3140448"/>
            <a:ext cx="569866" cy="569866"/>
          </a:xfrm>
          <a:prstGeom prst="rect">
            <a:avLst/>
          </a:prstGeom>
        </p:spPr>
      </p:pic>
      <p:pic>
        <p:nvPicPr>
          <p:cNvPr id="30" name="Picture 29" descr="A picture containing shape&#10;&#10;Description automatically generated">
            <a:extLst>
              <a:ext uri="{FF2B5EF4-FFF2-40B4-BE49-F238E27FC236}">
                <a16:creationId xmlns:a16="http://schemas.microsoft.com/office/drawing/2014/main" id="{7C17B922-783C-7844-A048-D47111DF8EE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46743" y="4035050"/>
            <a:ext cx="569866" cy="569866"/>
          </a:xfrm>
          <a:prstGeom prst="rect">
            <a:avLst/>
          </a:prstGeom>
        </p:spPr>
      </p:pic>
      <p:pic>
        <p:nvPicPr>
          <p:cNvPr id="31" name="Picture 30" descr="Icon&#10;&#10;Description automatically generated">
            <a:extLst>
              <a:ext uri="{FF2B5EF4-FFF2-40B4-BE49-F238E27FC236}">
                <a16:creationId xmlns:a16="http://schemas.microsoft.com/office/drawing/2014/main" id="{D4056515-4F62-7E41-8089-A2875D6A4F72}"/>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rot="13554454">
            <a:off x="1398929" y="3739794"/>
            <a:ext cx="722266" cy="722266"/>
          </a:xfrm>
          <a:prstGeom prst="rect">
            <a:avLst/>
          </a:prstGeom>
        </p:spPr>
      </p:pic>
      <p:pic>
        <p:nvPicPr>
          <p:cNvPr id="32" name="Picture 31" descr="A picture containing shape&#10;&#10;Description automatically generated">
            <a:extLst>
              <a:ext uri="{FF2B5EF4-FFF2-40B4-BE49-F238E27FC236}">
                <a16:creationId xmlns:a16="http://schemas.microsoft.com/office/drawing/2014/main" id="{CFCFC5F3-FC3A-3C46-9DF9-A4696CA2D0E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54131" y="3925688"/>
            <a:ext cx="569866" cy="569866"/>
          </a:xfrm>
          <a:prstGeom prst="rect">
            <a:avLst/>
          </a:prstGeom>
        </p:spPr>
      </p:pic>
      <p:pic>
        <p:nvPicPr>
          <p:cNvPr id="33" name="Picture 32" descr="A picture containing icon&#10;&#10;Description automatically generated">
            <a:extLst>
              <a:ext uri="{FF2B5EF4-FFF2-40B4-BE49-F238E27FC236}">
                <a16:creationId xmlns:a16="http://schemas.microsoft.com/office/drawing/2014/main" id="{A6788118-70FB-404A-9EC8-F4B1FE20D855}"/>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rot="5400000">
            <a:off x="3515665" y="852258"/>
            <a:ext cx="1079292" cy="1079292"/>
          </a:xfrm>
          <a:prstGeom prst="rect">
            <a:avLst/>
          </a:prstGeom>
        </p:spPr>
      </p:pic>
      <p:pic>
        <p:nvPicPr>
          <p:cNvPr id="35" name="Picture 34" descr="Logo, icon&#10;&#10;Description automatically generated">
            <a:extLst>
              <a:ext uri="{FF2B5EF4-FFF2-40B4-BE49-F238E27FC236}">
                <a16:creationId xmlns:a16="http://schemas.microsoft.com/office/drawing/2014/main" id="{482E91FE-CA8E-2C4B-9B49-5038056A6A1D}"/>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rot="20655907">
            <a:off x="4427504" y="3226756"/>
            <a:ext cx="1079292" cy="1079292"/>
          </a:xfrm>
          <a:prstGeom prst="rect">
            <a:avLst/>
          </a:prstGeom>
        </p:spPr>
      </p:pic>
      <p:pic>
        <p:nvPicPr>
          <p:cNvPr id="37" name="Picture 36" descr="A picture containing icon&#10;&#10;Description automatically generated">
            <a:extLst>
              <a:ext uri="{FF2B5EF4-FFF2-40B4-BE49-F238E27FC236}">
                <a16:creationId xmlns:a16="http://schemas.microsoft.com/office/drawing/2014/main" id="{C7C6EE54-CA22-3843-B82E-4C8253B23161}"/>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rot="1945126">
            <a:off x="3269576" y="1393730"/>
            <a:ext cx="1185385" cy="1185385"/>
          </a:xfrm>
          <a:prstGeom prst="rect">
            <a:avLst/>
          </a:prstGeom>
        </p:spPr>
      </p:pic>
      <p:sp>
        <p:nvSpPr>
          <p:cNvPr id="38" name="TextBox 37">
            <a:extLst>
              <a:ext uri="{FF2B5EF4-FFF2-40B4-BE49-F238E27FC236}">
                <a16:creationId xmlns:a16="http://schemas.microsoft.com/office/drawing/2014/main" id="{A9B93276-8314-8844-B520-E517B25B87B3}"/>
              </a:ext>
            </a:extLst>
          </p:cNvPr>
          <p:cNvSpPr txBox="1"/>
          <p:nvPr/>
        </p:nvSpPr>
        <p:spPr>
          <a:xfrm>
            <a:off x="5632919" y="3677639"/>
            <a:ext cx="1290931" cy="369332"/>
          </a:xfrm>
          <a:prstGeom prst="rect">
            <a:avLst/>
          </a:prstGeom>
          <a:noFill/>
        </p:spPr>
        <p:txBody>
          <a:bodyPr wrap="none" rtlCol="0">
            <a:spAutoFit/>
          </a:bodyPr>
          <a:lstStyle/>
          <a:p>
            <a:r>
              <a:rPr lang="en-US" dirty="0">
                <a:solidFill>
                  <a:schemeClr val="bg1"/>
                </a:solidFill>
              </a:rPr>
              <a:t>Whales Poo</a:t>
            </a:r>
          </a:p>
        </p:txBody>
      </p:sp>
      <p:sp>
        <p:nvSpPr>
          <p:cNvPr id="39" name="TextBox 38">
            <a:extLst>
              <a:ext uri="{FF2B5EF4-FFF2-40B4-BE49-F238E27FC236}">
                <a16:creationId xmlns:a16="http://schemas.microsoft.com/office/drawing/2014/main" id="{A9BDFC4C-AC23-1243-983D-843F51294116}"/>
              </a:ext>
            </a:extLst>
          </p:cNvPr>
          <p:cNvSpPr txBox="1"/>
          <p:nvPr/>
        </p:nvSpPr>
        <p:spPr>
          <a:xfrm>
            <a:off x="2857086" y="1923184"/>
            <a:ext cx="540148" cy="369332"/>
          </a:xfrm>
          <a:prstGeom prst="rect">
            <a:avLst/>
          </a:prstGeom>
          <a:noFill/>
        </p:spPr>
        <p:txBody>
          <a:bodyPr wrap="none" rtlCol="0">
            <a:spAutoFit/>
          </a:bodyPr>
          <a:lstStyle/>
          <a:p>
            <a:r>
              <a:rPr lang="en-US" dirty="0"/>
              <a:t>Krill</a:t>
            </a:r>
          </a:p>
        </p:txBody>
      </p:sp>
      <p:sp>
        <p:nvSpPr>
          <p:cNvPr id="40" name="TextBox 39">
            <a:extLst>
              <a:ext uri="{FF2B5EF4-FFF2-40B4-BE49-F238E27FC236}">
                <a16:creationId xmlns:a16="http://schemas.microsoft.com/office/drawing/2014/main" id="{BA683CFC-C137-A44E-89B4-B6CC36132205}"/>
              </a:ext>
            </a:extLst>
          </p:cNvPr>
          <p:cNvSpPr txBox="1"/>
          <p:nvPr/>
        </p:nvSpPr>
        <p:spPr>
          <a:xfrm>
            <a:off x="-720" y="3677016"/>
            <a:ext cx="1551259" cy="369332"/>
          </a:xfrm>
          <a:prstGeom prst="rect">
            <a:avLst/>
          </a:prstGeom>
          <a:noFill/>
        </p:spPr>
        <p:txBody>
          <a:bodyPr wrap="none" rtlCol="0">
            <a:spAutoFit/>
          </a:bodyPr>
          <a:lstStyle/>
          <a:p>
            <a:r>
              <a:rPr lang="en-US" dirty="0"/>
              <a:t>Phytoplankton</a:t>
            </a:r>
          </a:p>
        </p:txBody>
      </p:sp>
      <p:sp>
        <p:nvSpPr>
          <p:cNvPr id="41" name="TextBox 40">
            <a:extLst>
              <a:ext uri="{FF2B5EF4-FFF2-40B4-BE49-F238E27FC236}">
                <a16:creationId xmlns:a16="http://schemas.microsoft.com/office/drawing/2014/main" id="{DBC09AE7-56C6-9146-B1F6-FDC47DF62690}"/>
              </a:ext>
            </a:extLst>
          </p:cNvPr>
          <p:cNvSpPr txBox="1"/>
          <p:nvPr/>
        </p:nvSpPr>
        <p:spPr>
          <a:xfrm>
            <a:off x="1393876" y="2629396"/>
            <a:ext cx="3737113" cy="646331"/>
          </a:xfrm>
          <a:prstGeom prst="rect">
            <a:avLst/>
          </a:prstGeom>
          <a:solidFill>
            <a:schemeClr val="accent1">
              <a:lumMod val="20000"/>
              <a:lumOff val="80000"/>
              <a:alpha val="50136"/>
            </a:schemeClr>
          </a:solidFill>
          <a:ln>
            <a:solidFill>
              <a:schemeClr val="accent1">
                <a:shade val="95000"/>
                <a:satMod val="105000"/>
                <a:alpha val="20731"/>
              </a:schemeClr>
            </a:solidFill>
          </a:ln>
        </p:spPr>
        <p:txBody>
          <a:bodyPr wrap="none" rtlCol="0">
            <a:spAutoFit/>
          </a:bodyPr>
          <a:lstStyle/>
          <a:p>
            <a:pPr algn="ctr"/>
            <a:r>
              <a:rPr lang="en-US" dirty="0">
                <a:solidFill>
                  <a:srgbClr val="00B194"/>
                </a:solidFill>
                <a:latin typeface="Arial" panose="020B0604020202020204" pitchFamily="34" charset="0"/>
                <a:cs typeface="Arial" panose="020B0604020202020204" pitchFamily="34" charset="0"/>
              </a:rPr>
              <a:t>HOW DOES THIS RELATE TO </a:t>
            </a:r>
          </a:p>
          <a:p>
            <a:pPr algn="ctr"/>
            <a:r>
              <a:rPr lang="en-US" dirty="0">
                <a:solidFill>
                  <a:srgbClr val="00B194"/>
                </a:solidFill>
                <a:latin typeface="Arial" panose="020B0604020202020204" pitchFamily="34" charset="0"/>
                <a:cs typeface="Arial" panose="020B0604020202020204" pitchFamily="34" charset="0"/>
              </a:rPr>
              <a:t>CLIMATE &amp; CLIMATE CHANGE?</a:t>
            </a:r>
          </a:p>
        </p:txBody>
      </p:sp>
    </p:spTree>
    <p:extLst>
      <p:ext uri="{BB962C8B-B14F-4D97-AF65-F5344CB8AC3E}">
        <p14:creationId xmlns:p14="http://schemas.microsoft.com/office/powerpoint/2010/main" val="1508478245"/>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White_Butterflyfish.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21977" y="-228930"/>
            <a:ext cx="1132332" cy="964692"/>
          </a:xfrm>
          <a:prstGeom prst="rect">
            <a:avLst/>
          </a:prstGeom>
        </p:spPr>
      </p:pic>
      <p:pic>
        <p:nvPicPr>
          <p:cNvPr id="21" name="Picture 20" descr="White_Butterflyfish.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37328" y="139700"/>
            <a:ext cx="1132332" cy="964692"/>
          </a:xfrm>
          <a:prstGeom prst="rect">
            <a:avLst/>
          </a:prstGeom>
        </p:spPr>
      </p:pic>
      <p:pic>
        <p:nvPicPr>
          <p:cNvPr id="22" name="Picture 21" descr="White_Butterflyfish.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01794" y="-380746"/>
            <a:ext cx="1132332" cy="964692"/>
          </a:xfrm>
          <a:prstGeom prst="rect">
            <a:avLst/>
          </a:prstGeom>
        </p:spPr>
      </p:pic>
      <p:sp>
        <p:nvSpPr>
          <p:cNvPr id="13" name="Title 1"/>
          <p:cNvSpPr txBox="1">
            <a:spLocks/>
          </p:cNvSpPr>
          <p:nvPr/>
        </p:nvSpPr>
        <p:spPr>
          <a:xfrm>
            <a:off x="177223" y="50874"/>
            <a:ext cx="8229600" cy="836704"/>
          </a:xfrm>
          <a:prstGeom prst="rect">
            <a:avLst/>
          </a:prstGeom>
        </p:spPr>
        <p:txBody>
          <a:bodyPr vert="horz" lIns="91440" tIns="45720" rIns="91440" bIns="45720" rtlCol="0" anchor="ctr">
            <a:normAutofit fontScale="82500" lnSpcReduction="10000"/>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3700" dirty="0">
                <a:latin typeface="Arial Narrow"/>
                <a:cs typeface="Arial Narrow"/>
              </a:rPr>
              <a:t>ANTARCTIC WHALES</a:t>
            </a:r>
            <a:br>
              <a:rPr lang="en-US" dirty="0">
                <a:latin typeface="Arial Narrow"/>
                <a:cs typeface="Arial Narrow"/>
              </a:rPr>
            </a:br>
            <a:r>
              <a:rPr lang="en-US" sz="2400" dirty="0">
                <a:latin typeface="Arial Narrow"/>
                <a:cs typeface="Arial Narrow"/>
              </a:rPr>
              <a:t>Focusing Question: Has overfishing affected Antarctic whales and other marine life?</a:t>
            </a:r>
          </a:p>
        </p:txBody>
      </p:sp>
      <p:pic>
        <p:nvPicPr>
          <p:cNvPr id="9" name="Picture 8" descr="A picture containing text, outdoor&#10;&#10;Description automatically generated">
            <a:extLst>
              <a:ext uri="{FF2B5EF4-FFF2-40B4-BE49-F238E27FC236}">
                <a16:creationId xmlns:a16="http://schemas.microsoft.com/office/drawing/2014/main" id="{642D65BF-B016-0C4B-848C-E3B44C6E99B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7886" y="1073922"/>
            <a:ext cx="5343800" cy="3339875"/>
          </a:xfrm>
          <a:prstGeom prst="rect">
            <a:avLst/>
          </a:prstGeom>
          <a:noFill/>
        </p:spPr>
      </p:pic>
      <p:sp>
        <p:nvSpPr>
          <p:cNvPr id="10" name="Content Placeholder 2">
            <a:extLst>
              <a:ext uri="{FF2B5EF4-FFF2-40B4-BE49-F238E27FC236}">
                <a16:creationId xmlns:a16="http://schemas.microsoft.com/office/drawing/2014/main" id="{E1B6FEAF-6490-1944-A493-D771FFF1E364}"/>
              </a:ext>
            </a:extLst>
          </p:cNvPr>
          <p:cNvSpPr txBox="1">
            <a:spLocks/>
          </p:cNvSpPr>
          <p:nvPr/>
        </p:nvSpPr>
        <p:spPr>
          <a:xfrm>
            <a:off x="5548184" y="1073922"/>
            <a:ext cx="3226484" cy="3240209"/>
          </a:xfrm>
          <a:prstGeom prst="rect">
            <a:avLst/>
          </a:prstGeom>
        </p:spPr>
        <p:txBody>
          <a:bodyPr vert="horz" lIns="91440" tIns="45720" rIns="91440" bIns="45720" rtlCol="0">
            <a:normAutofit fontScale="85000" lnSpcReduction="20000"/>
          </a:bodyPr>
          <a:lstStyle>
            <a:lvl1pPr marL="342900" indent="-342900" algn="l" defTabSz="457200" rtl="0" eaLnBrk="1" latinLnBrk="0" hangingPunct="1">
              <a:lnSpc>
                <a:spcPct val="112000"/>
              </a:lnSpc>
              <a:spcBef>
                <a:spcPts val="600"/>
              </a:spcBef>
              <a:spcAft>
                <a:spcPts val="600"/>
              </a:spcAft>
              <a:buFont typeface="Arial"/>
              <a:buChar char="•"/>
              <a:defRPr sz="2800" kern="1200">
                <a:solidFill>
                  <a:schemeClr val="tx1"/>
                </a:solidFill>
                <a:latin typeface="MetaPro-Normal"/>
                <a:ea typeface="+mn-ea"/>
                <a:cs typeface="MetaPro-Normal"/>
              </a:defRPr>
            </a:lvl1pPr>
            <a:lvl2pPr marL="742950" indent="-285750" algn="l" defTabSz="457200" rtl="0" eaLnBrk="1" latinLnBrk="0" hangingPunct="1">
              <a:lnSpc>
                <a:spcPct val="112000"/>
              </a:lnSpc>
              <a:spcBef>
                <a:spcPts val="300"/>
              </a:spcBef>
              <a:spcAft>
                <a:spcPts val="300"/>
              </a:spcAft>
              <a:buFont typeface="Arial"/>
              <a:buChar char="–"/>
              <a:defRPr sz="2400" kern="1200">
                <a:solidFill>
                  <a:schemeClr val="tx1"/>
                </a:solidFill>
                <a:latin typeface="MetaPro-Normal"/>
                <a:ea typeface="+mn-ea"/>
                <a:cs typeface="MetaPro-Normal"/>
              </a:defRPr>
            </a:lvl2pPr>
            <a:lvl3pPr marL="1143000" indent="-228600" algn="l" defTabSz="457200" rtl="0" eaLnBrk="1" latinLnBrk="0" hangingPunct="1">
              <a:lnSpc>
                <a:spcPct val="112000"/>
              </a:lnSpc>
              <a:spcBef>
                <a:spcPts val="300"/>
              </a:spcBef>
              <a:spcAft>
                <a:spcPts val="300"/>
              </a:spcAft>
              <a:buFont typeface="Arial"/>
              <a:buChar char="•"/>
              <a:defRPr sz="2000" kern="1200">
                <a:solidFill>
                  <a:schemeClr val="tx1"/>
                </a:solidFill>
                <a:latin typeface="MetaPro-Normal"/>
                <a:ea typeface="+mn-ea"/>
                <a:cs typeface="MetaPro-Normal"/>
              </a:defRPr>
            </a:lvl3pPr>
            <a:lvl4pPr marL="1600200" indent="-228600" algn="l" defTabSz="457200" rtl="0" eaLnBrk="1" latinLnBrk="0" hangingPunct="1">
              <a:lnSpc>
                <a:spcPct val="112000"/>
              </a:lnSpc>
              <a:spcBef>
                <a:spcPts val="300"/>
              </a:spcBef>
              <a:spcAft>
                <a:spcPts val="300"/>
              </a:spcAft>
              <a:buFont typeface="Arial"/>
              <a:buChar char="–"/>
              <a:defRPr sz="1800" kern="1200">
                <a:solidFill>
                  <a:schemeClr val="tx1"/>
                </a:solidFill>
                <a:latin typeface="MetaPro-Normal"/>
                <a:ea typeface="+mn-ea"/>
                <a:cs typeface="MetaPro-Normal"/>
              </a:defRPr>
            </a:lvl4pPr>
            <a:lvl5pPr marL="2057400" indent="-228600" algn="l" defTabSz="457200" rtl="0" eaLnBrk="1" latinLnBrk="0" hangingPunct="1">
              <a:lnSpc>
                <a:spcPct val="112000"/>
              </a:lnSpc>
              <a:spcBef>
                <a:spcPts val="300"/>
              </a:spcBef>
              <a:spcAft>
                <a:spcPts val="300"/>
              </a:spcAft>
              <a:buFont typeface="Arial"/>
              <a:buChar char="»"/>
              <a:defRPr sz="1800" kern="1200">
                <a:solidFill>
                  <a:schemeClr val="tx1"/>
                </a:solidFill>
                <a:latin typeface="MetaPro-Normal"/>
                <a:ea typeface="+mn-ea"/>
                <a:cs typeface="MetaPro-Normal"/>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buFont typeface="Arial"/>
              <a:buNone/>
            </a:pPr>
            <a:r>
              <a:rPr lang="en-AU" b="1" dirty="0">
                <a:solidFill>
                  <a:srgbClr val="00B194"/>
                </a:solidFill>
                <a:latin typeface="Arial Narrow"/>
                <a:cs typeface="Arial Narrow"/>
              </a:rPr>
              <a:t>KŌRERORERO / DISCUSSION</a:t>
            </a:r>
            <a:endParaRPr lang="en-AU" b="1" dirty="0">
              <a:solidFill>
                <a:srgbClr val="175EAA"/>
              </a:solidFill>
              <a:latin typeface="Arial Narrow"/>
              <a:cs typeface="Arial Narrow"/>
            </a:endParaRPr>
          </a:p>
          <a:p>
            <a:pPr marL="0" indent="0">
              <a:buFont typeface="Arial"/>
              <a:buNone/>
            </a:pPr>
            <a:r>
              <a:rPr lang="en-AU" dirty="0">
                <a:latin typeface="Arial" panose="020B0604020202020204" pitchFamily="34" charset="0"/>
                <a:cs typeface="Arial" panose="020B0604020202020204" pitchFamily="34" charset="0"/>
              </a:rPr>
              <a:t>Antarctica is very cold and hard to get to!</a:t>
            </a:r>
          </a:p>
          <a:p>
            <a:pPr marL="0" indent="0">
              <a:buFont typeface="Arial"/>
              <a:buNone/>
            </a:pPr>
            <a:r>
              <a:rPr lang="en-AU" dirty="0">
                <a:latin typeface="Arial" panose="020B0604020202020204" pitchFamily="34" charset="0"/>
                <a:cs typeface="Arial" panose="020B0604020202020204" pitchFamily="34" charset="0"/>
              </a:rPr>
              <a:t>Yet living creatures have been harvested from Antarctica since 1790!</a:t>
            </a:r>
            <a:endParaRPr lang="en-NZ" dirty="0">
              <a:latin typeface="Arial" panose="020B0604020202020204" pitchFamily="34" charset="0"/>
              <a:cs typeface="Arial" panose="020B0604020202020204" pitchFamily="34" charset="0"/>
            </a:endParaRPr>
          </a:p>
          <a:p>
            <a:endParaRPr lang="en-US" dirty="0"/>
          </a:p>
        </p:txBody>
      </p:sp>
      <p:sp>
        <p:nvSpPr>
          <p:cNvPr id="12" name="TextBox 11">
            <a:extLst>
              <a:ext uri="{FF2B5EF4-FFF2-40B4-BE49-F238E27FC236}">
                <a16:creationId xmlns:a16="http://schemas.microsoft.com/office/drawing/2014/main" id="{67F5F290-B959-E34E-A18D-B87D699181C3}"/>
              </a:ext>
            </a:extLst>
          </p:cNvPr>
          <p:cNvSpPr txBox="1"/>
          <p:nvPr/>
        </p:nvSpPr>
        <p:spPr>
          <a:xfrm rot="16200000">
            <a:off x="7091675" y="2745921"/>
            <a:ext cx="3735318" cy="369332"/>
          </a:xfrm>
          <a:prstGeom prst="rect">
            <a:avLst/>
          </a:prstGeom>
          <a:noFill/>
        </p:spPr>
        <p:txBody>
          <a:bodyPr wrap="none" rtlCol="0">
            <a:spAutoFit/>
          </a:bodyPr>
          <a:lstStyle/>
          <a:p>
            <a:r>
              <a:rPr lang="en-US" dirty="0"/>
              <a:t>Image: Australia Antarctic </a:t>
            </a:r>
            <a:r>
              <a:rPr lang="en-US" dirty="0" err="1"/>
              <a:t>Programme</a:t>
            </a:r>
            <a:endParaRPr lang="en-US" dirty="0"/>
          </a:p>
        </p:txBody>
      </p:sp>
    </p:spTree>
    <p:extLst>
      <p:ext uri="{BB962C8B-B14F-4D97-AF65-F5344CB8AC3E}">
        <p14:creationId xmlns:p14="http://schemas.microsoft.com/office/powerpoint/2010/main" val="57165260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86EED62-12F3-0F4F-9789-D57690C9FA8D}"/>
              </a:ext>
            </a:extLst>
          </p:cNvPr>
          <p:cNvSpPr>
            <a:spLocks noGrp="1"/>
          </p:cNvSpPr>
          <p:nvPr>
            <p:ph sz="half" idx="1"/>
          </p:nvPr>
        </p:nvSpPr>
        <p:spPr>
          <a:xfrm>
            <a:off x="457200" y="1195403"/>
            <a:ext cx="3879370" cy="3240209"/>
          </a:xfrm>
        </p:spPr>
        <p:txBody>
          <a:bodyPr>
            <a:normAutofit fontScale="77500" lnSpcReduction="20000"/>
          </a:bodyPr>
          <a:lstStyle/>
          <a:p>
            <a:pPr marL="0" indent="0">
              <a:buNone/>
            </a:pPr>
            <a:r>
              <a:rPr lang="en-AU" b="1" dirty="0">
                <a:solidFill>
                  <a:srgbClr val="175EAA"/>
                </a:solidFill>
                <a:latin typeface="Arial" panose="020B0604020202020204" pitchFamily="34" charset="0"/>
                <a:cs typeface="Arial" panose="020B0604020202020204" pitchFamily="34" charset="0"/>
              </a:rPr>
              <a:t>KĒMU PATAPATAI / QUIZ</a:t>
            </a:r>
          </a:p>
          <a:p>
            <a:pPr marL="0" indent="0">
              <a:buNone/>
            </a:pPr>
            <a:r>
              <a:rPr lang="en-US" dirty="0">
                <a:solidFill>
                  <a:srgbClr val="00B6DE"/>
                </a:solidFill>
                <a:latin typeface="Arial" panose="020B0604020202020204" pitchFamily="34" charset="0"/>
                <a:cs typeface="Arial" panose="020B0604020202020204" pitchFamily="34" charset="0"/>
              </a:rPr>
              <a:t>TAKE A GUESS:</a:t>
            </a:r>
          </a:p>
          <a:p>
            <a:pPr marL="0" indent="0">
              <a:buNone/>
            </a:pPr>
            <a:r>
              <a:rPr lang="en-US" dirty="0">
                <a:latin typeface="Arial" panose="020B0604020202020204" pitchFamily="34" charset="0"/>
                <a:cs typeface="Arial" panose="020B0604020202020204" pitchFamily="34" charset="0"/>
              </a:rPr>
              <a:t>1. Which of these creatures have been harvested by humans from coasts and ocean around Antarctica?</a:t>
            </a:r>
          </a:p>
          <a:p>
            <a:pPr marL="0" indent="0">
              <a:buNone/>
            </a:pPr>
            <a:r>
              <a:rPr lang="en-US" dirty="0">
                <a:latin typeface="Arial" panose="020B0604020202020204" pitchFamily="34" charset="0"/>
                <a:cs typeface="Arial" panose="020B0604020202020204" pitchFamily="34" charset="0"/>
              </a:rPr>
              <a:t>2. Which are still harvested?</a:t>
            </a:r>
          </a:p>
        </p:txBody>
      </p:sp>
      <p:pic>
        <p:nvPicPr>
          <p:cNvPr id="5" name="Picture 4">
            <a:extLst>
              <a:ext uri="{FF2B5EF4-FFF2-40B4-BE49-F238E27FC236}">
                <a16:creationId xmlns:a16="http://schemas.microsoft.com/office/drawing/2014/main" id="{030A9032-8DC4-0D41-A2C0-E39958E1640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800714" y="1034915"/>
            <a:ext cx="1212658" cy="1376347"/>
          </a:xfrm>
          <a:prstGeom prst="rect">
            <a:avLst/>
          </a:prstGeom>
        </p:spPr>
      </p:pic>
      <p:pic>
        <p:nvPicPr>
          <p:cNvPr id="6" name="Picture 5" descr="A group of penguins on a beach&#10;&#10;Description automatically generated">
            <a:extLst>
              <a:ext uri="{FF2B5EF4-FFF2-40B4-BE49-F238E27FC236}">
                <a16:creationId xmlns:a16="http://schemas.microsoft.com/office/drawing/2014/main" id="{EB738EA7-7C51-574B-8AB7-6381C80B172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476310" y="1034915"/>
            <a:ext cx="1212658" cy="1376347"/>
          </a:xfrm>
          <a:prstGeom prst="rect">
            <a:avLst/>
          </a:prstGeom>
        </p:spPr>
      </p:pic>
      <p:pic>
        <p:nvPicPr>
          <p:cNvPr id="8" name="Picture 7" descr="A whale jumping out of the water&#10;&#10;Description automatically generated">
            <a:extLst>
              <a:ext uri="{FF2B5EF4-FFF2-40B4-BE49-F238E27FC236}">
                <a16:creationId xmlns:a16="http://schemas.microsoft.com/office/drawing/2014/main" id="{AD2AE61E-F16A-6A45-B30F-212BA99C896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83075" y="2554931"/>
            <a:ext cx="2230297" cy="1482910"/>
          </a:xfrm>
          <a:prstGeom prst="rect">
            <a:avLst/>
          </a:prstGeom>
        </p:spPr>
      </p:pic>
      <p:pic>
        <p:nvPicPr>
          <p:cNvPr id="10" name="Picture 9" descr="A couple of polar bears in the snow&#10;&#10;Description automatically generated with medium confidence">
            <a:extLst>
              <a:ext uri="{FF2B5EF4-FFF2-40B4-BE49-F238E27FC236}">
                <a16:creationId xmlns:a16="http://schemas.microsoft.com/office/drawing/2014/main" id="{D35B28CE-9F8C-014D-97EC-729F74DCBA8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336570" y="2566995"/>
            <a:ext cx="2222627" cy="1482909"/>
          </a:xfrm>
          <a:prstGeom prst="rect">
            <a:avLst/>
          </a:prstGeom>
        </p:spPr>
      </p:pic>
      <p:pic>
        <p:nvPicPr>
          <p:cNvPr id="11" name="Picture 10">
            <a:extLst>
              <a:ext uri="{FF2B5EF4-FFF2-40B4-BE49-F238E27FC236}">
                <a16:creationId xmlns:a16="http://schemas.microsoft.com/office/drawing/2014/main" id="{05D3DCB3-D204-D84F-9CE2-D47E986AB69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336570" y="1034914"/>
            <a:ext cx="2027995" cy="1376347"/>
          </a:xfrm>
          <a:prstGeom prst="rect">
            <a:avLst/>
          </a:prstGeom>
        </p:spPr>
      </p:pic>
      <p:pic>
        <p:nvPicPr>
          <p:cNvPr id="12" name="Picture 11" descr="White_Butterflyfish.png">
            <a:extLst>
              <a:ext uri="{FF2B5EF4-FFF2-40B4-BE49-F238E27FC236}">
                <a16:creationId xmlns:a16="http://schemas.microsoft.com/office/drawing/2014/main" id="{8AE92BCB-F5E8-CC4D-B8F6-5184B61FA12F}"/>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121977" y="-228930"/>
            <a:ext cx="1132332" cy="964692"/>
          </a:xfrm>
          <a:prstGeom prst="rect">
            <a:avLst/>
          </a:prstGeom>
        </p:spPr>
      </p:pic>
      <p:pic>
        <p:nvPicPr>
          <p:cNvPr id="13" name="Picture 12" descr="White_Butterflyfish.png">
            <a:extLst>
              <a:ext uri="{FF2B5EF4-FFF2-40B4-BE49-F238E27FC236}">
                <a16:creationId xmlns:a16="http://schemas.microsoft.com/office/drawing/2014/main" id="{379E6303-3A52-1F41-A029-5BBCD0DD701D}"/>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437328" y="139700"/>
            <a:ext cx="1132332" cy="964692"/>
          </a:xfrm>
          <a:prstGeom prst="rect">
            <a:avLst/>
          </a:prstGeom>
        </p:spPr>
      </p:pic>
      <p:pic>
        <p:nvPicPr>
          <p:cNvPr id="14" name="Picture 13" descr="White_Butterflyfish.png">
            <a:extLst>
              <a:ext uri="{FF2B5EF4-FFF2-40B4-BE49-F238E27FC236}">
                <a16:creationId xmlns:a16="http://schemas.microsoft.com/office/drawing/2014/main" id="{B1E9416E-1BE6-FA46-9D9A-D4B1AE00C57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101794" y="-380746"/>
            <a:ext cx="1132332" cy="964692"/>
          </a:xfrm>
          <a:prstGeom prst="rect">
            <a:avLst/>
          </a:prstGeom>
        </p:spPr>
      </p:pic>
      <p:sp>
        <p:nvSpPr>
          <p:cNvPr id="15" name="Title 1">
            <a:extLst>
              <a:ext uri="{FF2B5EF4-FFF2-40B4-BE49-F238E27FC236}">
                <a16:creationId xmlns:a16="http://schemas.microsoft.com/office/drawing/2014/main" id="{35CDDBD2-4977-7346-9640-6C6851DE77F1}"/>
              </a:ext>
            </a:extLst>
          </p:cNvPr>
          <p:cNvSpPr txBox="1">
            <a:spLocks/>
          </p:cNvSpPr>
          <p:nvPr/>
        </p:nvSpPr>
        <p:spPr>
          <a:xfrm>
            <a:off x="177223" y="50874"/>
            <a:ext cx="6988908" cy="836704"/>
          </a:xfrm>
          <a:prstGeom prst="rect">
            <a:avLst/>
          </a:prstGeom>
        </p:spPr>
        <p:txBody>
          <a:bodyPr vert="horz" lIns="91440" tIns="45720" rIns="91440" bIns="45720" rtlCol="0" anchor="ctr">
            <a:normAutofit fontScale="67500" lnSpcReduction="20000"/>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3700" dirty="0">
                <a:latin typeface="Arial Narrow"/>
                <a:cs typeface="Arial Narrow"/>
              </a:rPr>
              <a:t>ANTARCTIC WHALES</a:t>
            </a:r>
            <a:br>
              <a:rPr lang="en-US" dirty="0">
                <a:latin typeface="Arial Narrow"/>
                <a:cs typeface="Arial Narrow"/>
              </a:rPr>
            </a:br>
            <a:r>
              <a:rPr lang="en-US" sz="2400" dirty="0">
                <a:latin typeface="Arial Narrow"/>
                <a:cs typeface="Arial Narrow"/>
              </a:rPr>
              <a:t>Focusing Question: Has overfishing affected Antarctic whales and other marine life?</a:t>
            </a:r>
          </a:p>
        </p:txBody>
      </p:sp>
    </p:spTree>
    <p:extLst>
      <p:ext uri="{BB962C8B-B14F-4D97-AF65-F5344CB8AC3E}">
        <p14:creationId xmlns:p14="http://schemas.microsoft.com/office/powerpoint/2010/main" val="32837671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7F0269-1342-E745-A66D-A3619B9E449C}"/>
              </a:ext>
            </a:extLst>
          </p:cNvPr>
          <p:cNvSpPr>
            <a:spLocks noGrp="1"/>
          </p:cNvSpPr>
          <p:nvPr>
            <p:ph idx="1"/>
          </p:nvPr>
        </p:nvSpPr>
        <p:spPr>
          <a:xfrm>
            <a:off x="177223" y="1055624"/>
            <a:ext cx="4774136" cy="3852723"/>
          </a:xfrm>
        </p:spPr>
        <p:txBody>
          <a:bodyPr>
            <a:normAutofit fontScale="92500" lnSpcReduction="20000"/>
          </a:bodyPr>
          <a:lstStyle/>
          <a:p>
            <a:pPr marL="0" indent="0" fontAlgn="base">
              <a:buNone/>
            </a:pPr>
            <a:r>
              <a:rPr lang="en-AU" b="1" dirty="0">
                <a:solidFill>
                  <a:srgbClr val="00B194"/>
                </a:solidFill>
                <a:latin typeface="Arial Narrow"/>
                <a:cs typeface="Arial Narrow"/>
              </a:rPr>
              <a:t>KŌRERORERO / DISCUSSION</a:t>
            </a:r>
            <a:endParaRPr lang="en-AU" b="1" dirty="0">
              <a:solidFill>
                <a:srgbClr val="175EAA"/>
              </a:solidFill>
              <a:latin typeface="Arial Narrow"/>
              <a:cs typeface="Arial Narrow"/>
            </a:endParaRPr>
          </a:p>
          <a:p>
            <a:pPr fontAlgn="base"/>
            <a:r>
              <a:rPr lang="en-AU" sz="2300" dirty="0">
                <a:latin typeface="Arial" panose="020B0604020202020204" pitchFamily="34" charset="0"/>
                <a:cs typeface="Arial" panose="020B0604020202020204" pitchFamily="34" charset="0"/>
              </a:rPr>
              <a:t>Antarctic whaling began in 1904</a:t>
            </a:r>
          </a:p>
          <a:p>
            <a:r>
              <a:rPr lang="en-AU" sz="2300" dirty="0" err="1">
                <a:latin typeface="Arial" panose="020B0604020202020204" pitchFamily="34" charset="0"/>
                <a:cs typeface="Arial" panose="020B0604020202020204" pitchFamily="34" charset="0"/>
              </a:rPr>
              <a:t>Tohorā</a:t>
            </a:r>
            <a:r>
              <a:rPr lang="en-AU" sz="2300" dirty="0">
                <a:latin typeface="Arial" panose="020B0604020202020204" pitchFamily="34" charset="0"/>
                <a:cs typeface="Arial" panose="020B0604020202020204" pitchFamily="34" charset="0"/>
              </a:rPr>
              <a:t> or whales were harvested mainly for oil</a:t>
            </a:r>
          </a:p>
          <a:p>
            <a:r>
              <a:rPr lang="en-AU" sz="2300" dirty="0">
                <a:latin typeface="Arial" panose="020B0604020202020204" pitchFamily="34" charset="0"/>
                <a:cs typeface="Arial" panose="020B0604020202020204" pitchFamily="34" charset="0"/>
              </a:rPr>
              <a:t>When one species of whale was overhunted they became less common</a:t>
            </a:r>
          </a:p>
          <a:p>
            <a:r>
              <a:rPr lang="en-AU" sz="2300" dirty="0">
                <a:latin typeface="Arial" panose="020B0604020202020204" pitchFamily="34" charset="0"/>
                <a:cs typeface="Arial" panose="020B0604020202020204" pitchFamily="34" charset="0"/>
              </a:rPr>
              <a:t>Whalers would then focus on another type of whale</a:t>
            </a:r>
          </a:p>
          <a:p>
            <a:endParaRPr lang="en-AU" sz="1100" dirty="0"/>
          </a:p>
        </p:txBody>
      </p:sp>
      <p:pic>
        <p:nvPicPr>
          <p:cNvPr id="6" name="Picture 5" descr="A whale jumping out of the water&#10;&#10;Description automatically generated">
            <a:extLst>
              <a:ext uri="{FF2B5EF4-FFF2-40B4-BE49-F238E27FC236}">
                <a16:creationId xmlns:a16="http://schemas.microsoft.com/office/drawing/2014/main" id="{C34F5F76-BD9E-7F4F-AA5C-3E7D8CAD692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51359" y="1408024"/>
            <a:ext cx="4015418" cy="2669825"/>
          </a:xfrm>
          <a:prstGeom prst="rect">
            <a:avLst/>
          </a:prstGeom>
        </p:spPr>
      </p:pic>
      <p:pic>
        <p:nvPicPr>
          <p:cNvPr id="7" name="Picture 6" descr="White_Butterflyfish.png">
            <a:extLst>
              <a:ext uri="{FF2B5EF4-FFF2-40B4-BE49-F238E27FC236}">
                <a16:creationId xmlns:a16="http://schemas.microsoft.com/office/drawing/2014/main" id="{1BB6EABF-771B-844A-99E9-2F50C72D1C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21977" y="-228930"/>
            <a:ext cx="1132332" cy="964692"/>
          </a:xfrm>
          <a:prstGeom prst="rect">
            <a:avLst/>
          </a:prstGeom>
        </p:spPr>
      </p:pic>
      <p:pic>
        <p:nvPicPr>
          <p:cNvPr id="8" name="Picture 7" descr="White_Butterflyfish.png">
            <a:extLst>
              <a:ext uri="{FF2B5EF4-FFF2-40B4-BE49-F238E27FC236}">
                <a16:creationId xmlns:a16="http://schemas.microsoft.com/office/drawing/2014/main" id="{792947D2-3F03-FF4A-8607-EBE51CD95C9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37328" y="139700"/>
            <a:ext cx="1132332" cy="964692"/>
          </a:xfrm>
          <a:prstGeom prst="rect">
            <a:avLst/>
          </a:prstGeom>
        </p:spPr>
      </p:pic>
      <p:pic>
        <p:nvPicPr>
          <p:cNvPr id="9" name="Picture 8" descr="White_Butterflyfish.png">
            <a:extLst>
              <a:ext uri="{FF2B5EF4-FFF2-40B4-BE49-F238E27FC236}">
                <a16:creationId xmlns:a16="http://schemas.microsoft.com/office/drawing/2014/main" id="{C176AD84-863D-8E41-A4BB-E1B62CA1ED8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01794" y="-380746"/>
            <a:ext cx="1132332" cy="964692"/>
          </a:xfrm>
          <a:prstGeom prst="rect">
            <a:avLst/>
          </a:prstGeom>
        </p:spPr>
      </p:pic>
      <p:sp>
        <p:nvSpPr>
          <p:cNvPr id="10" name="Title 1">
            <a:extLst>
              <a:ext uri="{FF2B5EF4-FFF2-40B4-BE49-F238E27FC236}">
                <a16:creationId xmlns:a16="http://schemas.microsoft.com/office/drawing/2014/main" id="{EDE61968-584C-7E42-AC70-88B021ECBF5A}"/>
              </a:ext>
            </a:extLst>
          </p:cNvPr>
          <p:cNvSpPr txBox="1">
            <a:spLocks/>
          </p:cNvSpPr>
          <p:nvPr/>
        </p:nvSpPr>
        <p:spPr>
          <a:xfrm>
            <a:off x="177223" y="50874"/>
            <a:ext cx="8229600" cy="836704"/>
          </a:xfrm>
          <a:prstGeom prst="rect">
            <a:avLst/>
          </a:prstGeom>
        </p:spPr>
        <p:txBody>
          <a:bodyPr vert="horz" lIns="91440" tIns="45720" rIns="91440" bIns="45720" rtlCol="0" anchor="ctr">
            <a:normAutofit fontScale="82500" lnSpcReduction="10000"/>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3700" dirty="0">
                <a:latin typeface="Arial Narrow"/>
                <a:cs typeface="Arial Narrow"/>
              </a:rPr>
              <a:t>ANTARCTIC WHALES</a:t>
            </a:r>
            <a:br>
              <a:rPr lang="en-US" dirty="0">
                <a:latin typeface="Arial Narrow"/>
                <a:cs typeface="Arial Narrow"/>
              </a:rPr>
            </a:br>
            <a:r>
              <a:rPr lang="en-US" sz="2400" dirty="0">
                <a:latin typeface="Arial Narrow"/>
                <a:cs typeface="Arial Narrow"/>
              </a:rPr>
              <a:t>Focusing Question: Has overfishing affected Antarctic whales and other marine life?</a:t>
            </a:r>
          </a:p>
        </p:txBody>
      </p:sp>
    </p:spTree>
    <p:extLst>
      <p:ext uri="{BB962C8B-B14F-4D97-AF65-F5344CB8AC3E}">
        <p14:creationId xmlns:p14="http://schemas.microsoft.com/office/powerpoint/2010/main" val="30763681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7F0269-1342-E745-A66D-A3619B9E449C}"/>
              </a:ext>
            </a:extLst>
          </p:cNvPr>
          <p:cNvSpPr>
            <a:spLocks noGrp="1"/>
          </p:cNvSpPr>
          <p:nvPr>
            <p:ph idx="1"/>
          </p:nvPr>
        </p:nvSpPr>
        <p:spPr>
          <a:xfrm>
            <a:off x="94754" y="1031211"/>
            <a:ext cx="4992186" cy="3489962"/>
          </a:xfrm>
        </p:spPr>
        <p:txBody>
          <a:bodyPr>
            <a:normAutofit/>
          </a:bodyPr>
          <a:lstStyle/>
          <a:p>
            <a:pPr marL="0" indent="0" fontAlgn="base">
              <a:buNone/>
            </a:pPr>
            <a:r>
              <a:rPr lang="en-AU" b="1" dirty="0">
                <a:solidFill>
                  <a:srgbClr val="00B194"/>
                </a:solidFill>
                <a:latin typeface="Arial Narrow"/>
                <a:cs typeface="Arial Narrow"/>
              </a:rPr>
              <a:t>KŌRERORERO / DISCUSSION</a:t>
            </a:r>
            <a:endParaRPr lang="en-AU" b="1" dirty="0">
              <a:solidFill>
                <a:srgbClr val="175EAA"/>
              </a:solidFill>
              <a:latin typeface="Arial Narrow"/>
              <a:cs typeface="Arial Narrow"/>
            </a:endParaRPr>
          </a:p>
          <a:p>
            <a:r>
              <a:rPr lang="en-AU" sz="2400" dirty="0">
                <a:latin typeface="Arial" panose="020B0604020202020204" pitchFamily="34" charset="0"/>
                <a:cs typeface="Arial" panose="020B0604020202020204" pitchFamily="34" charset="0"/>
              </a:rPr>
              <a:t>The harvest of whales was unsustainable leaving few whales in Antarctic waters</a:t>
            </a:r>
          </a:p>
          <a:p>
            <a:r>
              <a:rPr lang="mi-NZ" sz="2400" dirty="0">
                <a:latin typeface="Arial" panose="020B0604020202020204" pitchFamily="34" charset="0"/>
                <a:cs typeface="Arial" panose="020B0604020202020204" pitchFamily="34" charset="0"/>
              </a:rPr>
              <a:t>Fish and krill have also at time been over harvested from Antarctic waters</a:t>
            </a:r>
          </a:p>
          <a:p>
            <a:endParaRPr lang="en-AU" sz="1100" dirty="0"/>
          </a:p>
        </p:txBody>
      </p:sp>
      <p:pic>
        <p:nvPicPr>
          <p:cNvPr id="7" name="Picture 6" descr="White_Butterflyfish.png">
            <a:extLst>
              <a:ext uri="{FF2B5EF4-FFF2-40B4-BE49-F238E27FC236}">
                <a16:creationId xmlns:a16="http://schemas.microsoft.com/office/drawing/2014/main" id="{1BB6EABF-771B-844A-99E9-2F50C72D1CA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121977" y="-228930"/>
            <a:ext cx="1132332" cy="964692"/>
          </a:xfrm>
          <a:prstGeom prst="rect">
            <a:avLst/>
          </a:prstGeom>
        </p:spPr>
      </p:pic>
      <p:pic>
        <p:nvPicPr>
          <p:cNvPr id="8" name="Picture 7" descr="White_Butterflyfish.png">
            <a:extLst>
              <a:ext uri="{FF2B5EF4-FFF2-40B4-BE49-F238E27FC236}">
                <a16:creationId xmlns:a16="http://schemas.microsoft.com/office/drawing/2014/main" id="{792947D2-3F03-FF4A-8607-EBE51CD95C9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916914" y="202690"/>
            <a:ext cx="1132332" cy="964692"/>
          </a:xfrm>
          <a:prstGeom prst="rect">
            <a:avLst/>
          </a:prstGeom>
        </p:spPr>
      </p:pic>
      <p:pic>
        <p:nvPicPr>
          <p:cNvPr id="9" name="Picture 8" descr="White_Butterflyfish.png">
            <a:extLst>
              <a:ext uri="{FF2B5EF4-FFF2-40B4-BE49-F238E27FC236}">
                <a16:creationId xmlns:a16="http://schemas.microsoft.com/office/drawing/2014/main" id="{C176AD84-863D-8E41-A4BB-E1B62CA1ED8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11668" y="-368155"/>
            <a:ext cx="1132332" cy="964692"/>
          </a:xfrm>
          <a:prstGeom prst="rect">
            <a:avLst/>
          </a:prstGeom>
        </p:spPr>
      </p:pic>
      <p:sp>
        <p:nvSpPr>
          <p:cNvPr id="10" name="Title 1">
            <a:extLst>
              <a:ext uri="{FF2B5EF4-FFF2-40B4-BE49-F238E27FC236}">
                <a16:creationId xmlns:a16="http://schemas.microsoft.com/office/drawing/2014/main" id="{EDE61968-584C-7E42-AC70-88B021ECBF5A}"/>
              </a:ext>
            </a:extLst>
          </p:cNvPr>
          <p:cNvSpPr txBox="1">
            <a:spLocks/>
          </p:cNvSpPr>
          <p:nvPr/>
        </p:nvSpPr>
        <p:spPr>
          <a:xfrm>
            <a:off x="177223" y="50874"/>
            <a:ext cx="6988908" cy="836704"/>
          </a:xfrm>
          <a:prstGeom prst="rect">
            <a:avLst/>
          </a:prstGeom>
        </p:spPr>
        <p:txBody>
          <a:bodyPr vert="horz" lIns="91440" tIns="45720" rIns="91440" bIns="45720" rtlCol="0" anchor="ctr">
            <a:normAutofit fontScale="67500" lnSpcReduction="20000"/>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3700" dirty="0">
                <a:latin typeface="Arial Narrow"/>
                <a:cs typeface="Arial Narrow"/>
              </a:rPr>
              <a:t>ANTARCTIC WHALES</a:t>
            </a:r>
            <a:br>
              <a:rPr lang="en-US" dirty="0">
                <a:latin typeface="Arial Narrow"/>
                <a:cs typeface="Arial Narrow"/>
              </a:rPr>
            </a:br>
            <a:r>
              <a:rPr lang="en-US" sz="2400" dirty="0">
                <a:latin typeface="Arial Narrow"/>
                <a:cs typeface="Arial Narrow"/>
              </a:rPr>
              <a:t>Focusing Question: Has overfishing affected Antarctic whales and other marine life?</a:t>
            </a:r>
          </a:p>
        </p:txBody>
      </p:sp>
      <p:pic>
        <p:nvPicPr>
          <p:cNvPr id="12" name="Picture 11">
            <a:extLst>
              <a:ext uri="{FF2B5EF4-FFF2-40B4-BE49-F238E27FC236}">
                <a16:creationId xmlns:a16="http://schemas.microsoft.com/office/drawing/2014/main" id="{8A490158-F967-B848-B1D5-62FC6801E31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21471" y="1031211"/>
            <a:ext cx="1627775" cy="1104728"/>
          </a:xfrm>
          <a:prstGeom prst="rect">
            <a:avLst/>
          </a:prstGeom>
        </p:spPr>
      </p:pic>
      <p:sp>
        <p:nvSpPr>
          <p:cNvPr id="13" name="TextBox 12">
            <a:extLst>
              <a:ext uri="{FF2B5EF4-FFF2-40B4-BE49-F238E27FC236}">
                <a16:creationId xmlns:a16="http://schemas.microsoft.com/office/drawing/2014/main" id="{5BCC675E-7C31-7C48-A1E1-8462380478D6}"/>
              </a:ext>
            </a:extLst>
          </p:cNvPr>
          <p:cNvSpPr txBox="1"/>
          <p:nvPr/>
        </p:nvSpPr>
        <p:spPr>
          <a:xfrm rot="16200000">
            <a:off x="8275557" y="3786915"/>
            <a:ext cx="1367554" cy="369332"/>
          </a:xfrm>
          <a:prstGeom prst="rect">
            <a:avLst/>
          </a:prstGeom>
          <a:noFill/>
        </p:spPr>
        <p:txBody>
          <a:bodyPr wrap="none" rtlCol="0">
            <a:spAutoFit/>
          </a:bodyPr>
          <a:lstStyle/>
          <a:p>
            <a:r>
              <a:rPr lang="en-NZ" dirty="0"/>
              <a:t>Paul A. </a:t>
            </a:r>
            <a:r>
              <a:rPr lang="en-NZ" dirty="0" err="1"/>
              <a:t>Cziko</a:t>
            </a:r>
            <a:endParaRPr lang="en-US" dirty="0"/>
          </a:p>
        </p:txBody>
      </p:sp>
      <p:pic>
        <p:nvPicPr>
          <p:cNvPr id="14" name="Picture 13" descr="A white fish with blue eyes&#10;&#10;Description automatically generated with medium confidence">
            <a:extLst>
              <a:ext uri="{FF2B5EF4-FFF2-40B4-BE49-F238E27FC236}">
                <a16:creationId xmlns:a16="http://schemas.microsoft.com/office/drawing/2014/main" id="{800EE08E-6502-1D47-98D5-AD7E327E041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76288" y="3139835"/>
            <a:ext cx="1927003" cy="1445252"/>
          </a:xfrm>
          <a:prstGeom prst="rect">
            <a:avLst/>
          </a:prstGeom>
        </p:spPr>
      </p:pic>
      <p:pic>
        <p:nvPicPr>
          <p:cNvPr id="15" name="Picture 14" descr="A whale jumping out of the water&#10;&#10;Description automatically generated">
            <a:extLst>
              <a:ext uri="{FF2B5EF4-FFF2-40B4-BE49-F238E27FC236}">
                <a16:creationId xmlns:a16="http://schemas.microsoft.com/office/drawing/2014/main" id="{F03BD3DC-93E5-074E-9751-1D76E64FEA6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076195" y="1586654"/>
            <a:ext cx="2230297" cy="1482910"/>
          </a:xfrm>
          <a:prstGeom prst="rect">
            <a:avLst/>
          </a:prstGeom>
        </p:spPr>
      </p:pic>
    </p:spTree>
    <p:extLst>
      <p:ext uri="{BB962C8B-B14F-4D97-AF65-F5344CB8AC3E}">
        <p14:creationId xmlns:p14="http://schemas.microsoft.com/office/powerpoint/2010/main" val="35848890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7F0269-1342-E745-A66D-A3619B9E449C}"/>
              </a:ext>
            </a:extLst>
          </p:cNvPr>
          <p:cNvSpPr>
            <a:spLocks noGrp="1"/>
          </p:cNvSpPr>
          <p:nvPr>
            <p:ph idx="1"/>
          </p:nvPr>
        </p:nvSpPr>
        <p:spPr>
          <a:xfrm>
            <a:off x="177222" y="1167383"/>
            <a:ext cx="4992186" cy="3489962"/>
          </a:xfrm>
        </p:spPr>
        <p:txBody>
          <a:bodyPr>
            <a:normAutofit fontScale="70000" lnSpcReduction="20000"/>
          </a:bodyPr>
          <a:lstStyle/>
          <a:p>
            <a:pPr marL="0" indent="0" fontAlgn="base">
              <a:buNone/>
            </a:pPr>
            <a:r>
              <a:rPr lang="en-AU" b="1" dirty="0">
                <a:solidFill>
                  <a:srgbClr val="00B194"/>
                </a:solidFill>
                <a:latin typeface="Arial Narrow"/>
                <a:cs typeface="Arial Narrow"/>
              </a:rPr>
              <a:t>KŌRERORERO / DISCUSSION</a:t>
            </a:r>
            <a:endParaRPr lang="en-AU" b="1" dirty="0">
              <a:solidFill>
                <a:srgbClr val="175EAA"/>
              </a:solidFill>
              <a:latin typeface="Arial Narrow"/>
              <a:cs typeface="Arial Narrow"/>
            </a:endParaRPr>
          </a:p>
          <a:p>
            <a:r>
              <a:rPr lang="en-AU" sz="2400" dirty="0">
                <a:latin typeface="Arial" panose="020B0604020202020204" pitchFamily="34" charset="0"/>
                <a:cs typeface="Arial" panose="020B0604020202020204" pitchFamily="34" charset="0"/>
              </a:rPr>
              <a:t>The good news!</a:t>
            </a:r>
          </a:p>
          <a:p>
            <a:pPr lvl="1"/>
            <a:r>
              <a:rPr lang="en-AU" sz="2000" dirty="0">
                <a:latin typeface="Arial" panose="020B0604020202020204" pitchFamily="34" charset="0"/>
                <a:cs typeface="Arial" panose="020B0604020202020204" pitchFamily="34" charset="0"/>
              </a:rPr>
              <a:t>Commercial whaling was stopped!</a:t>
            </a:r>
          </a:p>
          <a:p>
            <a:pPr lvl="1"/>
            <a:r>
              <a:rPr lang="en-AU" sz="2000" dirty="0">
                <a:latin typeface="Arial" panose="020B0604020202020204" pitchFamily="34" charset="0"/>
                <a:cs typeface="Arial" panose="020B0604020202020204" pitchFamily="34" charset="0"/>
              </a:rPr>
              <a:t>In 1986 a whale sanctuary was created in the Southern Ocean</a:t>
            </a:r>
          </a:p>
          <a:p>
            <a:pPr lvl="1"/>
            <a:r>
              <a:rPr lang="en-US" sz="2000" dirty="0">
                <a:latin typeface="Arial" panose="020B0604020202020204" pitchFamily="34" charset="0"/>
                <a:cs typeface="Arial" panose="020B0604020202020204" pitchFamily="34" charset="0"/>
              </a:rPr>
              <a:t>25 countries signed up to CCAMLR Commission for the Conservation of Antarctic Marine Living Resources (in 1982) to help prevent over exploitation of Antarctic marine life</a:t>
            </a:r>
          </a:p>
          <a:p>
            <a:pPr lvl="1"/>
            <a:r>
              <a:rPr lang="en-US" sz="2000" dirty="0" err="1">
                <a:latin typeface="Arial" panose="020B0604020202020204" pitchFamily="34" charset="0"/>
                <a:cs typeface="Arial" panose="020B0604020202020204" pitchFamily="34" charset="0"/>
              </a:rPr>
              <a:t>Organisations</a:t>
            </a:r>
            <a:r>
              <a:rPr lang="en-US" sz="2000" dirty="0">
                <a:latin typeface="Arial" panose="020B0604020202020204" pitchFamily="34" charset="0"/>
                <a:cs typeface="Arial" panose="020B0604020202020204" pitchFamily="34" charset="0"/>
              </a:rPr>
              <a:t> like the Marine Stewardship Council are working to support sustainable fishing around Antarctica</a:t>
            </a:r>
          </a:p>
        </p:txBody>
      </p:sp>
      <p:pic>
        <p:nvPicPr>
          <p:cNvPr id="7" name="Picture 6" descr="White_Butterflyfish.png">
            <a:extLst>
              <a:ext uri="{FF2B5EF4-FFF2-40B4-BE49-F238E27FC236}">
                <a16:creationId xmlns:a16="http://schemas.microsoft.com/office/drawing/2014/main" id="{1BB6EABF-771B-844A-99E9-2F50C72D1CA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121977" y="-228930"/>
            <a:ext cx="1132332" cy="964692"/>
          </a:xfrm>
          <a:prstGeom prst="rect">
            <a:avLst/>
          </a:prstGeom>
        </p:spPr>
      </p:pic>
      <p:pic>
        <p:nvPicPr>
          <p:cNvPr id="8" name="Picture 7" descr="White_Butterflyfish.png">
            <a:extLst>
              <a:ext uri="{FF2B5EF4-FFF2-40B4-BE49-F238E27FC236}">
                <a16:creationId xmlns:a16="http://schemas.microsoft.com/office/drawing/2014/main" id="{792947D2-3F03-FF4A-8607-EBE51CD95C9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916914" y="202690"/>
            <a:ext cx="1132332" cy="964692"/>
          </a:xfrm>
          <a:prstGeom prst="rect">
            <a:avLst/>
          </a:prstGeom>
        </p:spPr>
      </p:pic>
      <p:pic>
        <p:nvPicPr>
          <p:cNvPr id="9" name="Picture 8" descr="White_Butterflyfish.png">
            <a:extLst>
              <a:ext uri="{FF2B5EF4-FFF2-40B4-BE49-F238E27FC236}">
                <a16:creationId xmlns:a16="http://schemas.microsoft.com/office/drawing/2014/main" id="{C176AD84-863D-8E41-A4BB-E1B62CA1ED8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11668" y="-368155"/>
            <a:ext cx="1132332" cy="964692"/>
          </a:xfrm>
          <a:prstGeom prst="rect">
            <a:avLst/>
          </a:prstGeom>
        </p:spPr>
      </p:pic>
      <p:sp>
        <p:nvSpPr>
          <p:cNvPr id="10" name="Title 1">
            <a:extLst>
              <a:ext uri="{FF2B5EF4-FFF2-40B4-BE49-F238E27FC236}">
                <a16:creationId xmlns:a16="http://schemas.microsoft.com/office/drawing/2014/main" id="{EDE61968-584C-7E42-AC70-88B021ECBF5A}"/>
              </a:ext>
            </a:extLst>
          </p:cNvPr>
          <p:cNvSpPr txBox="1">
            <a:spLocks/>
          </p:cNvSpPr>
          <p:nvPr/>
        </p:nvSpPr>
        <p:spPr>
          <a:xfrm>
            <a:off x="177223" y="50874"/>
            <a:ext cx="6910754" cy="836704"/>
          </a:xfrm>
          <a:prstGeom prst="rect">
            <a:avLst/>
          </a:prstGeom>
        </p:spPr>
        <p:txBody>
          <a:bodyPr vert="horz" lIns="91440" tIns="45720" rIns="91440" bIns="45720" rtlCol="0" anchor="ctr">
            <a:normAutofit fontScale="67500" lnSpcReduction="20000"/>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3700" dirty="0">
                <a:latin typeface="Arial Narrow"/>
                <a:cs typeface="Arial Narrow"/>
              </a:rPr>
              <a:t>ANTARCTIC WHALES</a:t>
            </a:r>
            <a:br>
              <a:rPr lang="en-US" dirty="0">
                <a:latin typeface="Arial Narrow"/>
                <a:cs typeface="Arial Narrow"/>
              </a:rPr>
            </a:br>
            <a:r>
              <a:rPr lang="en-US" sz="2400" dirty="0">
                <a:latin typeface="Arial Narrow"/>
                <a:cs typeface="Arial Narrow"/>
              </a:rPr>
              <a:t>Focusing Question: Has overfishing affected Antarctic whales and other marine life?</a:t>
            </a:r>
          </a:p>
        </p:txBody>
      </p:sp>
      <p:pic>
        <p:nvPicPr>
          <p:cNvPr id="11" name="Picture 10" descr="A whale jumping out of the water&#10;&#10;Description automatically generated">
            <a:extLst>
              <a:ext uri="{FF2B5EF4-FFF2-40B4-BE49-F238E27FC236}">
                <a16:creationId xmlns:a16="http://schemas.microsoft.com/office/drawing/2014/main" id="{8DCB369C-CE04-934F-8EF9-A8DED16C65A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46686" y="1319198"/>
            <a:ext cx="3550581" cy="1997202"/>
          </a:xfrm>
          <a:prstGeom prst="rect">
            <a:avLst/>
          </a:prstGeom>
        </p:spPr>
      </p:pic>
    </p:spTree>
    <p:extLst>
      <p:ext uri="{BB962C8B-B14F-4D97-AF65-F5344CB8AC3E}">
        <p14:creationId xmlns:p14="http://schemas.microsoft.com/office/powerpoint/2010/main" val="19716735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8AEAFE-AD86-7746-AFF9-C4FF916B5644}"/>
              </a:ext>
            </a:extLst>
          </p:cNvPr>
          <p:cNvSpPr>
            <a:spLocks noGrp="1"/>
          </p:cNvSpPr>
          <p:nvPr>
            <p:ph sz="half" idx="1"/>
          </p:nvPr>
        </p:nvSpPr>
        <p:spPr>
          <a:xfrm>
            <a:off x="167195" y="1231392"/>
            <a:ext cx="8809609" cy="3318623"/>
          </a:xfrm>
        </p:spPr>
        <p:txBody>
          <a:bodyPr>
            <a:normAutofit fontScale="70000" lnSpcReduction="20000"/>
          </a:bodyPr>
          <a:lstStyle/>
          <a:p>
            <a:pPr marL="0" indent="0">
              <a:buNone/>
            </a:pPr>
            <a:r>
              <a:rPr lang="en-US" dirty="0">
                <a:solidFill>
                  <a:srgbClr val="00B194"/>
                </a:solidFill>
                <a:latin typeface="Arial" panose="020B0604020202020204" pitchFamily="34" charset="0"/>
                <a:cs typeface="Arial" panose="020B0604020202020204" pitchFamily="34" charset="0"/>
              </a:rPr>
              <a:t>True or false? [answers on final slide]</a:t>
            </a:r>
          </a:p>
          <a:p>
            <a:pPr marL="514350" indent="-514350">
              <a:buFont typeface="+mj-lt"/>
              <a:buAutoNum type="arabicPeriod"/>
            </a:pPr>
            <a:r>
              <a:rPr lang="en-AU" dirty="0">
                <a:solidFill>
                  <a:srgbClr val="175EAA"/>
                </a:solidFill>
                <a:latin typeface="Arial" panose="020B0604020202020204" pitchFamily="34" charset="0"/>
                <a:cs typeface="Arial" panose="020B0604020202020204" pitchFamily="34" charset="0"/>
              </a:rPr>
              <a:t>Whales are a type of fish.</a:t>
            </a:r>
          </a:p>
          <a:p>
            <a:pPr marL="514350" indent="-514350">
              <a:buFont typeface="+mj-lt"/>
              <a:buAutoNum type="arabicPeriod"/>
            </a:pPr>
            <a:r>
              <a:rPr lang="en-US" dirty="0">
                <a:solidFill>
                  <a:srgbClr val="175EAA"/>
                </a:solidFill>
                <a:latin typeface="Arial" panose="020B0604020202020204" pitchFamily="34" charset="0"/>
                <a:cs typeface="Arial" panose="020B0604020202020204" pitchFamily="34" charset="0"/>
              </a:rPr>
              <a:t>Baleen whales feed mostly on krill and plankton.</a:t>
            </a:r>
          </a:p>
          <a:p>
            <a:pPr marL="514350" indent="-514350">
              <a:buFont typeface="+mj-lt"/>
              <a:buAutoNum type="arabicPeriod"/>
            </a:pPr>
            <a:r>
              <a:rPr lang="en-NZ" dirty="0">
                <a:solidFill>
                  <a:srgbClr val="175EAA"/>
                </a:solidFill>
                <a:latin typeface="Arial" panose="020B0604020202020204" pitchFamily="34" charset="0"/>
                <a:cs typeface="Arial" panose="020B0604020202020204" pitchFamily="34" charset="0"/>
              </a:rPr>
              <a:t>Sperm whales are toothed whales and Blue whales are baleen whales.</a:t>
            </a:r>
          </a:p>
          <a:p>
            <a:pPr marL="514350" indent="-514350">
              <a:buFont typeface="+mj-lt"/>
              <a:buAutoNum type="arabicPeriod"/>
            </a:pPr>
            <a:r>
              <a:rPr lang="en-NZ" dirty="0">
                <a:solidFill>
                  <a:srgbClr val="175EAA"/>
                </a:solidFill>
                <a:latin typeface="Arial" panose="020B0604020202020204" pitchFamily="34" charset="0"/>
                <a:cs typeface="Arial" panose="020B0604020202020204" pitchFamily="34" charset="0"/>
              </a:rPr>
              <a:t>Migratory Antarctic baleen whales feed continuously during the Antarctic summer then travel north to warmer waters to breed.</a:t>
            </a:r>
          </a:p>
          <a:p>
            <a:pPr marL="514350" indent="-514350">
              <a:buFont typeface="+mj-lt"/>
              <a:buAutoNum type="arabicPeriod"/>
            </a:pPr>
            <a:r>
              <a:rPr lang="en-NZ" dirty="0">
                <a:solidFill>
                  <a:srgbClr val="175EAA"/>
                </a:solidFill>
                <a:latin typeface="Arial" panose="020B0604020202020204" pitchFamily="34" charset="0"/>
                <a:cs typeface="Arial" panose="020B0604020202020204" pitchFamily="34" charset="0"/>
              </a:rPr>
              <a:t>Whales have to migrate north from Antarctica during winter as they get too cold in Antarctic waters during winter.</a:t>
            </a:r>
            <a:r>
              <a:rPr lang="en-NZ" dirty="0">
                <a:solidFill>
                  <a:srgbClr val="00B194"/>
                </a:solidFill>
                <a:latin typeface="Arial" panose="020B0604020202020204" pitchFamily="34" charset="0"/>
                <a:cs typeface="Arial" panose="020B0604020202020204" pitchFamily="34" charset="0"/>
              </a:rPr>
              <a:t> </a:t>
            </a:r>
          </a:p>
          <a:p>
            <a:endParaRPr lang="en-NZ" dirty="0"/>
          </a:p>
          <a:p>
            <a:endParaRPr lang="en-US" dirty="0"/>
          </a:p>
        </p:txBody>
      </p:sp>
      <p:pic>
        <p:nvPicPr>
          <p:cNvPr id="5" name="Picture 4" descr="White_Butterflyfish.png">
            <a:extLst>
              <a:ext uri="{FF2B5EF4-FFF2-40B4-BE49-F238E27FC236}">
                <a16:creationId xmlns:a16="http://schemas.microsoft.com/office/drawing/2014/main" id="{3EC272D8-3371-234E-A82E-3DA2DE801F0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42200" y="12700"/>
            <a:ext cx="1132332" cy="964692"/>
          </a:xfrm>
          <a:prstGeom prst="rect">
            <a:avLst/>
          </a:prstGeom>
        </p:spPr>
      </p:pic>
      <p:pic>
        <p:nvPicPr>
          <p:cNvPr id="6" name="Picture 5" descr="White_Butterflyfish.png">
            <a:extLst>
              <a:ext uri="{FF2B5EF4-FFF2-40B4-BE49-F238E27FC236}">
                <a16:creationId xmlns:a16="http://schemas.microsoft.com/office/drawing/2014/main" id="{64D44021-16D8-C14D-A62F-A460FBF9FD3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37328" y="139700"/>
            <a:ext cx="1132332" cy="964692"/>
          </a:xfrm>
          <a:prstGeom prst="rect">
            <a:avLst/>
          </a:prstGeom>
        </p:spPr>
      </p:pic>
      <p:pic>
        <p:nvPicPr>
          <p:cNvPr id="7" name="Picture 6" descr="White_Butterflyfish.png">
            <a:extLst>
              <a:ext uri="{FF2B5EF4-FFF2-40B4-BE49-F238E27FC236}">
                <a16:creationId xmlns:a16="http://schemas.microsoft.com/office/drawing/2014/main" id="{2ADB5097-708D-E344-84F6-3505BEB0717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01794" y="-380746"/>
            <a:ext cx="1132332" cy="964692"/>
          </a:xfrm>
          <a:prstGeom prst="rect">
            <a:avLst/>
          </a:prstGeom>
        </p:spPr>
      </p:pic>
      <p:sp>
        <p:nvSpPr>
          <p:cNvPr id="8" name="Title 1">
            <a:extLst>
              <a:ext uri="{FF2B5EF4-FFF2-40B4-BE49-F238E27FC236}">
                <a16:creationId xmlns:a16="http://schemas.microsoft.com/office/drawing/2014/main" id="{89E25D7E-BA24-6344-86D3-E5C886DB0695}"/>
              </a:ext>
            </a:extLst>
          </p:cNvPr>
          <p:cNvSpPr txBox="1">
            <a:spLocks/>
          </p:cNvSpPr>
          <p:nvPr/>
        </p:nvSpPr>
        <p:spPr>
          <a:xfrm>
            <a:off x="39961" y="22973"/>
            <a:ext cx="8229600" cy="836704"/>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2300" dirty="0">
                <a:latin typeface="Arial Narrow"/>
                <a:cs typeface="Arial Narrow"/>
              </a:rPr>
              <a:t>ANTARCTIC WHALES</a:t>
            </a:r>
          </a:p>
          <a:p>
            <a:r>
              <a:rPr lang="en-US" sz="2300" b="1" dirty="0">
                <a:solidFill>
                  <a:srgbClr val="00B194"/>
                </a:solidFill>
                <a:latin typeface="Arial" panose="020B0604020202020204" pitchFamily="34" charset="0"/>
                <a:cs typeface="Arial" panose="020B0604020202020204" pitchFamily="34" charset="0"/>
              </a:rPr>
              <a:t>KĒMU </a:t>
            </a:r>
            <a:r>
              <a:rPr lang="en-US" sz="2400" b="1" dirty="0">
                <a:solidFill>
                  <a:srgbClr val="00B194"/>
                </a:solidFill>
                <a:latin typeface="Arial" panose="020B0604020202020204" pitchFamily="34" charset="0"/>
                <a:cs typeface="Arial" panose="020B0604020202020204" pitchFamily="34" charset="0"/>
              </a:rPr>
              <a:t>PATAPATAI / QUIZ</a:t>
            </a:r>
          </a:p>
        </p:txBody>
      </p:sp>
    </p:spTree>
    <p:extLst>
      <p:ext uri="{BB962C8B-B14F-4D97-AF65-F5344CB8AC3E}">
        <p14:creationId xmlns:p14="http://schemas.microsoft.com/office/powerpoint/2010/main" val="5614931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BEBA7F7-75D1-664C-BBE7-17D16BBB1E03}"/>
              </a:ext>
            </a:extLst>
          </p:cNvPr>
          <p:cNvSpPr>
            <a:spLocks noGrp="1"/>
          </p:cNvSpPr>
          <p:nvPr>
            <p:ph idx="1"/>
          </p:nvPr>
        </p:nvSpPr>
        <p:spPr>
          <a:xfrm>
            <a:off x="116011" y="1212636"/>
            <a:ext cx="6404059" cy="3353282"/>
          </a:xfrm>
        </p:spPr>
        <p:txBody>
          <a:bodyPr>
            <a:normAutofit fontScale="55000" lnSpcReduction="20000"/>
          </a:bodyPr>
          <a:lstStyle/>
          <a:p>
            <a:pPr marL="0" indent="0">
              <a:buNone/>
            </a:pPr>
            <a:r>
              <a:rPr lang="en-AU" b="1" dirty="0">
                <a:solidFill>
                  <a:srgbClr val="00B194"/>
                </a:solidFill>
                <a:latin typeface="Arial Narrow"/>
                <a:cs typeface="Arial Narrow"/>
              </a:rPr>
              <a:t>KŌRERORERO / DISCUSSION</a:t>
            </a:r>
            <a:endParaRPr lang="en-AU" b="1" dirty="0">
              <a:solidFill>
                <a:srgbClr val="175EAA"/>
              </a:solidFill>
              <a:latin typeface="Arial Narrow"/>
              <a:cs typeface="Arial Narrow"/>
            </a:endParaRPr>
          </a:p>
          <a:p>
            <a:r>
              <a:rPr lang="en-US" dirty="0">
                <a:latin typeface="Arial" panose="020B0604020202020204" pitchFamily="34" charset="0"/>
                <a:cs typeface="Arial" panose="020B0604020202020204" pitchFamily="34" charset="0"/>
              </a:rPr>
              <a:t>According to one Māori creation tradition the god of the sea and ancestor of fish is Tangaroa, the son of </a:t>
            </a:r>
            <a:r>
              <a:rPr lang="en-US" dirty="0" err="1">
                <a:latin typeface="Arial" panose="020B0604020202020204" pitchFamily="34" charset="0"/>
                <a:cs typeface="Arial" panose="020B0604020202020204" pitchFamily="34" charset="0"/>
              </a:rPr>
              <a:t>Ranginui</a:t>
            </a:r>
            <a:r>
              <a:rPr lang="en-US" dirty="0">
                <a:latin typeface="Arial" panose="020B0604020202020204" pitchFamily="34" charset="0"/>
                <a:cs typeface="Arial" panose="020B0604020202020204" pitchFamily="34" charset="0"/>
              </a:rPr>
              <a:t> (sky father) and </a:t>
            </a:r>
            <a:r>
              <a:rPr lang="en-US" dirty="0" err="1">
                <a:latin typeface="Arial" panose="020B0604020202020204" pitchFamily="34" charset="0"/>
                <a:cs typeface="Arial" panose="020B0604020202020204" pitchFamily="34" charset="0"/>
              </a:rPr>
              <a:t>Papatūānuku</a:t>
            </a:r>
            <a:r>
              <a:rPr lang="en-US" dirty="0">
                <a:latin typeface="Arial" panose="020B0604020202020204" pitchFamily="34" charset="0"/>
                <a:cs typeface="Arial" panose="020B0604020202020204" pitchFamily="34" charset="0"/>
              </a:rPr>
              <a:t> (earth mother). </a:t>
            </a:r>
          </a:p>
          <a:p>
            <a:r>
              <a:rPr lang="en-US" dirty="0">
                <a:latin typeface="Arial" panose="020B0604020202020204" pitchFamily="34" charset="0"/>
                <a:cs typeface="Arial" panose="020B0604020202020204" pitchFamily="34" charset="0"/>
              </a:rPr>
              <a:t>Tangaroa’s son Punga was the father of </a:t>
            </a:r>
            <a:r>
              <a:rPr lang="en-US" dirty="0" err="1">
                <a:latin typeface="Arial" panose="020B0604020202020204" pitchFamily="34" charset="0"/>
                <a:cs typeface="Arial" panose="020B0604020202020204" pitchFamily="34" charset="0"/>
              </a:rPr>
              <a:t>Ikatere</a:t>
            </a:r>
            <a:r>
              <a:rPr lang="en-US" dirty="0">
                <a:latin typeface="Arial" panose="020B0604020202020204" pitchFamily="34" charset="0"/>
                <a:cs typeface="Arial" panose="020B0604020202020204" pitchFamily="34" charset="0"/>
              </a:rPr>
              <a:t> and </a:t>
            </a:r>
            <a:r>
              <a:rPr lang="en-US" dirty="0" err="1">
                <a:latin typeface="Arial" panose="020B0604020202020204" pitchFamily="34" charset="0"/>
                <a:cs typeface="Arial" panose="020B0604020202020204" pitchFamily="34" charset="0"/>
              </a:rPr>
              <a:t>Tūtewehiwehi</a:t>
            </a:r>
            <a:r>
              <a:rPr lang="en-US" dirty="0">
                <a:latin typeface="Arial" panose="020B0604020202020204" pitchFamily="34" charset="0"/>
                <a:cs typeface="Arial" panose="020B0604020202020204" pitchFamily="34" charset="0"/>
              </a:rPr>
              <a:t>. </a:t>
            </a:r>
          </a:p>
          <a:p>
            <a:r>
              <a:rPr lang="en-US" dirty="0" err="1">
                <a:latin typeface="Arial" panose="020B0604020202020204" pitchFamily="34" charset="0"/>
                <a:cs typeface="Arial" panose="020B0604020202020204" pitchFamily="34" charset="0"/>
              </a:rPr>
              <a:t>Ikatere</a:t>
            </a:r>
            <a:r>
              <a:rPr lang="en-US" dirty="0">
                <a:latin typeface="Arial" panose="020B0604020202020204" pitchFamily="34" charset="0"/>
                <a:cs typeface="Arial" panose="020B0604020202020204" pitchFamily="34" charset="0"/>
              </a:rPr>
              <a:t> went to the sea. He and his children became fish. </a:t>
            </a:r>
          </a:p>
          <a:p>
            <a:r>
              <a:rPr lang="en-US" dirty="0">
                <a:latin typeface="Arial" panose="020B0604020202020204" pitchFamily="34" charset="0"/>
                <a:cs typeface="Arial" panose="020B0604020202020204" pitchFamily="34" charset="0"/>
              </a:rPr>
              <a:t>All sea creatures are part of this whakapapa or family tree.</a:t>
            </a:r>
          </a:p>
        </p:txBody>
      </p:sp>
      <p:sp>
        <p:nvSpPr>
          <p:cNvPr id="7" name="Title 1">
            <a:extLst>
              <a:ext uri="{FF2B5EF4-FFF2-40B4-BE49-F238E27FC236}">
                <a16:creationId xmlns:a16="http://schemas.microsoft.com/office/drawing/2014/main" id="{71CCD71E-02BB-B846-89B0-78AD5EE340C6}"/>
              </a:ext>
            </a:extLst>
          </p:cNvPr>
          <p:cNvSpPr txBox="1">
            <a:spLocks/>
          </p:cNvSpPr>
          <p:nvPr/>
        </p:nvSpPr>
        <p:spPr>
          <a:xfrm>
            <a:off x="177223" y="50874"/>
            <a:ext cx="8229600" cy="836704"/>
          </a:xfrm>
          <a:prstGeom prst="rect">
            <a:avLst/>
          </a:prstGeom>
        </p:spPr>
        <p:txBody>
          <a:bodyPr vert="horz" lIns="91440" tIns="45720" rIns="91440" bIns="45720" rtlCol="0" anchor="ctr">
            <a:normAutofit fontScale="90000" lnSpcReduction="10000"/>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3700" dirty="0">
                <a:latin typeface="Arial Narrow"/>
                <a:cs typeface="Arial Narrow"/>
              </a:rPr>
              <a:t>ANTARCTIC WHALES</a:t>
            </a:r>
            <a:br>
              <a:rPr lang="en-US" dirty="0">
                <a:latin typeface="Arial Narrow"/>
                <a:cs typeface="Arial Narrow"/>
              </a:rPr>
            </a:br>
            <a:r>
              <a:rPr lang="en-US" sz="2000">
                <a:latin typeface="Arial Narrow"/>
                <a:cs typeface="Arial Narrow"/>
              </a:rPr>
              <a:t>Focusing Question: How are Antarctic whales connected with other marine life?</a:t>
            </a:r>
            <a:endParaRPr lang="en-US" sz="2000">
              <a:latin typeface="Arial" panose="020B0604020202020204" pitchFamily="34" charset="0"/>
              <a:cs typeface="Arial" panose="020B0604020202020204" pitchFamily="34" charset="0"/>
            </a:endParaRPr>
          </a:p>
        </p:txBody>
      </p:sp>
      <p:pic>
        <p:nvPicPr>
          <p:cNvPr id="10" name="Picture 9" descr="A whale jumping out of the water&#10;&#10;Description automatically generated">
            <a:extLst>
              <a:ext uri="{FF2B5EF4-FFF2-40B4-BE49-F238E27FC236}">
                <a16:creationId xmlns:a16="http://schemas.microsoft.com/office/drawing/2014/main" id="{34A0D055-4920-E941-9B0C-FCA8C28423E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86260" y="1212636"/>
            <a:ext cx="2230297" cy="1482910"/>
          </a:xfrm>
          <a:prstGeom prst="rect">
            <a:avLst/>
          </a:prstGeom>
        </p:spPr>
      </p:pic>
      <p:sp>
        <p:nvSpPr>
          <p:cNvPr id="11" name="TextBox 10">
            <a:extLst>
              <a:ext uri="{FF2B5EF4-FFF2-40B4-BE49-F238E27FC236}">
                <a16:creationId xmlns:a16="http://schemas.microsoft.com/office/drawing/2014/main" id="{4754A8CB-0EA6-D44B-8E82-876772974CD3}"/>
              </a:ext>
            </a:extLst>
          </p:cNvPr>
          <p:cNvSpPr txBox="1"/>
          <p:nvPr/>
        </p:nvSpPr>
        <p:spPr>
          <a:xfrm rot="16200000">
            <a:off x="8275557" y="3786915"/>
            <a:ext cx="1367554" cy="369332"/>
          </a:xfrm>
          <a:prstGeom prst="rect">
            <a:avLst/>
          </a:prstGeom>
          <a:noFill/>
        </p:spPr>
        <p:txBody>
          <a:bodyPr wrap="none" rtlCol="0">
            <a:spAutoFit/>
          </a:bodyPr>
          <a:lstStyle/>
          <a:p>
            <a:r>
              <a:rPr lang="en-NZ" dirty="0"/>
              <a:t>Paul A. </a:t>
            </a:r>
            <a:r>
              <a:rPr lang="en-NZ" dirty="0" err="1"/>
              <a:t>Cziko</a:t>
            </a:r>
            <a:endParaRPr lang="en-US" dirty="0"/>
          </a:p>
        </p:txBody>
      </p:sp>
      <p:pic>
        <p:nvPicPr>
          <p:cNvPr id="13" name="Picture 12" descr="A white fish with blue eyes&#10;&#10;Description automatically generated with medium confidence">
            <a:extLst>
              <a:ext uri="{FF2B5EF4-FFF2-40B4-BE49-F238E27FC236}">
                <a16:creationId xmlns:a16="http://schemas.microsoft.com/office/drawing/2014/main" id="{5E13F4E9-B2FB-4446-AEE8-1F400A0DD24D}"/>
              </a:ext>
            </a:extLst>
          </p:cNvPr>
          <p:cNvPicPr>
            <a:picLocks noChangeAspect="1"/>
          </p:cNvPicPr>
          <p:nvPr/>
        </p:nvPicPr>
        <p:blipFill>
          <a:blip r:embed="rId4"/>
          <a:stretch>
            <a:fillRect/>
          </a:stretch>
        </p:blipFill>
        <p:spPr>
          <a:xfrm>
            <a:off x="6386260" y="2889277"/>
            <a:ext cx="2230297" cy="1672723"/>
          </a:xfrm>
          <a:prstGeom prst="rect">
            <a:avLst/>
          </a:prstGeom>
        </p:spPr>
      </p:pic>
    </p:spTree>
    <p:extLst>
      <p:ext uri="{BB962C8B-B14F-4D97-AF65-F5344CB8AC3E}">
        <p14:creationId xmlns:p14="http://schemas.microsoft.com/office/powerpoint/2010/main" val="26886653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8AEAFE-AD86-7746-AFF9-C4FF916B5644}"/>
              </a:ext>
            </a:extLst>
          </p:cNvPr>
          <p:cNvSpPr>
            <a:spLocks noGrp="1"/>
          </p:cNvSpPr>
          <p:nvPr>
            <p:ph sz="half" idx="1"/>
          </p:nvPr>
        </p:nvSpPr>
        <p:spPr>
          <a:xfrm>
            <a:off x="181990" y="986677"/>
            <a:ext cx="8809609" cy="3242423"/>
          </a:xfrm>
        </p:spPr>
        <p:txBody>
          <a:bodyPr>
            <a:normAutofit fontScale="85000" lnSpcReduction="10000"/>
          </a:bodyPr>
          <a:lstStyle/>
          <a:p>
            <a:pPr marL="0" indent="0">
              <a:buNone/>
            </a:pPr>
            <a:r>
              <a:rPr lang="en-US" dirty="0">
                <a:solidFill>
                  <a:srgbClr val="00B194"/>
                </a:solidFill>
                <a:latin typeface="Arial" panose="020B0604020202020204" pitchFamily="34" charset="0"/>
                <a:cs typeface="Arial" panose="020B0604020202020204" pitchFamily="34" charset="0"/>
              </a:rPr>
              <a:t>True or false? [answers on final slide]</a:t>
            </a:r>
          </a:p>
          <a:p>
            <a:pPr marL="514350" indent="-514350">
              <a:buFont typeface="+mj-lt"/>
              <a:buAutoNum type="arabicPeriod" startAt="6"/>
            </a:pPr>
            <a:r>
              <a:rPr lang="en-NZ" dirty="0">
                <a:solidFill>
                  <a:srgbClr val="175EAA"/>
                </a:solidFill>
                <a:latin typeface="Arial" panose="020B0604020202020204" pitchFamily="34" charset="0"/>
                <a:cs typeface="Arial" panose="020B0604020202020204" pitchFamily="34" charset="0"/>
              </a:rPr>
              <a:t>Whale poop releases iron, which feeds phytoplankton, which feeds krill… which feeds whales? </a:t>
            </a:r>
            <a:endParaRPr lang="en-NZ" dirty="0">
              <a:solidFill>
                <a:srgbClr val="00B194"/>
              </a:solidFill>
              <a:latin typeface="Arial" panose="020B0604020202020204" pitchFamily="34" charset="0"/>
              <a:cs typeface="Arial" panose="020B0604020202020204" pitchFamily="34" charset="0"/>
            </a:endParaRPr>
          </a:p>
          <a:p>
            <a:pPr marL="514350" indent="-514350">
              <a:buFont typeface="+mj-lt"/>
              <a:buAutoNum type="arabicPeriod" startAt="6"/>
            </a:pPr>
            <a:r>
              <a:rPr lang="en-US" dirty="0">
                <a:solidFill>
                  <a:srgbClr val="175EAA"/>
                </a:solidFill>
                <a:latin typeface="Arial" panose="020B0604020202020204" pitchFamily="34" charset="0"/>
                <a:cs typeface="Arial" panose="020B0604020202020204" pitchFamily="34" charset="0"/>
              </a:rPr>
              <a:t>Before whaling was banned, no whales were over hunted from Antarctic waters. </a:t>
            </a:r>
          </a:p>
          <a:p>
            <a:pPr marL="514350" indent="-514350">
              <a:buFont typeface="+mj-lt"/>
              <a:buAutoNum type="arabicPeriod" startAt="6"/>
            </a:pPr>
            <a:r>
              <a:rPr lang="en-US" dirty="0">
                <a:solidFill>
                  <a:srgbClr val="175EAA"/>
                </a:solidFill>
                <a:latin typeface="Arial" panose="020B0604020202020204" pitchFamily="34" charset="0"/>
                <a:cs typeface="Arial" panose="020B0604020202020204" pitchFamily="34" charset="0"/>
              </a:rPr>
              <a:t>There are currently </a:t>
            </a:r>
            <a:r>
              <a:rPr lang="en-US" dirty="0" err="1">
                <a:solidFill>
                  <a:srgbClr val="175EAA"/>
                </a:solidFill>
                <a:latin typeface="Arial" panose="020B0604020202020204" pitchFamily="34" charset="0"/>
                <a:cs typeface="Arial" panose="020B0604020202020204" pitchFamily="34" charset="0"/>
              </a:rPr>
              <a:t>organisations</a:t>
            </a:r>
            <a:r>
              <a:rPr lang="en-US" dirty="0">
                <a:solidFill>
                  <a:srgbClr val="175EAA"/>
                </a:solidFill>
                <a:latin typeface="Arial" panose="020B0604020202020204" pitchFamily="34" charset="0"/>
                <a:cs typeface="Arial" panose="020B0604020202020204" pitchFamily="34" charset="0"/>
              </a:rPr>
              <a:t> (like MSC), and measures (like CCAMLR), to better protect marine life in Antarctica.</a:t>
            </a:r>
          </a:p>
          <a:p>
            <a:pPr marL="0" indent="0">
              <a:buNone/>
            </a:pPr>
            <a:endParaRPr lang="en-NZ" dirty="0"/>
          </a:p>
          <a:p>
            <a:endParaRPr lang="en-US" dirty="0"/>
          </a:p>
        </p:txBody>
      </p:sp>
      <p:pic>
        <p:nvPicPr>
          <p:cNvPr id="5" name="Picture 4" descr="White_Butterflyfish.png">
            <a:extLst>
              <a:ext uri="{FF2B5EF4-FFF2-40B4-BE49-F238E27FC236}">
                <a16:creationId xmlns:a16="http://schemas.microsoft.com/office/drawing/2014/main" id="{3EC272D8-3371-234E-A82E-3DA2DE801F0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42200" y="12700"/>
            <a:ext cx="1132332" cy="964692"/>
          </a:xfrm>
          <a:prstGeom prst="rect">
            <a:avLst/>
          </a:prstGeom>
        </p:spPr>
      </p:pic>
      <p:pic>
        <p:nvPicPr>
          <p:cNvPr id="6" name="Picture 5" descr="White_Butterflyfish.png">
            <a:extLst>
              <a:ext uri="{FF2B5EF4-FFF2-40B4-BE49-F238E27FC236}">
                <a16:creationId xmlns:a16="http://schemas.microsoft.com/office/drawing/2014/main" id="{64D44021-16D8-C14D-A62F-A460FBF9FD3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37328" y="139700"/>
            <a:ext cx="1132332" cy="964692"/>
          </a:xfrm>
          <a:prstGeom prst="rect">
            <a:avLst/>
          </a:prstGeom>
        </p:spPr>
      </p:pic>
      <p:pic>
        <p:nvPicPr>
          <p:cNvPr id="7" name="Picture 6" descr="White_Butterflyfish.png">
            <a:extLst>
              <a:ext uri="{FF2B5EF4-FFF2-40B4-BE49-F238E27FC236}">
                <a16:creationId xmlns:a16="http://schemas.microsoft.com/office/drawing/2014/main" id="{2ADB5097-708D-E344-84F6-3505BEB0717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01794" y="-380746"/>
            <a:ext cx="1132332" cy="964692"/>
          </a:xfrm>
          <a:prstGeom prst="rect">
            <a:avLst/>
          </a:prstGeom>
        </p:spPr>
      </p:pic>
      <p:sp>
        <p:nvSpPr>
          <p:cNvPr id="8" name="Title 1">
            <a:extLst>
              <a:ext uri="{FF2B5EF4-FFF2-40B4-BE49-F238E27FC236}">
                <a16:creationId xmlns:a16="http://schemas.microsoft.com/office/drawing/2014/main" id="{89E25D7E-BA24-6344-86D3-E5C886DB0695}"/>
              </a:ext>
            </a:extLst>
          </p:cNvPr>
          <p:cNvSpPr txBox="1">
            <a:spLocks/>
          </p:cNvSpPr>
          <p:nvPr/>
        </p:nvSpPr>
        <p:spPr>
          <a:xfrm>
            <a:off x="39961" y="22973"/>
            <a:ext cx="8229600" cy="836704"/>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2300" dirty="0">
                <a:latin typeface="Arial Narrow"/>
                <a:cs typeface="Arial Narrow"/>
              </a:rPr>
              <a:t>ANTARCTIC WHALES: </a:t>
            </a:r>
            <a:r>
              <a:rPr lang="en-US" sz="2300" b="1" dirty="0">
                <a:solidFill>
                  <a:srgbClr val="00B194"/>
                </a:solidFill>
                <a:latin typeface="Arial" panose="020B0604020202020204" pitchFamily="34" charset="0"/>
                <a:cs typeface="Arial" panose="020B0604020202020204" pitchFamily="34" charset="0"/>
              </a:rPr>
              <a:t>KĒMU </a:t>
            </a:r>
            <a:r>
              <a:rPr lang="en-US" sz="2400" b="1" dirty="0">
                <a:solidFill>
                  <a:srgbClr val="00B194"/>
                </a:solidFill>
                <a:latin typeface="Arial" panose="020B0604020202020204" pitchFamily="34" charset="0"/>
                <a:cs typeface="Arial" panose="020B0604020202020204" pitchFamily="34" charset="0"/>
              </a:rPr>
              <a:t>PATAPATAI / QUIZ</a:t>
            </a:r>
          </a:p>
        </p:txBody>
      </p:sp>
    </p:spTree>
    <p:extLst>
      <p:ext uri="{BB962C8B-B14F-4D97-AF65-F5344CB8AC3E}">
        <p14:creationId xmlns:p14="http://schemas.microsoft.com/office/powerpoint/2010/main" val="39371623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8AEAFE-AD86-7746-AFF9-C4FF916B5644}"/>
              </a:ext>
            </a:extLst>
          </p:cNvPr>
          <p:cNvSpPr>
            <a:spLocks noGrp="1"/>
          </p:cNvSpPr>
          <p:nvPr>
            <p:ph sz="half" idx="1"/>
          </p:nvPr>
        </p:nvSpPr>
        <p:spPr>
          <a:xfrm>
            <a:off x="181991" y="986677"/>
            <a:ext cx="8780018" cy="3864103"/>
          </a:xfrm>
        </p:spPr>
        <p:txBody>
          <a:bodyPr>
            <a:normAutofit fontScale="40000" lnSpcReduction="20000"/>
          </a:bodyPr>
          <a:lstStyle/>
          <a:p>
            <a:pPr marL="514350" indent="-514350">
              <a:buFont typeface="+mj-lt"/>
              <a:buAutoNum type="arabicPeriod"/>
            </a:pPr>
            <a:r>
              <a:rPr lang="en-AU" sz="3200" dirty="0">
                <a:solidFill>
                  <a:srgbClr val="175EAA"/>
                </a:solidFill>
                <a:latin typeface="Arial" panose="020B0604020202020204" pitchFamily="34" charset="0"/>
                <a:cs typeface="Arial" panose="020B0604020202020204" pitchFamily="34" charset="0"/>
              </a:rPr>
              <a:t>Whales are a type of fish. </a:t>
            </a:r>
            <a:r>
              <a:rPr lang="en-AU" sz="3200" dirty="0">
                <a:solidFill>
                  <a:srgbClr val="00B194"/>
                </a:solidFill>
                <a:latin typeface="Arial" panose="020B0604020202020204" pitchFamily="34" charset="0"/>
                <a:cs typeface="Arial" panose="020B0604020202020204" pitchFamily="34" charset="0"/>
              </a:rPr>
              <a:t>FALSE [Whales are mammals]. </a:t>
            </a:r>
          </a:p>
          <a:p>
            <a:pPr marL="514350" indent="-514350">
              <a:buFont typeface="+mj-lt"/>
              <a:buAutoNum type="arabicPeriod"/>
            </a:pPr>
            <a:r>
              <a:rPr lang="en-US" sz="3200" dirty="0">
                <a:solidFill>
                  <a:srgbClr val="175EAA"/>
                </a:solidFill>
                <a:latin typeface="Arial" panose="020B0604020202020204" pitchFamily="34" charset="0"/>
                <a:cs typeface="Arial" panose="020B0604020202020204" pitchFamily="34" charset="0"/>
              </a:rPr>
              <a:t>Baleen whales feed mostly on krill and plankton. </a:t>
            </a:r>
            <a:r>
              <a:rPr lang="en-NZ" sz="3200" dirty="0">
                <a:solidFill>
                  <a:srgbClr val="00B194"/>
                </a:solidFill>
                <a:latin typeface="Arial" panose="020B0604020202020204" pitchFamily="34" charset="0"/>
                <a:cs typeface="Arial" panose="020B0604020202020204" pitchFamily="34" charset="0"/>
              </a:rPr>
              <a:t>TRUE</a:t>
            </a:r>
            <a:endParaRPr lang="en-NZ" sz="3200" dirty="0">
              <a:solidFill>
                <a:srgbClr val="175EAA"/>
              </a:solidFill>
              <a:latin typeface="Arial" panose="020B0604020202020204" pitchFamily="34" charset="0"/>
              <a:cs typeface="Arial" panose="020B0604020202020204" pitchFamily="34" charset="0"/>
            </a:endParaRPr>
          </a:p>
          <a:p>
            <a:pPr marL="514350" indent="-514350">
              <a:buFont typeface="+mj-lt"/>
              <a:buAutoNum type="arabicPeriod"/>
            </a:pPr>
            <a:r>
              <a:rPr lang="en-NZ" sz="3200" dirty="0">
                <a:solidFill>
                  <a:srgbClr val="175EAA"/>
                </a:solidFill>
                <a:latin typeface="Arial" panose="020B0604020202020204" pitchFamily="34" charset="0"/>
                <a:cs typeface="Arial" panose="020B0604020202020204" pitchFamily="34" charset="0"/>
              </a:rPr>
              <a:t>Sperm whales are toothed whales and Blue whales are baleen whales. </a:t>
            </a:r>
            <a:r>
              <a:rPr lang="en-NZ" sz="3200" dirty="0">
                <a:solidFill>
                  <a:srgbClr val="00B194"/>
                </a:solidFill>
                <a:latin typeface="Arial" panose="020B0604020202020204" pitchFamily="34" charset="0"/>
                <a:cs typeface="Arial" panose="020B0604020202020204" pitchFamily="34" charset="0"/>
              </a:rPr>
              <a:t>TRUE</a:t>
            </a:r>
            <a:endParaRPr lang="en-NZ" sz="3200" dirty="0">
              <a:solidFill>
                <a:srgbClr val="175EAA"/>
              </a:solidFill>
              <a:latin typeface="Arial" panose="020B0604020202020204" pitchFamily="34" charset="0"/>
              <a:cs typeface="Arial" panose="020B0604020202020204" pitchFamily="34" charset="0"/>
            </a:endParaRPr>
          </a:p>
          <a:p>
            <a:pPr marL="514350" indent="-514350">
              <a:buFont typeface="+mj-lt"/>
              <a:buAutoNum type="arabicPeriod"/>
            </a:pPr>
            <a:r>
              <a:rPr lang="en-NZ" sz="3200" dirty="0">
                <a:solidFill>
                  <a:srgbClr val="175EAA"/>
                </a:solidFill>
                <a:latin typeface="Arial" panose="020B0604020202020204" pitchFamily="34" charset="0"/>
                <a:cs typeface="Arial" panose="020B0604020202020204" pitchFamily="34" charset="0"/>
              </a:rPr>
              <a:t>Migratory Antarctic baleen whales feed continuously during the Antarctic summer then travel north to warmer waters to breed.</a:t>
            </a:r>
            <a:r>
              <a:rPr lang="en-NZ" sz="3200" dirty="0">
                <a:solidFill>
                  <a:srgbClr val="00B194"/>
                </a:solidFill>
                <a:latin typeface="Arial" panose="020B0604020202020204" pitchFamily="34" charset="0"/>
                <a:cs typeface="Arial" panose="020B0604020202020204" pitchFamily="34" charset="0"/>
              </a:rPr>
              <a:t> TRUE</a:t>
            </a:r>
          </a:p>
          <a:p>
            <a:pPr marL="514350" indent="-514350">
              <a:buFont typeface="+mj-lt"/>
              <a:buAutoNum type="arabicPeriod"/>
            </a:pPr>
            <a:r>
              <a:rPr lang="en-NZ" sz="3200" dirty="0">
                <a:solidFill>
                  <a:srgbClr val="175EAA"/>
                </a:solidFill>
                <a:latin typeface="Arial" panose="020B0604020202020204" pitchFamily="34" charset="0"/>
                <a:cs typeface="Arial" panose="020B0604020202020204" pitchFamily="34" charset="0"/>
              </a:rPr>
              <a:t>Whales have to migrate north from Antarctica during winter as they get too cold in Antarctic waters.</a:t>
            </a:r>
            <a:r>
              <a:rPr lang="en-NZ" sz="3200" dirty="0">
                <a:solidFill>
                  <a:srgbClr val="00B194"/>
                </a:solidFill>
                <a:latin typeface="Arial" panose="020B0604020202020204" pitchFamily="34" charset="0"/>
                <a:cs typeface="Arial" panose="020B0604020202020204" pitchFamily="34" charset="0"/>
              </a:rPr>
              <a:t> FALSE [Some whales do stay in Antarctic waters. Whales have adapted to cope with cold (big size and blubber).</a:t>
            </a:r>
            <a:endParaRPr lang="en-NZ" sz="3200" dirty="0">
              <a:solidFill>
                <a:srgbClr val="175EAA"/>
              </a:solidFill>
              <a:latin typeface="Arial" panose="020B0604020202020204" pitchFamily="34" charset="0"/>
              <a:cs typeface="Arial" panose="020B0604020202020204" pitchFamily="34" charset="0"/>
            </a:endParaRPr>
          </a:p>
          <a:p>
            <a:pPr marL="514350" indent="-514350">
              <a:buFont typeface="+mj-lt"/>
              <a:buAutoNum type="arabicPeriod"/>
            </a:pPr>
            <a:r>
              <a:rPr lang="en-NZ" sz="3200" dirty="0">
                <a:solidFill>
                  <a:srgbClr val="175EAA"/>
                </a:solidFill>
                <a:latin typeface="Arial" panose="020B0604020202020204" pitchFamily="34" charset="0"/>
                <a:cs typeface="Arial" panose="020B0604020202020204" pitchFamily="34" charset="0"/>
              </a:rPr>
              <a:t>Whale poop releases iron, which feeds phytoplankton, which feeds krill… which feeds whales? </a:t>
            </a:r>
            <a:r>
              <a:rPr lang="en-NZ" sz="3200" dirty="0">
                <a:solidFill>
                  <a:srgbClr val="00B194"/>
                </a:solidFill>
                <a:latin typeface="Arial" panose="020B0604020202020204" pitchFamily="34" charset="0"/>
                <a:cs typeface="Arial" panose="020B0604020202020204" pitchFamily="34" charset="0"/>
              </a:rPr>
              <a:t>TRUE</a:t>
            </a:r>
          </a:p>
          <a:p>
            <a:pPr marL="514350" indent="-514350">
              <a:buFont typeface="+mj-lt"/>
              <a:buAutoNum type="arabicPeriod"/>
            </a:pPr>
            <a:r>
              <a:rPr lang="en-US" sz="3200" dirty="0">
                <a:solidFill>
                  <a:srgbClr val="175EAA"/>
                </a:solidFill>
                <a:latin typeface="Arial" panose="020B0604020202020204" pitchFamily="34" charset="0"/>
                <a:cs typeface="Arial" panose="020B0604020202020204" pitchFamily="34" charset="0"/>
              </a:rPr>
              <a:t>Before whaling was banned, no whales were over hunted from Antarctic waters. </a:t>
            </a:r>
            <a:r>
              <a:rPr lang="en-NZ" sz="3200" dirty="0">
                <a:solidFill>
                  <a:srgbClr val="00B194"/>
                </a:solidFill>
                <a:latin typeface="Arial" panose="020B0604020202020204" pitchFamily="34" charset="0"/>
                <a:cs typeface="Arial" panose="020B0604020202020204" pitchFamily="34" charset="0"/>
              </a:rPr>
              <a:t>FALSE. [Many whale species were hunted until there were few of them left!]</a:t>
            </a:r>
          </a:p>
          <a:p>
            <a:pPr marL="514350" indent="-514350">
              <a:buFont typeface="+mj-lt"/>
              <a:buAutoNum type="arabicPeriod"/>
            </a:pPr>
            <a:r>
              <a:rPr lang="en-US" sz="3200" dirty="0">
                <a:solidFill>
                  <a:srgbClr val="175EAA"/>
                </a:solidFill>
                <a:latin typeface="Arial" panose="020B0604020202020204" pitchFamily="34" charset="0"/>
                <a:cs typeface="Arial" panose="020B0604020202020204" pitchFamily="34" charset="0"/>
              </a:rPr>
              <a:t>There are currently </a:t>
            </a:r>
            <a:r>
              <a:rPr lang="en-US" sz="3200" dirty="0" err="1">
                <a:solidFill>
                  <a:srgbClr val="175EAA"/>
                </a:solidFill>
                <a:latin typeface="Arial" panose="020B0604020202020204" pitchFamily="34" charset="0"/>
                <a:cs typeface="Arial" panose="020B0604020202020204" pitchFamily="34" charset="0"/>
              </a:rPr>
              <a:t>organisations</a:t>
            </a:r>
            <a:r>
              <a:rPr lang="en-US" sz="3200" dirty="0">
                <a:solidFill>
                  <a:srgbClr val="175EAA"/>
                </a:solidFill>
                <a:latin typeface="Arial" panose="020B0604020202020204" pitchFamily="34" charset="0"/>
                <a:cs typeface="Arial" panose="020B0604020202020204" pitchFamily="34" charset="0"/>
              </a:rPr>
              <a:t> (like MSC), and measures (like CCAMLR), to better protect marine life in Antarctica. </a:t>
            </a:r>
            <a:r>
              <a:rPr lang="en-NZ" sz="3200" dirty="0">
                <a:solidFill>
                  <a:srgbClr val="00B194"/>
                </a:solidFill>
                <a:latin typeface="Arial" panose="020B0604020202020204" pitchFamily="34" charset="0"/>
                <a:cs typeface="Arial" panose="020B0604020202020204" pitchFamily="34" charset="0"/>
              </a:rPr>
              <a:t>TRUE</a:t>
            </a:r>
            <a:endParaRPr lang="en-US" sz="3200" dirty="0">
              <a:solidFill>
                <a:srgbClr val="175EAA"/>
              </a:solidFill>
              <a:latin typeface="Arial" panose="020B0604020202020204" pitchFamily="34" charset="0"/>
              <a:cs typeface="Arial" panose="020B0604020202020204" pitchFamily="34" charset="0"/>
            </a:endParaRPr>
          </a:p>
          <a:p>
            <a:pPr marL="514350" indent="-514350">
              <a:buFont typeface="+mj-lt"/>
              <a:buAutoNum type="arabicPeriod"/>
            </a:pPr>
            <a:endParaRPr lang="en-NZ" sz="3200" dirty="0">
              <a:solidFill>
                <a:srgbClr val="00B194"/>
              </a:solidFill>
              <a:latin typeface="Arial" panose="020B0604020202020204" pitchFamily="34" charset="0"/>
              <a:cs typeface="Arial" panose="020B0604020202020204" pitchFamily="34" charset="0"/>
            </a:endParaRPr>
          </a:p>
          <a:p>
            <a:pPr marL="514350" indent="-514350">
              <a:buFont typeface="+mj-lt"/>
              <a:buAutoNum type="arabicPeriod"/>
            </a:pPr>
            <a:endParaRPr lang="en-US" sz="3200" dirty="0">
              <a:solidFill>
                <a:srgbClr val="175EAA"/>
              </a:solidFill>
              <a:latin typeface="Arial" panose="020B0604020202020204" pitchFamily="34" charset="0"/>
              <a:cs typeface="Arial" panose="020B0604020202020204" pitchFamily="34" charset="0"/>
            </a:endParaRPr>
          </a:p>
          <a:p>
            <a:pPr marL="514350" indent="-514350">
              <a:buFont typeface="+mj-lt"/>
              <a:buAutoNum type="arabicPeriod"/>
            </a:pPr>
            <a:endParaRPr lang="en-NZ" sz="3200" dirty="0">
              <a:solidFill>
                <a:srgbClr val="00B194"/>
              </a:solidFill>
              <a:latin typeface="Arial" panose="020B0604020202020204" pitchFamily="34" charset="0"/>
              <a:cs typeface="Arial" panose="020B0604020202020204" pitchFamily="34" charset="0"/>
            </a:endParaRPr>
          </a:p>
          <a:p>
            <a:pPr marL="514350" indent="-514350">
              <a:buFont typeface="+mj-lt"/>
              <a:buAutoNum type="arabicPeriod"/>
            </a:pPr>
            <a:endParaRPr lang="en-NZ" dirty="0">
              <a:solidFill>
                <a:srgbClr val="00B194"/>
              </a:solidFill>
              <a:latin typeface="Arial" panose="020B0604020202020204" pitchFamily="34" charset="0"/>
              <a:cs typeface="Arial" panose="020B0604020202020204" pitchFamily="34" charset="0"/>
            </a:endParaRPr>
          </a:p>
          <a:p>
            <a:pPr marL="514350" indent="-514350">
              <a:buFont typeface="+mj-lt"/>
              <a:buAutoNum type="arabicPeriod"/>
            </a:pPr>
            <a:endParaRPr lang="en-NZ" dirty="0">
              <a:solidFill>
                <a:srgbClr val="175EAA"/>
              </a:solidFill>
              <a:latin typeface="Arial" panose="020B0604020202020204" pitchFamily="34" charset="0"/>
              <a:cs typeface="Arial" panose="020B0604020202020204" pitchFamily="34" charset="0"/>
            </a:endParaRPr>
          </a:p>
          <a:p>
            <a:endParaRPr lang="en-NZ" dirty="0"/>
          </a:p>
          <a:p>
            <a:endParaRPr lang="en-US" dirty="0"/>
          </a:p>
        </p:txBody>
      </p:sp>
      <p:pic>
        <p:nvPicPr>
          <p:cNvPr id="5" name="Picture 4" descr="White_Butterflyfish.png">
            <a:extLst>
              <a:ext uri="{FF2B5EF4-FFF2-40B4-BE49-F238E27FC236}">
                <a16:creationId xmlns:a16="http://schemas.microsoft.com/office/drawing/2014/main" id="{3EC272D8-3371-234E-A82E-3DA2DE801F0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42200" y="12700"/>
            <a:ext cx="1132332" cy="964692"/>
          </a:xfrm>
          <a:prstGeom prst="rect">
            <a:avLst/>
          </a:prstGeom>
        </p:spPr>
      </p:pic>
      <p:pic>
        <p:nvPicPr>
          <p:cNvPr id="6" name="Picture 5" descr="White_Butterflyfish.png">
            <a:extLst>
              <a:ext uri="{FF2B5EF4-FFF2-40B4-BE49-F238E27FC236}">
                <a16:creationId xmlns:a16="http://schemas.microsoft.com/office/drawing/2014/main" id="{64D44021-16D8-C14D-A62F-A460FBF9FD3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37328" y="139700"/>
            <a:ext cx="1132332" cy="964692"/>
          </a:xfrm>
          <a:prstGeom prst="rect">
            <a:avLst/>
          </a:prstGeom>
        </p:spPr>
      </p:pic>
      <p:pic>
        <p:nvPicPr>
          <p:cNvPr id="7" name="Picture 6" descr="White_Butterflyfish.png">
            <a:extLst>
              <a:ext uri="{FF2B5EF4-FFF2-40B4-BE49-F238E27FC236}">
                <a16:creationId xmlns:a16="http://schemas.microsoft.com/office/drawing/2014/main" id="{2ADB5097-708D-E344-84F6-3505BEB0717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01794" y="-380746"/>
            <a:ext cx="1132332" cy="964692"/>
          </a:xfrm>
          <a:prstGeom prst="rect">
            <a:avLst/>
          </a:prstGeom>
        </p:spPr>
      </p:pic>
      <p:sp>
        <p:nvSpPr>
          <p:cNvPr id="8" name="Title 1">
            <a:extLst>
              <a:ext uri="{FF2B5EF4-FFF2-40B4-BE49-F238E27FC236}">
                <a16:creationId xmlns:a16="http://schemas.microsoft.com/office/drawing/2014/main" id="{89E25D7E-BA24-6344-86D3-E5C886DB0695}"/>
              </a:ext>
            </a:extLst>
          </p:cNvPr>
          <p:cNvSpPr txBox="1">
            <a:spLocks/>
          </p:cNvSpPr>
          <p:nvPr/>
        </p:nvSpPr>
        <p:spPr>
          <a:xfrm>
            <a:off x="39961" y="22973"/>
            <a:ext cx="8229600" cy="836704"/>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2300" dirty="0">
                <a:latin typeface="Arial Narrow"/>
                <a:cs typeface="Arial Narrow"/>
              </a:rPr>
              <a:t>ANTARCTIC WHALES: </a:t>
            </a:r>
            <a:r>
              <a:rPr lang="en-US" sz="2300" b="1" dirty="0">
                <a:solidFill>
                  <a:srgbClr val="00B194"/>
                </a:solidFill>
                <a:latin typeface="Arial" panose="020B0604020202020204" pitchFamily="34" charset="0"/>
                <a:cs typeface="Arial" panose="020B0604020202020204" pitchFamily="34" charset="0"/>
              </a:rPr>
              <a:t>KĒMU </a:t>
            </a:r>
            <a:r>
              <a:rPr lang="en-US" sz="2400" b="1" dirty="0">
                <a:solidFill>
                  <a:srgbClr val="00B194"/>
                </a:solidFill>
                <a:latin typeface="Arial" panose="020B0604020202020204" pitchFamily="34" charset="0"/>
                <a:cs typeface="Arial" panose="020B0604020202020204" pitchFamily="34" charset="0"/>
              </a:rPr>
              <a:t>PATAPATAI / QUIZ: ANSWERS</a:t>
            </a:r>
          </a:p>
        </p:txBody>
      </p:sp>
    </p:spTree>
    <p:extLst>
      <p:ext uri="{BB962C8B-B14F-4D97-AF65-F5344CB8AC3E}">
        <p14:creationId xmlns:p14="http://schemas.microsoft.com/office/powerpoint/2010/main" val="6753467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irds flying over the ocean&#10;&#10;Description automatically generated with medium confidence">
            <a:extLst>
              <a:ext uri="{FF2B5EF4-FFF2-40B4-BE49-F238E27FC236}">
                <a16:creationId xmlns:a16="http://schemas.microsoft.com/office/drawing/2014/main" id="{518CB5E1-3107-904B-AF8C-F9AECDA8D2E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92146" y="1104466"/>
            <a:ext cx="6680456" cy="3416142"/>
          </a:xfrm>
          <a:prstGeom prst="rect">
            <a:avLst/>
          </a:prstGeom>
        </p:spPr>
      </p:pic>
      <p:sp>
        <p:nvSpPr>
          <p:cNvPr id="11" name="Content Placeholder 2"/>
          <p:cNvSpPr txBox="1">
            <a:spLocks/>
          </p:cNvSpPr>
          <p:nvPr/>
        </p:nvSpPr>
        <p:spPr>
          <a:xfrm>
            <a:off x="1097280" y="1194279"/>
            <a:ext cx="6705828" cy="3575845"/>
          </a:xfrm>
          <a:prstGeom prst="rect">
            <a:avLst/>
          </a:prstGeom>
          <a:ln>
            <a:noFill/>
          </a:ln>
        </p:spPr>
        <p:txBody>
          <a:bodyPr vert="horz" lIns="91440" tIns="45720" rIns="91440" bIns="45720" rtlCol="0">
            <a:noAutofit/>
          </a:bodyPr>
          <a:lstStyle>
            <a:lvl1pPr marL="342900" indent="-342900" algn="l" defTabSz="457200" rtl="0" eaLnBrk="1" latinLnBrk="0" hangingPunct="1">
              <a:lnSpc>
                <a:spcPct val="112000"/>
              </a:lnSpc>
              <a:spcBef>
                <a:spcPts val="600"/>
              </a:spcBef>
              <a:spcAft>
                <a:spcPts val="600"/>
              </a:spcAft>
              <a:buFont typeface="Arial"/>
              <a:buChar char="•"/>
              <a:defRPr sz="3200" kern="1200">
                <a:solidFill>
                  <a:schemeClr val="tx1"/>
                </a:solidFill>
                <a:latin typeface="Meta office pro"/>
                <a:ea typeface="+mn-ea"/>
                <a:cs typeface="Meta office pro"/>
              </a:defRPr>
            </a:lvl1pPr>
            <a:lvl2pPr marL="742950" indent="-285750" algn="l" defTabSz="457200" rtl="0" eaLnBrk="1" latinLnBrk="0" hangingPunct="1">
              <a:lnSpc>
                <a:spcPct val="112000"/>
              </a:lnSpc>
              <a:spcBef>
                <a:spcPts val="600"/>
              </a:spcBef>
              <a:spcAft>
                <a:spcPts val="600"/>
              </a:spcAft>
              <a:buFont typeface="Arial"/>
              <a:buChar char="–"/>
              <a:defRPr sz="2800" kern="1200">
                <a:solidFill>
                  <a:schemeClr val="tx1"/>
                </a:solidFill>
                <a:latin typeface="Meta office pro"/>
                <a:ea typeface="+mn-ea"/>
                <a:cs typeface="Meta office pro"/>
              </a:defRPr>
            </a:lvl2pPr>
            <a:lvl3pPr marL="1143000" indent="-228600" algn="l" defTabSz="457200" rtl="0" eaLnBrk="1" latinLnBrk="0" hangingPunct="1">
              <a:lnSpc>
                <a:spcPct val="112000"/>
              </a:lnSpc>
              <a:spcBef>
                <a:spcPts val="600"/>
              </a:spcBef>
              <a:spcAft>
                <a:spcPts val="600"/>
              </a:spcAft>
              <a:buFont typeface="Arial"/>
              <a:buChar char="•"/>
              <a:defRPr sz="2400" kern="1200">
                <a:solidFill>
                  <a:schemeClr val="tx1"/>
                </a:solidFill>
                <a:latin typeface="Meta office pro"/>
                <a:ea typeface="+mn-ea"/>
                <a:cs typeface="Meta office pro"/>
              </a:defRPr>
            </a:lvl3pPr>
            <a:lvl4pPr marL="1600200" indent="-228600" algn="l" defTabSz="457200" rtl="0" eaLnBrk="1" latinLnBrk="0" hangingPunct="1">
              <a:lnSpc>
                <a:spcPct val="112000"/>
              </a:lnSpc>
              <a:spcBef>
                <a:spcPts val="600"/>
              </a:spcBef>
              <a:spcAft>
                <a:spcPts val="600"/>
              </a:spcAft>
              <a:buFont typeface="Arial"/>
              <a:buChar char="–"/>
              <a:defRPr sz="2000" kern="1200">
                <a:solidFill>
                  <a:schemeClr val="tx1"/>
                </a:solidFill>
                <a:latin typeface="Meta office pro"/>
                <a:ea typeface="+mn-ea"/>
                <a:cs typeface="Meta office pro"/>
              </a:defRPr>
            </a:lvl4pPr>
            <a:lvl5pPr marL="2057400" indent="-228600" algn="l" defTabSz="457200" rtl="0" eaLnBrk="1" latinLnBrk="0" hangingPunct="1">
              <a:lnSpc>
                <a:spcPct val="112000"/>
              </a:lnSpc>
              <a:spcBef>
                <a:spcPts val="600"/>
              </a:spcBef>
              <a:spcAft>
                <a:spcPts val="600"/>
              </a:spcAft>
              <a:buFont typeface="Arial"/>
              <a:buChar char="»"/>
              <a:defRPr sz="2000" kern="1200">
                <a:solidFill>
                  <a:schemeClr val="tx1"/>
                </a:solidFill>
                <a:latin typeface="Meta office pro"/>
                <a:ea typeface="+mn-ea"/>
                <a:cs typeface="Meta office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300"/>
              </a:spcBef>
              <a:spcAft>
                <a:spcPts val="300"/>
              </a:spcAft>
              <a:buNone/>
            </a:pPr>
            <a:r>
              <a:rPr lang="en-US" sz="2000" b="1" dirty="0">
                <a:solidFill>
                  <a:srgbClr val="00B6DE"/>
                </a:solidFill>
                <a:latin typeface="Arial Narrow"/>
                <a:cs typeface="Arial Narrow"/>
              </a:rPr>
              <a:t>HE PĀTAI / CONSIDER THIS</a:t>
            </a:r>
          </a:p>
          <a:p>
            <a:pPr marL="0" indent="0" algn="ctr">
              <a:spcBef>
                <a:spcPts val="300"/>
              </a:spcBef>
              <a:spcAft>
                <a:spcPts val="300"/>
              </a:spcAft>
              <a:buNone/>
            </a:pPr>
            <a:endParaRPr lang="en-US" sz="2000" b="1" dirty="0">
              <a:solidFill>
                <a:srgbClr val="00B6DE"/>
              </a:solidFill>
              <a:latin typeface="Arial Narrow"/>
              <a:cs typeface="Arial Narrow"/>
            </a:endParaRPr>
          </a:p>
          <a:p>
            <a:pPr marL="0" indent="0" algn="ctr">
              <a:spcBef>
                <a:spcPts val="300"/>
              </a:spcBef>
              <a:spcAft>
                <a:spcPts val="300"/>
              </a:spcAft>
              <a:buNone/>
            </a:pPr>
            <a:r>
              <a:rPr lang="en-US" b="1" dirty="0">
                <a:solidFill>
                  <a:schemeClr val="bg1"/>
                </a:solidFill>
                <a:latin typeface="Arial Narrow"/>
                <a:cs typeface="Arial Narrow"/>
              </a:rPr>
              <a:t>WHAT DO YOU ALREADY KNOW ABOUT </a:t>
            </a:r>
          </a:p>
          <a:p>
            <a:pPr marL="0" indent="0" algn="ctr">
              <a:spcBef>
                <a:spcPts val="300"/>
              </a:spcBef>
              <a:spcAft>
                <a:spcPts val="300"/>
              </a:spcAft>
              <a:buNone/>
            </a:pPr>
            <a:r>
              <a:rPr lang="en-US" b="1" dirty="0">
                <a:solidFill>
                  <a:schemeClr val="bg1"/>
                </a:solidFill>
                <a:latin typeface="Arial Narrow"/>
                <a:cs typeface="Arial Narrow"/>
              </a:rPr>
              <a:t>TOHORĀ / WHALES AND OTHER MARINE LIFE IN ANTARCTICA?</a:t>
            </a:r>
          </a:p>
        </p:txBody>
      </p:sp>
      <p:pic>
        <p:nvPicPr>
          <p:cNvPr id="20" name="Picture 19" descr="White_Butterflyfish.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42200" y="12700"/>
            <a:ext cx="1132332" cy="964692"/>
          </a:xfrm>
          <a:prstGeom prst="rect">
            <a:avLst/>
          </a:prstGeom>
        </p:spPr>
      </p:pic>
      <p:pic>
        <p:nvPicPr>
          <p:cNvPr id="21" name="Picture 20" descr="White_Butterflyfish.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37328" y="139700"/>
            <a:ext cx="1132332" cy="964692"/>
          </a:xfrm>
          <a:prstGeom prst="rect">
            <a:avLst/>
          </a:prstGeom>
        </p:spPr>
      </p:pic>
      <p:pic>
        <p:nvPicPr>
          <p:cNvPr id="22" name="Picture 21" descr="White_Butterflyfish.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01794" y="-380746"/>
            <a:ext cx="1132332" cy="964692"/>
          </a:xfrm>
          <a:prstGeom prst="rect">
            <a:avLst/>
          </a:prstGeom>
        </p:spPr>
      </p:pic>
      <p:sp>
        <p:nvSpPr>
          <p:cNvPr id="13" name="Title 1"/>
          <p:cNvSpPr txBox="1">
            <a:spLocks/>
          </p:cNvSpPr>
          <p:nvPr/>
        </p:nvSpPr>
        <p:spPr>
          <a:xfrm>
            <a:off x="177223" y="50874"/>
            <a:ext cx="8229600" cy="836704"/>
          </a:xfrm>
          <a:prstGeom prst="rect">
            <a:avLst/>
          </a:prstGeom>
        </p:spPr>
        <p:txBody>
          <a:bodyPr vert="horz" lIns="91440" tIns="45720" rIns="91440" bIns="45720" rtlCol="0" anchor="ctr">
            <a:normAutofit fontScale="90000" lnSpcReduction="20000"/>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3700" dirty="0">
                <a:latin typeface="Arial Narrow"/>
                <a:cs typeface="Arial Narrow"/>
              </a:rPr>
              <a:t>ANTARCTIC WHALES</a:t>
            </a:r>
            <a:br>
              <a:rPr lang="en-US" dirty="0">
                <a:latin typeface="Arial Narrow"/>
                <a:cs typeface="Arial Narrow"/>
              </a:rPr>
            </a:br>
            <a:r>
              <a:rPr lang="en-US" sz="2400" dirty="0">
                <a:latin typeface="Arial Narrow"/>
                <a:cs typeface="Arial Narrow"/>
              </a:rPr>
              <a:t>Focusing Question: How do whales live in Antarctic waters?</a:t>
            </a:r>
          </a:p>
        </p:txBody>
      </p:sp>
    </p:spTree>
    <p:extLst>
      <p:ext uri="{BB962C8B-B14F-4D97-AF65-F5344CB8AC3E}">
        <p14:creationId xmlns:p14="http://schemas.microsoft.com/office/powerpoint/2010/main" val="196088146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ale swimming in the water&#10;&#10;Description automatically generated with low confidence">
            <a:extLst>
              <a:ext uri="{FF2B5EF4-FFF2-40B4-BE49-F238E27FC236}">
                <a16:creationId xmlns:a16="http://schemas.microsoft.com/office/drawing/2014/main" id="{EB6D2E65-4131-6C46-A7D9-450AA011381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18569" y="1071368"/>
            <a:ext cx="7718759" cy="3461258"/>
          </a:xfrm>
          <a:prstGeom prst="rect">
            <a:avLst/>
          </a:prstGeom>
        </p:spPr>
      </p:pic>
      <p:sp>
        <p:nvSpPr>
          <p:cNvPr id="11" name="Content Placeholder 2"/>
          <p:cNvSpPr txBox="1">
            <a:spLocks/>
          </p:cNvSpPr>
          <p:nvPr/>
        </p:nvSpPr>
        <p:spPr>
          <a:xfrm>
            <a:off x="706672" y="1074425"/>
            <a:ext cx="7700151" cy="3695700"/>
          </a:xfrm>
          <a:prstGeom prst="rect">
            <a:avLst/>
          </a:prstGeom>
          <a:ln>
            <a:noFill/>
          </a:ln>
        </p:spPr>
        <p:txBody>
          <a:bodyPr vert="horz" lIns="91440" tIns="45720" rIns="91440" bIns="45720" rtlCol="0">
            <a:noAutofit/>
          </a:bodyPr>
          <a:lstStyle>
            <a:lvl1pPr marL="342900" indent="-342900" algn="l" defTabSz="457200" rtl="0" eaLnBrk="1" latinLnBrk="0" hangingPunct="1">
              <a:lnSpc>
                <a:spcPct val="112000"/>
              </a:lnSpc>
              <a:spcBef>
                <a:spcPts val="600"/>
              </a:spcBef>
              <a:spcAft>
                <a:spcPts val="600"/>
              </a:spcAft>
              <a:buFont typeface="Arial"/>
              <a:buChar char="•"/>
              <a:defRPr sz="3200" kern="1200">
                <a:solidFill>
                  <a:schemeClr val="tx1"/>
                </a:solidFill>
                <a:latin typeface="Meta office pro"/>
                <a:ea typeface="+mn-ea"/>
                <a:cs typeface="Meta office pro"/>
              </a:defRPr>
            </a:lvl1pPr>
            <a:lvl2pPr marL="742950" indent="-285750" algn="l" defTabSz="457200" rtl="0" eaLnBrk="1" latinLnBrk="0" hangingPunct="1">
              <a:lnSpc>
                <a:spcPct val="112000"/>
              </a:lnSpc>
              <a:spcBef>
                <a:spcPts val="600"/>
              </a:spcBef>
              <a:spcAft>
                <a:spcPts val="600"/>
              </a:spcAft>
              <a:buFont typeface="Arial"/>
              <a:buChar char="–"/>
              <a:defRPr sz="2800" kern="1200">
                <a:solidFill>
                  <a:schemeClr val="tx1"/>
                </a:solidFill>
                <a:latin typeface="Meta office pro"/>
                <a:ea typeface="+mn-ea"/>
                <a:cs typeface="Meta office pro"/>
              </a:defRPr>
            </a:lvl2pPr>
            <a:lvl3pPr marL="1143000" indent="-228600" algn="l" defTabSz="457200" rtl="0" eaLnBrk="1" latinLnBrk="0" hangingPunct="1">
              <a:lnSpc>
                <a:spcPct val="112000"/>
              </a:lnSpc>
              <a:spcBef>
                <a:spcPts val="600"/>
              </a:spcBef>
              <a:spcAft>
                <a:spcPts val="600"/>
              </a:spcAft>
              <a:buFont typeface="Arial"/>
              <a:buChar char="•"/>
              <a:defRPr sz="2400" kern="1200">
                <a:solidFill>
                  <a:schemeClr val="tx1"/>
                </a:solidFill>
                <a:latin typeface="Meta office pro"/>
                <a:ea typeface="+mn-ea"/>
                <a:cs typeface="Meta office pro"/>
              </a:defRPr>
            </a:lvl3pPr>
            <a:lvl4pPr marL="1600200" indent="-228600" algn="l" defTabSz="457200" rtl="0" eaLnBrk="1" latinLnBrk="0" hangingPunct="1">
              <a:lnSpc>
                <a:spcPct val="112000"/>
              </a:lnSpc>
              <a:spcBef>
                <a:spcPts val="600"/>
              </a:spcBef>
              <a:spcAft>
                <a:spcPts val="600"/>
              </a:spcAft>
              <a:buFont typeface="Arial"/>
              <a:buChar char="–"/>
              <a:defRPr sz="2000" kern="1200">
                <a:solidFill>
                  <a:schemeClr val="tx1"/>
                </a:solidFill>
                <a:latin typeface="Meta office pro"/>
                <a:ea typeface="+mn-ea"/>
                <a:cs typeface="Meta office pro"/>
              </a:defRPr>
            </a:lvl4pPr>
            <a:lvl5pPr marL="2057400" indent="-228600" algn="l" defTabSz="457200" rtl="0" eaLnBrk="1" latinLnBrk="0" hangingPunct="1">
              <a:lnSpc>
                <a:spcPct val="112000"/>
              </a:lnSpc>
              <a:spcBef>
                <a:spcPts val="600"/>
              </a:spcBef>
              <a:spcAft>
                <a:spcPts val="600"/>
              </a:spcAft>
              <a:buFont typeface="Arial"/>
              <a:buChar char="»"/>
              <a:defRPr sz="2000" kern="1200">
                <a:solidFill>
                  <a:schemeClr val="tx1"/>
                </a:solidFill>
                <a:latin typeface="Meta office pro"/>
                <a:ea typeface="+mn-ea"/>
                <a:cs typeface="Meta office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300"/>
              </a:spcBef>
              <a:spcAft>
                <a:spcPts val="300"/>
              </a:spcAft>
              <a:buNone/>
            </a:pPr>
            <a:r>
              <a:rPr lang="en-US" sz="2200" b="1" dirty="0">
                <a:solidFill>
                  <a:srgbClr val="00B6DE"/>
                </a:solidFill>
                <a:latin typeface="Arial Narrow"/>
                <a:cs typeface="Arial Narrow"/>
              </a:rPr>
              <a:t>HE PĀTAI / CONSIDER THIS</a:t>
            </a:r>
          </a:p>
          <a:p>
            <a:pPr marL="0" indent="0" algn="ctr">
              <a:spcBef>
                <a:spcPts val="300"/>
              </a:spcBef>
              <a:spcAft>
                <a:spcPts val="300"/>
              </a:spcAft>
              <a:buNone/>
            </a:pPr>
            <a:r>
              <a:rPr lang="en-AU" sz="2400" dirty="0">
                <a:solidFill>
                  <a:schemeClr val="bg1"/>
                </a:solidFill>
                <a:latin typeface="Arial"/>
                <a:cs typeface="Arial"/>
              </a:rPr>
              <a:t>Are whales fish or mammals?</a:t>
            </a:r>
          </a:p>
          <a:p>
            <a:pPr marL="0" indent="0" algn="ctr">
              <a:spcBef>
                <a:spcPts val="300"/>
              </a:spcBef>
              <a:spcAft>
                <a:spcPts val="300"/>
              </a:spcAft>
              <a:buNone/>
            </a:pPr>
            <a:endParaRPr lang="en-AU" sz="2400" dirty="0">
              <a:latin typeface="Arial"/>
              <a:cs typeface="Arial"/>
            </a:endParaRPr>
          </a:p>
          <a:p>
            <a:pPr marL="0" indent="0" algn="ctr">
              <a:spcBef>
                <a:spcPts val="300"/>
              </a:spcBef>
              <a:spcAft>
                <a:spcPts val="300"/>
              </a:spcAft>
              <a:buNone/>
            </a:pPr>
            <a:endParaRPr lang="en-AU" sz="1800" dirty="0">
              <a:latin typeface="Arial"/>
              <a:cs typeface="Arial"/>
            </a:endParaRPr>
          </a:p>
          <a:p>
            <a:pPr marL="0" indent="0" algn="ctr">
              <a:spcBef>
                <a:spcPts val="300"/>
              </a:spcBef>
              <a:spcAft>
                <a:spcPts val="300"/>
              </a:spcAft>
              <a:buNone/>
            </a:pPr>
            <a:endParaRPr lang="en-AU" sz="300" dirty="0">
              <a:latin typeface="Arial"/>
              <a:cs typeface="Arial"/>
            </a:endParaRPr>
          </a:p>
          <a:p>
            <a:pPr marL="0" indent="0" algn="ctr">
              <a:spcBef>
                <a:spcPts val="300"/>
              </a:spcBef>
              <a:spcAft>
                <a:spcPts val="300"/>
              </a:spcAft>
              <a:buNone/>
            </a:pPr>
            <a:endParaRPr lang="en-AU" sz="1000" dirty="0">
              <a:latin typeface="Arial"/>
              <a:cs typeface="Arial"/>
            </a:endParaRPr>
          </a:p>
        </p:txBody>
      </p:sp>
      <p:pic>
        <p:nvPicPr>
          <p:cNvPr id="20" name="Picture 19" descr="White_Butterflyfish.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21977" y="-196956"/>
            <a:ext cx="1132332" cy="964692"/>
          </a:xfrm>
          <a:prstGeom prst="rect">
            <a:avLst/>
          </a:prstGeom>
        </p:spPr>
      </p:pic>
      <p:pic>
        <p:nvPicPr>
          <p:cNvPr id="21" name="Picture 20" descr="White_Butterflyfish.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37328" y="139700"/>
            <a:ext cx="1132332" cy="964692"/>
          </a:xfrm>
          <a:prstGeom prst="rect">
            <a:avLst/>
          </a:prstGeom>
        </p:spPr>
      </p:pic>
      <p:pic>
        <p:nvPicPr>
          <p:cNvPr id="22" name="Picture 21" descr="White_Butterflyfish.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01794" y="-380746"/>
            <a:ext cx="1132332" cy="964692"/>
          </a:xfrm>
          <a:prstGeom prst="rect">
            <a:avLst/>
          </a:prstGeom>
        </p:spPr>
      </p:pic>
      <p:sp>
        <p:nvSpPr>
          <p:cNvPr id="13" name="Title 1"/>
          <p:cNvSpPr txBox="1">
            <a:spLocks/>
          </p:cNvSpPr>
          <p:nvPr/>
        </p:nvSpPr>
        <p:spPr>
          <a:xfrm>
            <a:off x="177223" y="50874"/>
            <a:ext cx="8229600" cy="836704"/>
          </a:xfrm>
          <a:prstGeom prst="rect">
            <a:avLst/>
          </a:prstGeom>
        </p:spPr>
        <p:txBody>
          <a:bodyPr vert="horz" lIns="91440" tIns="45720" rIns="91440" bIns="45720" rtlCol="0" anchor="ctr">
            <a:normAutofit fontScale="52500" lnSpcReduction="20000"/>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6000" dirty="0">
                <a:latin typeface="Arial Narrow"/>
                <a:cs typeface="Arial Narrow"/>
              </a:rPr>
              <a:t>ANTARCTIC WHALES</a:t>
            </a:r>
            <a:br>
              <a:rPr lang="en-US" sz="4000" dirty="0">
                <a:latin typeface="Arial Narrow"/>
                <a:cs typeface="Arial Narrow"/>
              </a:rPr>
            </a:br>
            <a:r>
              <a:rPr lang="en-US" sz="4000" dirty="0">
                <a:latin typeface="Arial Narrow"/>
                <a:cs typeface="Arial Narrow"/>
              </a:rPr>
              <a:t>Focusing Question: How are Antarctic whales connected with other marine life?</a:t>
            </a:r>
            <a:endParaRPr lang="en-US" sz="2400" dirty="0">
              <a:latin typeface="Arial Narrow"/>
              <a:cs typeface="Arial Narrow"/>
            </a:endParaRPr>
          </a:p>
        </p:txBody>
      </p:sp>
      <p:graphicFrame>
        <p:nvGraphicFramePr>
          <p:cNvPr id="9" name="Table 2">
            <a:extLst>
              <a:ext uri="{FF2B5EF4-FFF2-40B4-BE49-F238E27FC236}">
                <a16:creationId xmlns:a16="http://schemas.microsoft.com/office/drawing/2014/main" id="{5CF51A50-FCC7-344F-8FD2-F15C0423419D}"/>
              </a:ext>
            </a:extLst>
          </p:cNvPr>
          <p:cNvGraphicFramePr>
            <a:graphicFrameLocks noGrp="1"/>
          </p:cNvGraphicFramePr>
          <p:nvPr>
            <p:extLst>
              <p:ext uri="{D42A27DB-BD31-4B8C-83A1-F6EECF244321}">
                <p14:modId xmlns:p14="http://schemas.microsoft.com/office/powerpoint/2010/main" val="2103981800"/>
              </p:ext>
            </p:extLst>
          </p:nvPr>
        </p:nvGraphicFramePr>
        <p:xfrm>
          <a:off x="1658040" y="2327915"/>
          <a:ext cx="5827920" cy="1188720"/>
        </p:xfrm>
        <a:graphic>
          <a:graphicData uri="http://schemas.openxmlformats.org/drawingml/2006/table">
            <a:tbl>
              <a:tblPr firstRow="1" bandRow="1">
                <a:tableStyleId>{5FD0F851-EC5A-4D38-B0AD-8093EC10F338}</a:tableStyleId>
              </a:tblPr>
              <a:tblGrid>
                <a:gridCol w="1942640">
                  <a:extLst>
                    <a:ext uri="{9D8B030D-6E8A-4147-A177-3AD203B41FA5}">
                      <a16:colId xmlns:a16="http://schemas.microsoft.com/office/drawing/2014/main" val="3466427422"/>
                    </a:ext>
                  </a:extLst>
                </a:gridCol>
                <a:gridCol w="1942640">
                  <a:extLst>
                    <a:ext uri="{9D8B030D-6E8A-4147-A177-3AD203B41FA5}">
                      <a16:colId xmlns:a16="http://schemas.microsoft.com/office/drawing/2014/main" val="1118456149"/>
                    </a:ext>
                  </a:extLst>
                </a:gridCol>
                <a:gridCol w="1942640">
                  <a:extLst>
                    <a:ext uri="{9D8B030D-6E8A-4147-A177-3AD203B41FA5}">
                      <a16:colId xmlns:a16="http://schemas.microsoft.com/office/drawing/2014/main" val="4098699707"/>
                    </a:ext>
                  </a:extLst>
                </a:gridCol>
              </a:tblGrid>
              <a:tr h="1031322">
                <a:tc>
                  <a:txBody>
                    <a:bodyPr/>
                    <a:lstStyle/>
                    <a:p>
                      <a:pPr algn="ctr"/>
                      <a:endParaRPr lang="en-US" sz="2400" dirty="0">
                        <a:solidFill>
                          <a:srgbClr val="00B6DE"/>
                        </a:solidFill>
                      </a:endParaRPr>
                    </a:p>
                    <a:p>
                      <a:pPr algn="ctr"/>
                      <a:r>
                        <a:rPr lang="en-US" sz="2400" dirty="0">
                          <a:solidFill>
                            <a:schemeClr val="bg1"/>
                          </a:solidFill>
                        </a:rPr>
                        <a:t>FISH</a:t>
                      </a:r>
                    </a:p>
                  </a:txBody>
                  <a:tcPr>
                    <a:lnL w="38100" cap="flat" cmpd="sng" algn="ctr">
                      <a:solidFill>
                        <a:srgbClr val="00B194"/>
                      </a:solidFill>
                      <a:prstDash val="solid"/>
                      <a:round/>
                      <a:headEnd type="none" w="med" len="med"/>
                      <a:tailEnd type="none" w="med" len="med"/>
                    </a:lnL>
                    <a:lnR w="38100" cap="flat" cmpd="sng" algn="ctr">
                      <a:solidFill>
                        <a:srgbClr val="00B194"/>
                      </a:solidFill>
                      <a:prstDash val="solid"/>
                      <a:round/>
                      <a:headEnd type="none" w="med" len="med"/>
                      <a:tailEnd type="none" w="med" len="med"/>
                    </a:lnR>
                    <a:lnT w="38100" cap="flat" cmpd="sng" algn="ctr">
                      <a:solidFill>
                        <a:srgbClr val="00B194"/>
                      </a:solidFill>
                      <a:prstDash val="solid"/>
                      <a:round/>
                      <a:headEnd type="none" w="med" len="med"/>
                      <a:tailEnd type="none" w="med" len="med"/>
                    </a:lnT>
                    <a:lnB w="38100" cap="flat" cmpd="sng" algn="ctr">
                      <a:solidFill>
                        <a:srgbClr val="00B19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400" dirty="0">
                        <a:solidFill>
                          <a:srgbClr val="00B6DE"/>
                        </a:solidFill>
                      </a:endParaRPr>
                    </a:p>
                    <a:p>
                      <a:pPr algn="ctr"/>
                      <a:r>
                        <a:rPr lang="en-US" sz="2400" dirty="0">
                          <a:solidFill>
                            <a:srgbClr val="00B6DE"/>
                          </a:solidFill>
                        </a:rPr>
                        <a:t>OR</a:t>
                      </a:r>
                    </a:p>
                  </a:txBody>
                  <a:tcPr>
                    <a:lnL w="38100" cap="flat" cmpd="sng" algn="ctr">
                      <a:solidFill>
                        <a:srgbClr val="00B194"/>
                      </a:solidFill>
                      <a:prstDash val="solid"/>
                      <a:round/>
                      <a:headEnd type="none" w="med" len="med"/>
                      <a:tailEnd type="none" w="med" len="med"/>
                    </a:lnL>
                    <a:lnR w="38100" cap="flat" cmpd="sng" algn="ctr">
                      <a:solidFill>
                        <a:srgbClr val="00B19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400" dirty="0">
                        <a:solidFill>
                          <a:srgbClr val="00B6DE"/>
                        </a:solidFill>
                      </a:endParaRPr>
                    </a:p>
                    <a:p>
                      <a:pPr algn="ctr"/>
                      <a:r>
                        <a:rPr lang="en-US" sz="2400" dirty="0">
                          <a:solidFill>
                            <a:schemeClr val="bg1"/>
                          </a:solidFill>
                        </a:rPr>
                        <a:t>MAMMALS</a:t>
                      </a:r>
                    </a:p>
                    <a:p>
                      <a:pPr algn="ctr"/>
                      <a:endParaRPr lang="en-US" sz="2400" dirty="0">
                        <a:solidFill>
                          <a:srgbClr val="00B6DE"/>
                        </a:solidFill>
                      </a:endParaRPr>
                    </a:p>
                  </a:txBody>
                  <a:tcPr>
                    <a:lnL w="38100" cap="flat" cmpd="sng" algn="ctr">
                      <a:solidFill>
                        <a:srgbClr val="00B194"/>
                      </a:solidFill>
                      <a:prstDash val="solid"/>
                      <a:round/>
                      <a:headEnd type="none" w="med" len="med"/>
                      <a:tailEnd type="none" w="med" len="med"/>
                    </a:lnL>
                    <a:lnR w="38100" cap="flat" cmpd="sng" algn="ctr">
                      <a:solidFill>
                        <a:srgbClr val="00B194"/>
                      </a:solidFill>
                      <a:prstDash val="solid"/>
                      <a:round/>
                      <a:headEnd type="none" w="med" len="med"/>
                      <a:tailEnd type="none" w="med" len="med"/>
                    </a:lnR>
                    <a:lnT w="38100" cap="flat" cmpd="sng" algn="ctr">
                      <a:solidFill>
                        <a:srgbClr val="00B194"/>
                      </a:solidFill>
                      <a:prstDash val="solid"/>
                      <a:round/>
                      <a:headEnd type="none" w="med" len="med"/>
                      <a:tailEnd type="none" w="med" len="med"/>
                    </a:lnT>
                    <a:lnB w="38100" cap="flat" cmpd="sng" algn="ctr">
                      <a:solidFill>
                        <a:srgbClr val="00B19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03363463"/>
                  </a:ext>
                </a:extLst>
              </a:tr>
            </a:tbl>
          </a:graphicData>
        </a:graphic>
      </p:graphicFrame>
    </p:spTree>
    <p:extLst>
      <p:ext uri="{BB962C8B-B14F-4D97-AF65-F5344CB8AC3E}">
        <p14:creationId xmlns:p14="http://schemas.microsoft.com/office/powerpoint/2010/main" val="129488768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ale swimming in the water&#10;&#10;Description automatically generated with low confidence">
            <a:extLst>
              <a:ext uri="{FF2B5EF4-FFF2-40B4-BE49-F238E27FC236}">
                <a16:creationId xmlns:a16="http://schemas.microsoft.com/office/drawing/2014/main" id="{EB6D2E65-4131-6C46-A7D9-450AA011381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18569" y="1071368"/>
            <a:ext cx="7718759" cy="3461258"/>
          </a:xfrm>
          <a:prstGeom prst="rect">
            <a:avLst/>
          </a:prstGeom>
        </p:spPr>
      </p:pic>
      <p:sp>
        <p:nvSpPr>
          <p:cNvPr id="11" name="Content Placeholder 2"/>
          <p:cNvSpPr txBox="1">
            <a:spLocks/>
          </p:cNvSpPr>
          <p:nvPr/>
        </p:nvSpPr>
        <p:spPr>
          <a:xfrm>
            <a:off x="706672" y="1074425"/>
            <a:ext cx="7700151" cy="3695700"/>
          </a:xfrm>
          <a:prstGeom prst="rect">
            <a:avLst/>
          </a:prstGeom>
          <a:ln>
            <a:noFill/>
          </a:ln>
        </p:spPr>
        <p:txBody>
          <a:bodyPr vert="horz" lIns="91440" tIns="45720" rIns="91440" bIns="45720" rtlCol="0">
            <a:noAutofit/>
          </a:bodyPr>
          <a:lstStyle>
            <a:lvl1pPr marL="342900" indent="-342900" algn="l" defTabSz="457200" rtl="0" eaLnBrk="1" latinLnBrk="0" hangingPunct="1">
              <a:lnSpc>
                <a:spcPct val="112000"/>
              </a:lnSpc>
              <a:spcBef>
                <a:spcPts val="600"/>
              </a:spcBef>
              <a:spcAft>
                <a:spcPts val="600"/>
              </a:spcAft>
              <a:buFont typeface="Arial"/>
              <a:buChar char="•"/>
              <a:defRPr sz="3200" kern="1200">
                <a:solidFill>
                  <a:schemeClr val="tx1"/>
                </a:solidFill>
                <a:latin typeface="Meta office pro"/>
                <a:ea typeface="+mn-ea"/>
                <a:cs typeface="Meta office pro"/>
              </a:defRPr>
            </a:lvl1pPr>
            <a:lvl2pPr marL="742950" indent="-285750" algn="l" defTabSz="457200" rtl="0" eaLnBrk="1" latinLnBrk="0" hangingPunct="1">
              <a:lnSpc>
                <a:spcPct val="112000"/>
              </a:lnSpc>
              <a:spcBef>
                <a:spcPts val="600"/>
              </a:spcBef>
              <a:spcAft>
                <a:spcPts val="600"/>
              </a:spcAft>
              <a:buFont typeface="Arial"/>
              <a:buChar char="–"/>
              <a:defRPr sz="2800" kern="1200">
                <a:solidFill>
                  <a:schemeClr val="tx1"/>
                </a:solidFill>
                <a:latin typeface="Meta office pro"/>
                <a:ea typeface="+mn-ea"/>
                <a:cs typeface="Meta office pro"/>
              </a:defRPr>
            </a:lvl2pPr>
            <a:lvl3pPr marL="1143000" indent="-228600" algn="l" defTabSz="457200" rtl="0" eaLnBrk="1" latinLnBrk="0" hangingPunct="1">
              <a:lnSpc>
                <a:spcPct val="112000"/>
              </a:lnSpc>
              <a:spcBef>
                <a:spcPts val="600"/>
              </a:spcBef>
              <a:spcAft>
                <a:spcPts val="600"/>
              </a:spcAft>
              <a:buFont typeface="Arial"/>
              <a:buChar char="•"/>
              <a:defRPr sz="2400" kern="1200">
                <a:solidFill>
                  <a:schemeClr val="tx1"/>
                </a:solidFill>
                <a:latin typeface="Meta office pro"/>
                <a:ea typeface="+mn-ea"/>
                <a:cs typeface="Meta office pro"/>
              </a:defRPr>
            </a:lvl3pPr>
            <a:lvl4pPr marL="1600200" indent="-228600" algn="l" defTabSz="457200" rtl="0" eaLnBrk="1" latinLnBrk="0" hangingPunct="1">
              <a:lnSpc>
                <a:spcPct val="112000"/>
              </a:lnSpc>
              <a:spcBef>
                <a:spcPts val="600"/>
              </a:spcBef>
              <a:spcAft>
                <a:spcPts val="600"/>
              </a:spcAft>
              <a:buFont typeface="Arial"/>
              <a:buChar char="–"/>
              <a:defRPr sz="2000" kern="1200">
                <a:solidFill>
                  <a:schemeClr val="tx1"/>
                </a:solidFill>
                <a:latin typeface="Meta office pro"/>
                <a:ea typeface="+mn-ea"/>
                <a:cs typeface="Meta office pro"/>
              </a:defRPr>
            </a:lvl4pPr>
            <a:lvl5pPr marL="2057400" indent="-228600" algn="l" defTabSz="457200" rtl="0" eaLnBrk="1" latinLnBrk="0" hangingPunct="1">
              <a:lnSpc>
                <a:spcPct val="112000"/>
              </a:lnSpc>
              <a:spcBef>
                <a:spcPts val="600"/>
              </a:spcBef>
              <a:spcAft>
                <a:spcPts val="600"/>
              </a:spcAft>
              <a:buFont typeface="Arial"/>
              <a:buChar char="»"/>
              <a:defRPr sz="2000" kern="1200">
                <a:solidFill>
                  <a:schemeClr val="tx1"/>
                </a:solidFill>
                <a:latin typeface="Meta office pro"/>
                <a:ea typeface="+mn-ea"/>
                <a:cs typeface="Meta office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300"/>
              </a:spcBef>
              <a:spcAft>
                <a:spcPts val="300"/>
              </a:spcAft>
              <a:buNone/>
            </a:pPr>
            <a:r>
              <a:rPr lang="en-US" sz="2200" b="1" dirty="0">
                <a:solidFill>
                  <a:srgbClr val="00B6DE"/>
                </a:solidFill>
                <a:latin typeface="Arial Narrow"/>
                <a:cs typeface="Arial Narrow"/>
              </a:rPr>
              <a:t>HE PĀTAI / CONSIDER THIS</a:t>
            </a:r>
          </a:p>
          <a:p>
            <a:pPr marL="0" indent="0" algn="ctr">
              <a:spcBef>
                <a:spcPts val="300"/>
              </a:spcBef>
              <a:spcAft>
                <a:spcPts val="300"/>
              </a:spcAft>
              <a:buNone/>
            </a:pPr>
            <a:r>
              <a:rPr lang="en-AU" sz="2400" dirty="0">
                <a:solidFill>
                  <a:schemeClr val="bg1"/>
                </a:solidFill>
                <a:latin typeface="Arial"/>
                <a:cs typeface="Arial"/>
              </a:rPr>
              <a:t>Are whales fish or mammals?</a:t>
            </a:r>
          </a:p>
          <a:p>
            <a:pPr marL="0" indent="0" algn="ctr">
              <a:spcBef>
                <a:spcPts val="300"/>
              </a:spcBef>
              <a:spcAft>
                <a:spcPts val="300"/>
              </a:spcAft>
              <a:buNone/>
            </a:pPr>
            <a:endParaRPr lang="en-AU" sz="2400" dirty="0">
              <a:latin typeface="Arial"/>
              <a:cs typeface="Arial"/>
            </a:endParaRPr>
          </a:p>
          <a:p>
            <a:pPr marL="0" indent="0" algn="ctr">
              <a:spcBef>
                <a:spcPts val="300"/>
              </a:spcBef>
              <a:spcAft>
                <a:spcPts val="300"/>
              </a:spcAft>
              <a:buNone/>
            </a:pPr>
            <a:endParaRPr lang="en-AU" sz="1800" dirty="0">
              <a:latin typeface="Arial"/>
              <a:cs typeface="Arial"/>
            </a:endParaRPr>
          </a:p>
          <a:p>
            <a:pPr marL="0" indent="0" algn="ctr">
              <a:spcBef>
                <a:spcPts val="300"/>
              </a:spcBef>
              <a:spcAft>
                <a:spcPts val="300"/>
              </a:spcAft>
              <a:buNone/>
            </a:pPr>
            <a:endParaRPr lang="en-AU" sz="300" dirty="0">
              <a:latin typeface="Arial"/>
              <a:cs typeface="Arial"/>
            </a:endParaRPr>
          </a:p>
          <a:p>
            <a:pPr marL="0" indent="0" algn="ctr">
              <a:spcBef>
                <a:spcPts val="300"/>
              </a:spcBef>
              <a:spcAft>
                <a:spcPts val="300"/>
              </a:spcAft>
              <a:buNone/>
            </a:pPr>
            <a:endParaRPr lang="en-AU" sz="1000" dirty="0">
              <a:latin typeface="Arial"/>
              <a:cs typeface="Arial"/>
            </a:endParaRPr>
          </a:p>
          <a:p>
            <a:pPr marL="0" indent="0" algn="ctr">
              <a:spcBef>
                <a:spcPts val="300"/>
              </a:spcBef>
              <a:spcAft>
                <a:spcPts val="300"/>
              </a:spcAft>
              <a:buNone/>
            </a:pPr>
            <a:r>
              <a:rPr lang="en-AU" sz="2400" dirty="0">
                <a:solidFill>
                  <a:srgbClr val="00B194"/>
                </a:solidFill>
                <a:latin typeface="Arial"/>
                <a:cs typeface="Arial"/>
              </a:rPr>
              <a:t>✓ </a:t>
            </a:r>
            <a:r>
              <a:rPr lang="en-AU" sz="2400" dirty="0">
                <a:solidFill>
                  <a:schemeClr val="bg1"/>
                </a:solidFill>
                <a:latin typeface="Arial"/>
                <a:cs typeface="Arial"/>
              </a:rPr>
              <a:t>MAMMALS! </a:t>
            </a:r>
            <a:r>
              <a:rPr lang="en-AU" sz="2200" dirty="0">
                <a:solidFill>
                  <a:srgbClr val="00B194"/>
                </a:solidFill>
                <a:latin typeface="Arial"/>
                <a:cs typeface="Arial"/>
              </a:rPr>
              <a:t>Unlike most fish, whales come to the surface to breathe, have lungs, give birth to live young and have mammary glands…</a:t>
            </a:r>
          </a:p>
        </p:txBody>
      </p:sp>
      <p:pic>
        <p:nvPicPr>
          <p:cNvPr id="20" name="Picture 19" descr="White_Butterflyfish.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42200" y="12700"/>
            <a:ext cx="1132332" cy="964692"/>
          </a:xfrm>
          <a:prstGeom prst="rect">
            <a:avLst/>
          </a:prstGeom>
        </p:spPr>
      </p:pic>
      <p:pic>
        <p:nvPicPr>
          <p:cNvPr id="21" name="Picture 20" descr="White_Butterflyfish.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37328" y="139700"/>
            <a:ext cx="1132332" cy="964692"/>
          </a:xfrm>
          <a:prstGeom prst="rect">
            <a:avLst/>
          </a:prstGeom>
        </p:spPr>
      </p:pic>
      <p:pic>
        <p:nvPicPr>
          <p:cNvPr id="22" name="Picture 21" descr="White_Butterflyfish.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01794" y="-380746"/>
            <a:ext cx="1132332" cy="964692"/>
          </a:xfrm>
          <a:prstGeom prst="rect">
            <a:avLst/>
          </a:prstGeom>
        </p:spPr>
      </p:pic>
      <p:sp>
        <p:nvSpPr>
          <p:cNvPr id="13" name="Title 1"/>
          <p:cNvSpPr txBox="1">
            <a:spLocks/>
          </p:cNvSpPr>
          <p:nvPr/>
        </p:nvSpPr>
        <p:spPr>
          <a:xfrm>
            <a:off x="177223" y="50874"/>
            <a:ext cx="8229600" cy="836704"/>
          </a:xfrm>
          <a:prstGeom prst="rect">
            <a:avLst/>
          </a:prstGeom>
        </p:spPr>
        <p:txBody>
          <a:bodyPr vert="horz" lIns="91440" tIns="45720" rIns="91440" bIns="45720" rtlCol="0" anchor="ctr">
            <a:normAutofit fontScale="52500" lnSpcReduction="20000"/>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6000" dirty="0">
                <a:latin typeface="Arial Narrow"/>
                <a:cs typeface="Arial Narrow"/>
              </a:rPr>
              <a:t>ANTARCTIC WHALES</a:t>
            </a:r>
            <a:br>
              <a:rPr lang="en-US" sz="4000" dirty="0">
                <a:latin typeface="Arial Narrow"/>
                <a:cs typeface="Arial Narrow"/>
              </a:rPr>
            </a:br>
            <a:r>
              <a:rPr lang="en-US" sz="4000" dirty="0">
                <a:latin typeface="Arial Narrow"/>
                <a:cs typeface="Arial Narrow"/>
              </a:rPr>
              <a:t>Focusing Question: How are Antarctic whales connected with other marine life?</a:t>
            </a:r>
            <a:endParaRPr lang="en-US" sz="2400" dirty="0">
              <a:latin typeface="Arial Narrow"/>
              <a:cs typeface="Arial Narrow"/>
            </a:endParaRPr>
          </a:p>
        </p:txBody>
      </p:sp>
      <p:graphicFrame>
        <p:nvGraphicFramePr>
          <p:cNvPr id="9" name="Table 2">
            <a:extLst>
              <a:ext uri="{FF2B5EF4-FFF2-40B4-BE49-F238E27FC236}">
                <a16:creationId xmlns:a16="http://schemas.microsoft.com/office/drawing/2014/main" id="{5CF51A50-FCC7-344F-8FD2-F15C0423419D}"/>
              </a:ext>
            </a:extLst>
          </p:cNvPr>
          <p:cNvGraphicFramePr>
            <a:graphicFrameLocks noGrp="1"/>
          </p:cNvGraphicFramePr>
          <p:nvPr>
            <p:extLst>
              <p:ext uri="{D42A27DB-BD31-4B8C-83A1-F6EECF244321}">
                <p14:modId xmlns:p14="http://schemas.microsoft.com/office/powerpoint/2010/main" val="1204244871"/>
              </p:ext>
            </p:extLst>
          </p:nvPr>
        </p:nvGraphicFramePr>
        <p:xfrm>
          <a:off x="1658040" y="2075434"/>
          <a:ext cx="5827920" cy="1188720"/>
        </p:xfrm>
        <a:graphic>
          <a:graphicData uri="http://schemas.openxmlformats.org/drawingml/2006/table">
            <a:tbl>
              <a:tblPr firstRow="1" bandRow="1">
                <a:tableStyleId>{5FD0F851-EC5A-4D38-B0AD-8093EC10F338}</a:tableStyleId>
              </a:tblPr>
              <a:tblGrid>
                <a:gridCol w="1942640">
                  <a:extLst>
                    <a:ext uri="{9D8B030D-6E8A-4147-A177-3AD203B41FA5}">
                      <a16:colId xmlns:a16="http://schemas.microsoft.com/office/drawing/2014/main" val="3466427422"/>
                    </a:ext>
                  </a:extLst>
                </a:gridCol>
                <a:gridCol w="1942640">
                  <a:extLst>
                    <a:ext uri="{9D8B030D-6E8A-4147-A177-3AD203B41FA5}">
                      <a16:colId xmlns:a16="http://schemas.microsoft.com/office/drawing/2014/main" val="1118456149"/>
                    </a:ext>
                  </a:extLst>
                </a:gridCol>
                <a:gridCol w="1942640">
                  <a:extLst>
                    <a:ext uri="{9D8B030D-6E8A-4147-A177-3AD203B41FA5}">
                      <a16:colId xmlns:a16="http://schemas.microsoft.com/office/drawing/2014/main" val="4098699707"/>
                    </a:ext>
                  </a:extLst>
                </a:gridCol>
              </a:tblGrid>
              <a:tr h="1031322">
                <a:tc>
                  <a:txBody>
                    <a:bodyPr/>
                    <a:lstStyle/>
                    <a:p>
                      <a:pPr algn="ctr"/>
                      <a:endParaRPr lang="en-US" sz="2400" dirty="0">
                        <a:solidFill>
                          <a:srgbClr val="00B6DE"/>
                        </a:solidFill>
                      </a:endParaRPr>
                    </a:p>
                    <a:p>
                      <a:pPr algn="ctr"/>
                      <a:r>
                        <a:rPr lang="en-US" sz="2400" dirty="0">
                          <a:solidFill>
                            <a:schemeClr val="bg1"/>
                          </a:solidFill>
                        </a:rPr>
                        <a:t>FISH</a:t>
                      </a:r>
                    </a:p>
                  </a:txBody>
                  <a:tcPr>
                    <a:lnL w="38100" cap="flat" cmpd="sng" algn="ctr">
                      <a:solidFill>
                        <a:srgbClr val="00B194"/>
                      </a:solidFill>
                      <a:prstDash val="solid"/>
                      <a:round/>
                      <a:headEnd type="none" w="med" len="med"/>
                      <a:tailEnd type="none" w="med" len="med"/>
                    </a:lnL>
                    <a:lnR w="38100" cap="flat" cmpd="sng" algn="ctr">
                      <a:solidFill>
                        <a:srgbClr val="00B194"/>
                      </a:solidFill>
                      <a:prstDash val="solid"/>
                      <a:round/>
                      <a:headEnd type="none" w="med" len="med"/>
                      <a:tailEnd type="none" w="med" len="med"/>
                    </a:lnR>
                    <a:lnT w="38100" cap="flat" cmpd="sng" algn="ctr">
                      <a:solidFill>
                        <a:srgbClr val="00B194"/>
                      </a:solidFill>
                      <a:prstDash val="solid"/>
                      <a:round/>
                      <a:headEnd type="none" w="med" len="med"/>
                      <a:tailEnd type="none" w="med" len="med"/>
                    </a:lnT>
                    <a:lnB w="38100" cap="flat" cmpd="sng" algn="ctr">
                      <a:solidFill>
                        <a:srgbClr val="00B19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400" dirty="0">
                        <a:solidFill>
                          <a:srgbClr val="00B6DE"/>
                        </a:solidFill>
                      </a:endParaRPr>
                    </a:p>
                    <a:p>
                      <a:pPr algn="ctr"/>
                      <a:r>
                        <a:rPr lang="en-US" sz="2400" dirty="0">
                          <a:solidFill>
                            <a:srgbClr val="00B6DE"/>
                          </a:solidFill>
                        </a:rPr>
                        <a:t>OR</a:t>
                      </a:r>
                    </a:p>
                  </a:txBody>
                  <a:tcPr>
                    <a:lnL w="38100" cap="flat" cmpd="sng" algn="ctr">
                      <a:solidFill>
                        <a:srgbClr val="00B194"/>
                      </a:solidFill>
                      <a:prstDash val="solid"/>
                      <a:round/>
                      <a:headEnd type="none" w="med" len="med"/>
                      <a:tailEnd type="none" w="med" len="med"/>
                    </a:lnL>
                    <a:lnR w="38100" cap="flat" cmpd="sng" algn="ctr">
                      <a:solidFill>
                        <a:srgbClr val="00B19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400" dirty="0">
                        <a:solidFill>
                          <a:srgbClr val="00B6DE"/>
                        </a:solidFill>
                      </a:endParaRPr>
                    </a:p>
                    <a:p>
                      <a:pPr algn="ctr"/>
                      <a:r>
                        <a:rPr lang="en-US" sz="2400" dirty="0">
                          <a:solidFill>
                            <a:schemeClr val="bg1"/>
                          </a:solidFill>
                        </a:rPr>
                        <a:t>MAMMALS</a:t>
                      </a:r>
                    </a:p>
                    <a:p>
                      <a:pPr algn="ctr"/>
                      <a:endParaRPr lang="en-US" sz="2400" dirty="0">
                        <a:solidFill>
                          <a:srgbClr val="00B6DE"/>
                        </a:solidFill>
                      </a:endParaRPr>
                    </a:p>
                  </a:txBody>
                  <a:tcPr>
                    <a:lnL w="38100" cap="flat" cmpd="sng" algn="ctr">
                      <a:solidFill>
                        <a:srgbClr val="00B194"/>
                      </a:solidFill>
                      <a:prstDash val="solid"/>
                      <a:round/>
                      <a:headEnd type="none" w="med" len="med"/>
                      <a:tailEnd type="none" w="med" len="med"/>
                    </a:lnL>
                    <a:lnR w="38100" cap="flat" cmpd="sng" algn="ctr">
                      <a:solidFill>
                        <a:srgbClr val="00B194"/>
                      </a:solidFill>
                      <a:prstDash val="solid"/>
                      <a:round/>
                      <a:headEnd type="none" w="med" len="med"/>
                      <a:tailEnd type="none" w="med" len="med"/>
                    </a:lnR>
                    <a:lnT w="38100" cap="flat" cmpd="sng" algn="ctr">
                      <a:solidFill>
                        <a:srgbClr val="00B194"/>
                      </a:solidFill>
                      <a:prstDash val="solid"/>
                      <a:round/>
                      <a:headEnd type="none" w="med" len="med"/>
                      <a:tailEnd type="none" w="med" len="med"/>
                    </a:lnT>
                    <a:lnB w="38100" cap="flat" cmpd="sng" algn="ctr">
                      <a:solidFill>
                        <a:srgbClr val="00B19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03363463"/>
                  </a:ext>
                </a:extLst>
              </a:tr>
            </a:tbl>
          </a:graphicData>
        </a:graphic>
      </p:graphicFrame>
    </p:spTree>
    <p:extLst>
      <p:ext uri="{BB962C8B-B14F-4D97-AF65-F5344CB8AC3E}">
        <p14:creationId xmlns:p14="http://schemas.microsoft.com/office/powerpoint/2010/main" val="257442063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ale swimming in the water&#10;&#10;Description automatically generated with low confidence">
            <a:extLst>
              <a:ext uri="{FF2B5EF4-FFF2-40B4-BE49-F238E27FC236}">
                <a16:creationId xmlns:a16="http://schemas.microsoft.com/office/drawing/2014/main" id="{EB6D2E65-4131-6C46-A7D9-450AA011381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18569" y="1071368"/>
            <a:ext cx="7718759" cy="3461258"/>
          </a:xfrm>
          <a:prstGeom prst="rect">
            <a:avLst/>
          </a:prstGeom>
        </p:spPr>
      </p:pic>
      <p:sp>
        <p:nvSpPr>
          <p:cNvPr id="11" name="Content Placeholder 2"/>
          <p:cNvSpPr txBox="1">
            <a:spLocks/>
          </p:cNvSpPr>
          <p:nvPr/>
        </p:nvSpPr>
        <p:spPr>
          <a:xfrm>
            <a:off x="706672" y="1074425"/>
            <a:ext cx="7700151" cy="3695700"/>
          </a:xfrm>
          <a:prstGeom prst="rect">
            <a:avLst/>
          </a:prstGeom>
          <a:ln>
            <a:noFill/>
          </a:ln>
        </p:spPr>
        <p:txBody>
          <a:bodyPr vert="horz" lIns="91440" tIns="45720" rIns="91440" bIns="45720" rtlCol="0">
            <a:noAutofit/>
          </a:bodyPr>
          <a:lstStyle>
            <a:lvl1pPr marL="342900" indent="-342900" algn="l" defTabSz="457200" rtl="0" eaLnBrk="1" latinLnBrk="0" hangingPunct="1">
              <a:lnSpc>
                <a:spcPct val="112000"/>
              </a:lnSpc>
              <a:spcBef>
                <a:spcPts val="600"/>
              </a:spcBef>
              <a:spcAft>
                <a:spcPts val="600"/>
              </a:spcAft>
              <a:buFont typeface="Arial"/>
              <a:buChar char="•"/>
              <a:defRPr sz="3200" kern="1200">
                <a:solidFill>
                  <a:schemeClr val="tx1"/>
                </a:solidFill>
                <a:latin typeface="Meta office pro"/>
                <a:ea typeface="+mn-ea"/>
                <a:cs typeface="Meta office pro"/>
              </a:defRPr>
            </a:lvl1pPr>
            <a:lvl2pPr marL="742950" indent="-285750" algn="l" defTabSz="457200" rtl="0" eaLnBrk="1" latinLnBrk="0" hangingPunct="1">
              <a:lnSpc>
                <a:spcPct val="112000"/>
              </a:lnSpc>
              <a:spcBef>
                <a:spcPts val="600"/>
              </a:spcBef>
              <a:spcAft>
                <a:spcPts val="600"/>
              </a:spcAft>
              <a:buFont typeface="Arial"/>
              <a:buChar char="–"/>
              <a:defRPr sz="2800" kern="1200">
                <a:solidFill>
                  <a:schemeClr val="tx1"/>
                </a:solidFill>
                <a:latin typeface="Meta office pro"/>
                <a:ea typeface="+mn-ea"/>
                <a:cs typeface="Meta office pro"/>
              </a:defRPr>
            </a:lvl2pPr>
            <a:lvl3pPr marL="1143000" indent="-228600" algn="l" defTabSz="457200" rtl="0" eaLnBrk="1" latinLnBrk="0" hangingPunct="1">
              <a:lnSpc>
                <a:spcPct val="112000"/>
              </a:lnSpc>
              <a:spcBef>
                <a:spcPts val="600"/>
              </a:spcBef>
              <a:spcAft>
                <a:spcPts val="600"/>
              </a:spcAft>
              <a:buFont typeface="Arial"/>
              <a:buChar char="•"/>
              <a:defRPr sz="2400" kern="1200">
                <a:solidFill>
                  <a:schemeClr val="tx1"/>
                </a:solidFill>
                <a:latin typeface="Meta office pro"/>
                <a:ea typeface="+mn-ea"/>
                <a:cs typeface="Meta office pro"/>
              </a:defRPr>
            </a:lvl3pPr>
            <a:lvl4pPr marL="1600200" indent="-228600" algn="l" defTabSz="457200" rtl="0" eaLnBrk="1" latinLnBrk="0" hangingPunct="1">
              <a:lnSpc>
                <a:spcPct val="112000"/>
              </a:lnSpc>
              <a:spcBef>
                <a:spcPts val="600"/>
              </a:spcBef>
              <a:spcAft>
                <a:spcPts val="600"/>
              </a:spcAft>
              <a:buFont typeface="Arial"/>
              <a:buChar char="–"/>
              <a:defRPr sz="2000" kern="1200">
                <a:solidFill>
                  <a:schemeClr val="tx1"/>
                </a:solidFill>
                <a:latin typeface="Meta office pro"/>
                <a:ea typeface="+mn-ea"/>
                <a:cs typeface="Meta office pro"/>
              </a:defRPr>
            </a:lvl4pPr>
            <a:lvl5pPr marL="2057400" indent="-228600" algn="l" defTabSz="457200" rtl="0" eaLnBrk="1" latinLnBrk="0" hangingPunct="1">
              <a:lnSpc>
                <a:spcPct val="112000"/>
              </a:lnSpc>
              <a:spcBef>
                <a:spcPts val="600"/>
              </a:spcBef>
              <a:spcAft>
                <a:spcPts val="600"/>
              </a:spcAft>
              <a:buFont typeface="Arial"/>
              <a:buChar char="»"/>
              <a:defRPr sz="2000" kern="1200">
                <a:solidFill>
                  <a:schemeClr val="tx1"/>
                </a:solidFill>
                <a:latin typeface="Meta office pro"/>
                <a:ea typeface="+mn-ea"/>
                <a:cs typeface="Meta office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300"/>
              </a:spcBef>
              <a:spcAft>
                <a:spcPts val="300"/>
              </a:spcAft>
              <a:buNone/>
            </a:pPr>
            <a:r>
              <a:rPr lang="en-US" sz="2200" b="1" dirty="0">
                <a:solidFill>
                  <a:srgbClr val="00B6DE"/>
                </a:solidFill>
                <a:latin typeface="Arial Narrow"/>
                <a:cs typeface="Arial Narrow"/>
              </a:rPr>
              <a:t>HE PĀTAI / CONSIDER THIS</a:t>
            </a:r>
          </a:p>
          <a:p>
            <a:pPr marL="0" indent="0" algn="ctr">
              <a:spcBef>
                <a:spcPts val="300"/>
              </a:spcBef>
              <a:spcAft>
                <a:spcPts val="300"/>
              </a:spcAft>
              <a:buNone/>
            </a:pPr>
            <a:r>
              <a:rPr lang="en-AU" sz="2400" b="1" dirty="0">
                <a:solidFill>
                  <a:schemeClr val="bg1"/>
                </a:solidFill>
                <a:latin typeface="Arial"/>
                <a:cs typeface="Arial"/>
              </a:rPr>
              <a:t>Take a guess </a:t>
            </a:r>
            <a:r>
              <a:rPr lang="en-AU" sz="2400" dirty="0">
                <a:solidFill>
                  <a:schemeClr val="bg1"/>
                </a:solidFill>
                <a:latin typeface="Arial"/>
                <a:cs typeface="Arial"/>
              </a:rPr>
              <a:t>– Do the large whales ever get cold in Antarctic waters?</a:t>
            </a:r>
          </a:p>
          <a:p>
            <a:pPr marL="0" indent="0" algn="ctr">
              <a:spcBef>
                <a:spcPts val="300"/>
              </a:spcBef>
              <a:spcAft>
                <a:spcPts val="300"/>
              </a:spcAft>
              <a:buNone/>
            </a:pPr>
            <a:endParaRPr lang="en-AU" sz="2400" dirty="0">
              <a:latin typeface="Arial"/>
              <a:cs typeface="Arial"/>
            </a:endParaRPr>
          </a:p>
          <a:p>
            <a:pPr marL="0" indent="0" algn="ctr">
              <a:spcBef>
                <a:spcPts val="300"/>
              </a:spcBef>
              <a:spcAft>
                <a:spcPts val="300"/>
              </a:spcAft>
              <a:buNone/>
            </a:pPr>
            <a:endParaRPr lang="en-AU" sz="1800" dirty="0">
              <a:latin typeface="Arial"/>
              <a:cs typeface="Arial"/>
            </a:endParaRPr>
          </a:p>
          <a:p>
            <a:pPr marL="0" indent="0" algn="ctr">
              <a:spcBef>
                <a:spcPts val="300"/>
              </a:spcBef>
              <a:spcAft>
                <a:spcPts val="300"/>
              </a:spcAft>
              <a:buNone/>
            </a:pPr>
            <a:endParaRPr lang="en-AU" sz="1800" dirty="0">
              <a:latin typeface="Arial"/>
              <a:cs typeface="Arial"/>
            </a:endParaRPr>
          </a:p>
        </p:txBody>
      </p:sp>
      <p:pic>
        <p:nvPicPr>
          <p:cNvPr id="20" name="Picture 19" descr="White_Butterflyfish.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42200" y="12700"/>
            <a:ext cx="1132332" cy="964692"/>
          </a:xfrm>
          <a:prstGeom prst="rect">
            <a:avLst/>
          </a:prstGeom>
        </p:spPr>
      </p:pic>
      <p:pic>
        <p:nvPicPr>
          <p:cNvPr id="21" name="Picture 20" descr="White_Butterflyfish.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37328" y="139700"/>
            <a:ext cx="1132332" cy="964692"/>
          </a:xfrm>
          <a:prstGeom prst="rect">
            <a:avLst/>
          </a:prstGeom>
        </p:spPr>
      </p:pic>
      <p:pic>
        <p:nvPicPr>
          <p:cNvPr id="22" name="Picture 21" descr="White_Butterflyfish.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01794" y="-380746"/>
            <a:ext cx="1132332" cy="964692"/>
          </a:xfrm>
          <a:prstGeom prst="rect">
            <a:avLst/>
          </a:prstGeom>
        </p:spPr>
      </p:pic>
      <p:sp>
        <p:nvSpPr>
          <p:cNvPr id="13" name="Title 1"/>
          <p:cNvSpPr txBox="1">
            <a:spLocks/>
          </p:cNvSpPr>
          <p:nvPr/>
        </p:nvSpPr>
        <p:spPr>
          <a:xfrm>
            <a:off x="177223" y="50874"/>
            <a:ext cx="8229600" cy="836704"/>
          </a:xfrm>
          <a:prstGeom prst="rect">
            <a:avLst/>
          </a:prstGeom>
        </p:spPr>
        <p:txBody>
          <a:bodyPr vert="horz" lIns="91440" tIns="45720" rIns="91440" bIns="45720" rtlCol="0" anchor="ctr">
            <a:normAutofit fontScale="60000" lnSpcReduction="20000"/>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6000" dirty="0">
                <a:latin typeface="Arial Narrow"/>
                <a:cs typeface="Arial Narrow"/>
              </a:rPr>
              <a:t>ANTARCTIC WHALES</a:t>
            </a:r>
            <a:br>
              <a:rPr lang="en-US" sz="4000" dirty="0">
                <a:latin typeface="Arial Narrow"/>
                <a:cs typeface="Arial Narrow"/>
              </a:rPr>
            </a:br>
            <a:r>
              <a:rPr lang="en-US" sz="4000" dirty="0">
                <a:latin typeface="Arial Narrow"/>
                <a:cs typeface="Arial Narrow"/>
              </a:rPr>
              <a:t>Focusing Question: How do whales live in Antarctic waters?</a:t>
            </a:r>
          </a:p>
        </p:txBody>
      </p:sp>
      <p:graphicFrame>
        <p:nvGraphicFramePr>
          <p:cNvPr id="2" name="Table 2">
            <a:extLst>
              <a:ext uri="{FF2B5EF4-FFF2-40B4-BE49-F238E27FC236}">
                <a16:creationId xmlns:a16="http://schemas.microsoft.com/office/drawing/2014/main" id="{57AD0FE0-E468-2842-A811-596635081CD7}"/>
              </a:ext>
            </a:extLst>
          </p:cNvPr>
          <p:cNvGraphicFramePr>
            <a:graphicFrameLocks noGrp="1"/>
          </p:cNvGraphicFramePr>
          <p:nvPr>
            <p:extLst>
              <p:ext uri="{D42A27DB-BD31-4B8C-83A1-F6EECF244321}">
                <p14:modId xmlns:p14="http://schemas.microsoft.com/office/powerpoint/2010/main" val="1461542836"/>
              </p:ext>
            </p:extLst>
          </p:nvPr>
        </p:nvGraphicFramePr>
        <p:xfrm>
          <a:off x="2727947" y="2527799"/>
          <a:ext cx="3657600" cy="788951"/>
        </p:xfrm>
        <a:graphic>
          <a:graphicData uri="http://schemas.openxmlformats.org/drawingml/2006/table">
            <a:tbl>
              <a:tblPr firstRow="1" bandRow="1">
                <a:tableStyleId>{5FD0F851-EC5A-4D38-B0AD-8093EC10F338}</a:tableStyleId>
              </a:tblPr>
              <a:tblGrid>
                <a:gridCol w="1219200">
                  <a:extLst>
                    <a:ext uri="{9D8B030D-6E8A-4147-A177-3AD203B41FA5}">
                      <a16:colId xmlns:a16="http://schemas.microsoft.com/office/drawing/2014/main" val="3466427422"/>
                    </a:ext>
                  </a:extLst>
                </a:gridCol>
                <a:gridCol w="1219200">
                  <a:extLst>
                    <a:ext uri="{9D8B030D-6E8A-4147-A177-3AD203B41FA5}">
                      <a16:colId xmlns:a16="http://schemas.microsoft.com/office/drawing/2014/main" val="1118456149"/>
                    </a:ext>
                  </a:extLst>
                </a:gridCol>
                <a:gridCol w="1219200">
                  <a:extLst>
                    <a:ext uri="{9D8B030D-6E8A-4147-A177-3AD203B41FA5}">
                      <a16:colId xmlns:a16="http://schemas.microsoft.com/office/drawing/2014/main" val="4098699707"/>
                    </a:ext>
                  </a:extLst>
                </a:gridCol>
              </a:tblGrid>
              <a:tr h="788951">
                <a:tc>
                  <a:txBody>
                    <a:bodyPr/>
                    <a:lstStyle/>
                    <a:p>
                      <a:pPr algn="ctr"/>
                      <a:endParaRPr lang="en-US" sz="1000" dirty="0">
                        <a:solidFill>
                          <a:srgbClr val="00B6DE"/>
                        </a:solidFill>
                      </a:endParaRPr>
                    </a:p>
                    <a:p>
                      <a:pPr algn="ctr"/>
                      <a:r>
                        <a:rPr lang="en-US" sz="2400" dirty="0">
                          <a:solidFill>
                            <a:schemeClr val="bg1"/>
                          </a:solidFill>
                        </a:rPr>
                        <a:t>YES</a:t>
                      </a:r>
                    </a:p>
                  </a:txBody>
                  <a:tcPr>
                    <a:lnL w="38100" cap="flat" cmpd="sng" algn="ctr">
                      <a:solidFill>
                        <a:srgbClr val="00B194"/>
                      </a:solidFill>
                      <a:prstDash val="solid"/>
                      <a:round/>
                      <a:headEnd type="none" w="med" len="med"/>
                      <a:tailEnd type="none" w="med" len="med"/>
                    </a:lnL>
                    <a:lnR w="38100" cap="flat" cmpd="sng" algn="ctr">
                      <a:solidFill>
                        <a:srgbClr val="00B194"/>
                      </a:solidFill>
                      <a:prstDash val="solid"/>
                      <a:round/>
                      <a:headEnd type="none" w="med" len="med"/>
                      <a:tailEnd type="none" w="med" len="med"/>
                    </a:lnR>
                    <a:lnT w="38100" cap="flat" cmpd="sng" algn="ctr">
                      <a:solidFill>
                        <a:srgbClr val="00B194"/>
                      </a:solidFill>
                      <a:prstDash val="solid"/>
                      <a:round/>
                      <a:headEnd type="none" w="med" len="med"/>
                      <a:tailEnd type="none" w="med" len="med"/>
                    </a:lnT>
                    <a:lnB w="38100" cap="flat" cmpd="sng" algn="ctr">
                      <a:solidFill>
                        <a:srgbClr val="00B19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000" dirty="0">
                        <a:solidFill>
                          <a:srgbClr val="00B6DE"/>
                        </a:solidFill>
                      </a:endParaRPr>
                    </a:p>
                    <a:p>
                      <a:pPr algn="ctr"/>
                      <a:r>
                        <a:rPr lang="en-US" sz="2400" dirty="0">
                          <a:solidFill>
                            <a:srgbClr val="00B6DE"/>
                          </a:solidFill>
                        </a:rPr>
                        <a:t>OR</a:t>
                      </a:r>
                    </a:p>
                  </a:txBody>
                  <a:tcPr>
                    <a:lnL w="38100" cap="flat" cmpd="sng" algn="ctr">
                      <a:solidFill>
                        <a:srgbClr val="00B194"/>
                      </a:solidFill>
                      <a:prstDash val="solid"/>
                      <a:round/>
                      <a:headEnd type="none" w="med" len="med"/>
                      <a:tailEnd type="none" w="med" len="med"/>
                    </a:lnL>
                    <a:lnR w="38100" cap="flat" cmpd="sng" algn="ctr">
                      <a:solidFill>
                        <a:srgbClr val="00B19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000" dirty="0">
                        <a:solidFill>
                          <a:srgbClr val="00B6DE"/>
                        </a:solidFill>
                      </a:endParaRPr>
                    </a:p>
                    <a:p>
                      <a:pPr algn="ctr"/>
                      <a:r>
                        <a:rPr lang="en-US" sz="2400" dirty="0">
                          <a:solidFill>
                            <a:schemeClr val="bg1"/>
                          </a:solidFill>
                        </a:rPr>
                        <a:t>NO</a:t>
                      </a:r>
                    </a:p>
                    <a:p>
                      <a:pPr algn="ctr"/>
                      <a:endParaRPr lang="en-US" sz="1000" dirty="0">
                        <a:solidFill>
                          <a:srgbClr val="00B6DE"/>
                        </a:solidFill>
                      </a:endParaRPr>
                    </a:p>
                  </a:txBody>
                  <a:tcPr>
                    <a:lnL w="38100" cap="flat" cmpd="sng" algn="ctr">
                      <a:solidFill>
                        <a:srgbClr val="00B194"/>
                      </a:solidFill>
                      <a:prstDash val="solid"/>
                      <a:round/>
                      <a:headEnd type="none" w="med" len="med"/>
                      <a:tailEnd type="none" w="med" len="med"/>
                    </a:lnL>
                    <a:lnR w="38100" cap="flat" cmpd="sng" algn="ctr">
                      <a:solidFill>
                        <a:srgbClr val="00B194"/>
                      </a:solidFill>
                      <a:prstDash val="solid"/>
                      <a:round/>
                      <a:headEnd type="none" w="med" len="med"/>
                      <a:tailEnd type="none" w="med" len="med"/>
                    </a:lnR>
                    <a:lnT w="38100" cap="flat" cmpd="sng" algn="ctr">
                      <a:solidFill>
                        <a:srgbClr val="00B194"/>
                      </a:solidFill>
                      <a:prstDash val="solid"/>
                      <a:round/>
                      <a:headEnd type="none" w="med" len="med"/>
                      <a:tailEnd type="none" w="med" len="med"/>
                    </a:lnT>
                    <a:lnB w="38100" cap="flat" cmpd="sng" algn="ctr">
                      <a:solidFill>
                        <a:srgbClr val="00B19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03363463"/>
                  </a:ext>
                </a:extLst>
              </a:tr>
            </a:tbl>
          </a:graphicData>
        </a:graphic>
      </p:graphicFrame>
    </p:spTree>
    <p:extLst>
      <p:ext uri="{BB962C8B-B14F-4D97-AF65-F5344CB8AC3E}">
        <p14:creationId xmlns:p14="http://schemas.microsoft.com/office/powerpoint/2010/main" val="256516095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ale swimming in the water&#10;&#10;Description automatically generated with low confidence">
            <a:extLst>
              <a:ext uri="{FF2B5EF4-FFF2-40B4-BE49-F238E27FC236}">
                <a16:creationId xmlns:a16="http://schemas.microsoft.com/office/drawing/2014/main" id="{EB6D2E65-4131-6C46-A7D9-450AA011381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18569" y="1071368"/>
            <a:ext cx="7718759" cy="3461258"/>
          </a:xfrm>
          <a:prstGeom prst="rect">
            <a:avLst/>
          </a:prstGeom>
        </p:spPr>
      </p:pic>
      <p:sp>
        <p:nvSpPr>
          <p:cNvPr id="11" name="Content Placeholder 2"/>
          <p:cNvSpPr txBox="1">
            <a:spLocks/>
          </p:cNvSpPr>
          <p:nvPr/>
        </p:nvSpPr>
        <p:spPr>
          <a:xfrm>
            <a:off x="706672" y="1074425"/>
            <a:ext cx="7700151" cy="3695700"/>
          </a:xfrm>
          <a:prstGeom prst="rect">
            <a:avLst/>
          </a:prstGeom>
          <a:ln>
            <a:noFill/>
          </a:ln>
        </p:spPr>
        <p:txBody>
          <a:bodyPr vert="horz" lIns="91440" tIns="45720" rIns="91440" bIns="45720" rtlCol="0">
            <a:noAutofit/>
          </a:bodyPr>
          <a:lstStyle>
            <a:lvl1pPr marL="342900" indent="-342900" algn="l" defTabSz="457200" rtl="0" eaLnBrk="1" latinLnBrk="0" hangingPunct="1">
              <a:lnSpc>
                <a:spcPct val="112000"/>
              </a:lnSpc>
              <a:spcBef>
                <a:spcPts val="600"/>
              </a:spcBef>
              <a:spcAft>
                <a:spcPts val="600"/>
              </a:spcAft>
              <a:buFont typeface="Arial"/>
              <a:buChar char="•"/>
              <a:defRPr sz="3200" kern="1200">
                <a:solidFill>
                  <a:schemeClr val="tx1"/>
                </a:solidFill>
                <a:latin typeface="Meta office pro"/>
                <a:ea typeface="+mn-ea"/>
                <a:cs typeface="Meta office pro"/>
              </a:defRPr>
            </a:lvl1pPr>
            <a:lvl2pPr marL="742950" indent="-285750" algn="l" defTabSz="457200" rtl="0" eaLnBrk="1" latinLnBrk="0" hangingPunct="1">
              <a:lnSpc>
                <a:spcPct val="112000"/>
              </a:lnSpc>
              <a:spcBef>
                <a:spcPts val="600"/>
              </a:spcBef>
              <a:spcAft>
                <a:spcPts val="600"/>
              </a:spcAft>
              <a:buFont typeface="Arial"/>
              <a:buChar char="–"/>
              <a:defRPr sz="2800" kern="1200">
                <a:solidFill>
                  <a:schemeClr val="tx1"/>
                </a:solidFill>
                <a:latin typeface="Meta office pro"/>
                <a:ea typeface="+mn-ea"/>
                <a:cs typeface="Meta office pro"/>
              </a:defRPr>
            </a:lvl2pPr>
            <a:lvl3pPr marL="1143000" indent="-228600" algn="l" defTabSz="457200" rtl="0" eaLnBrk="1" latinLnBrk="0" hangingPunct="1">
              <a:lnSpc>
                <a:spcPct val="112000"/>
              </a:lnSpc>
              <a:spcBef>
                <a:spcPts val="600"/>
              </a:spcBef>
              <a:spcAft>
                <a:spcPts val="600"/>
              </a:spcAft>
              <a:buFont typeface="Arial"/>
              <a:buChar char="•"/>
              <a:defRPr sz="2400" kern="1200">
                <a:solidFill>
                  <a:schemeClr val="tx1"/>
                </a:solidFill>
                <a:latin typeface="Meta office pro"/>
                <a:ea typeface="+mn-ea"/>
                <a:cs typeface="Meta office pro"/>
              </a:defRPr>
            </a:lvl3pPr>
            <a:lvl4pPr marL="1600200" indent="-228600" algn="l" defTabSz="457200" rtl="0" eaLnBrk="1" latinLnBrk="0" hangingPunct="1">
              <a:lnSpc>
                <a:spcPct val="112000"/>
              </a:lnSpc>
              <a:spcBef>
                <a:spcPts val="600"/>
              </a:spcBef>
              <a:spcAft>
                <a:spcPts val="600"/>
              </a:spcAft>
              <a:buFont typeface="Arial"/>
              <a:buChar char="–"/>
              <a:defRPr sz="2000" kern="1200">
                <a:solidFill>
                  <a:schemeClr val="tx1"/>
                </a:solidFill>
                <a:latin typeface="Meta office pro"/>
                <a:ea typeface="+mn-ea"/>
                <a:cs typeface="Meta office pro"/>
              </a:defRPr>
            </a:lvl4pPr>
            <a:lvl5pPr marL="2057400" indent="-228600" algn="l" defTabSz="457200" rtl="0" eaLnBrk="1" latinLnBrk="0" hangingPunct="1">
              <a:lnSpc>
                <a:spcPct val="112000"/>
              </a:lnSpc>
              <a:spcBef>
                <a:spcPts val="600"/>
              </a:spcBef>
              <a:spcAft>
                <a:spcPts val="600"/>
              </a:spcAft>
              <a:buFont typeface="Arial"/>
              <a:buChar char="»"/>
              <a:defRPr sz="2000" kern="1200">
                <a:solidFill>
                  <a:schemeClr val="tx1"/>
                </a:solidFill>
                <a:latin typeface="Meta office pro"/>
                <a:ea typeface="+mn-ea"/>
                <a:cs typeface="Meta office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300"/>
              </a:spcBef>
              <a:spcAft>
                <a:spcPts val="300"/>
              </a:spcAft>
              <a:buNone/>
            </a:pPr>
            <a:r>
              <a:rPr lang="en-US" sz="2200" b="1" dirty="0">
                <a:solidFill>
                  <a:srgbClr val="00B6DE"/>
                </a:solidFill>
                <a:latin typeface="Arial Narrow"/>
                <a:cs typeface="Arial Narrow"/>
              </a:rPr>
              <a:t>HE PĀTAI / CONSIDER THIS</a:t>
            </a:r>
          </a:p>
          <a:p>
            <a:pPr marL="0" indent="0" algn="ctr">
              <a:spcBef>
                <a:spcPts val="300"/>
              </a:spcBef>
              <a:spcAft>
                <a:spcPts val="300"/>
              </a:spcAft>
              <a:buNone/>
            </a:pPr>
            <a:r>
              <a:rPr lang="en-AU" sz="2400" b="1" dirty="0">
                <a:solidFill>
                  <a:schemeClr val="bg1"/>
                </a:solidFill>
                <a:latin typeface="Arial"/>
                <a:cs typeface="Arial"/>
              </a:rPr>
              <a:t>Take a guess </a:t>
            </a:r>
            <a:r>
              <a:rPr lang="en-AU" sz="2400" dirty="0">
                <a:solidFill>
                  <a:schemeClr val="bg1"/>
                </a:solidFill>
                <a:latin typeface="Arial"/>
                <a:cs typeface="Arial"/>
              </a:rPr>
              <a:t>– Do the large whales ever get cold in Antarctic waters?</a:t>
            </a:r>
          </a:p>
          <a:p>
            <a:pPr marL="0" indent="0" algn="ctr">
              <a:spcBef>
                <a:spcPts val="300"/>
              </a:spcBef>
              <a:spcAft>
                <a:spcPts val="300"/>
              </a:spcAft>
              <a:buNone/>
            </a:pPr>
            <a:endParaRPr lang="en-AU" sz="2400" dirty="0">
              <a:latin typeface="Arial"/>
              <a:cs typeface="Arial"/>
            </a:endParaRPr>
          </a:p>
          <a:p>
            <a:pPr marL="0" indent="0" algn="ctr">
              <a:spcBef>
                <a:spcPts val="300"/>
              </a:spcBef>
              <a:spcAft>
                <a:spcPts val="300"/>
              </a:spcAft>
              <a:buNone/>
            </a:pPr>
            <a:endParaRPr lang="en-AU" sz="1800" dirty="0">
              <a:latin typeface="Arial"/>
              <a:cs typeface="Arial"/>
            </a:endParaRPr>
          </a:p>
          <a:p>
            <a:pPr marL="0" indent="0" algn="ctr">
              <a:spcBef>
                <a:spcPts val="300"/>
              </a:spcBef>
              <a:spcAft>
                <a:spcPts val="300"/>
              </a:spcAft>
              <a:buNone/>
            </a:pPr>
            <a:endParaRPr lang="en-AU" sz="1800" dirty="0">
              <a:latin typeface="Arial"/>
              <a:cs typeface="Arial"/>
            </a:endParaRPr>
          </a:p>
          <a:p>
            <a:pPr marL="0" indent="0" algn="ctr">
              <a:spcBef>
                <a:spcPts val="300"/>
              </a:spcBef>
              <a:spcAft>
                <a:spcPts val="300"/>
              </a:spcAft>
              <a:buNone/>
            </a:pPr>
            <a:r>
              <a:rPr lang="en-AU" sz="1800" dirty="0">
                <a:solidFill>
                  <a:srgbClr val="00B194"/>
                </a:solidFill>
                <a:latin typeface="Arial"/>
                <a:cs typeface="Arial"/>
              </a:rPr>
              <a:t>✓ </a:t>
            </a:r>
            <a:r>
              <a:rPr lang="en-AU" sz="1800" dirty="0">
                <a:solidFill>
                  <a:schemeClr val="bg1"/>
                </a:solidFill>
                <a:latin typeface="Arial"/>
                <a:cs typeface="Arial"/>
              </a:rPr>
              <a:t>NO! </a:t>
            </a:r>
            <a:r>
              <a:rPr lang="en-AU" sz="1800" dirty="0">
                <a:solidFill>
                  <a:srgbClr val="00B194"/>
                </a:solidFill>
                <a:latin typeface="Arial"/>
                <a:cs typeface="Arial"/>
              </a:rPr>
              <a:t>The large whales are adapted to live in very cold temperatures. They don’t get cold due to their large size and a ‘blanket of blubber’.</a:t>
            </a:r>
            <a:endParaRPr lang="en-AU" sz="1800" dirty="0">
              <a:latin typeface="Arial"/>
              <a:cs typeface="Arial"/>
            </a:endParaRPr>
          </a:p>
        </p:txBody>
      </p:sp>
      <p:pic>
        <p:nvPicPr>
          <p:cNvPr id="20" name="Picture 19" descr="White_Butterflyfish.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42200" y="12700"/>
            <a:ext cx="1132332" cy="964692"/>
          </a:xfrm>
          <a:prstGeom prst="rect">
            <a:avLst/>
          </a:prstGeom>
        </p:spPr>
      </p:pic>
      <p:pic>
        <p:nvPicPr>
          <p:cNvPr id="21" name="Picture 20" descr="White_Butterflyfish.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37328" y="139700"/>
            <a:ext cx="1132332" cy="964692"/>
          </a:xfrm>
          <a:prstGeom prst="rect">
            <a:avLst/>
          </a:prstGeom>
        </p:spPr>
      </p:pic>
      <p:pic>
        <p:nvPicPr>
          <p:cNvPr id="22" name="Picture 21" descr="White_Butterflyfish.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01794" y="-380746"/>
            <a:ext cx="1132332" cy="964692"/>
          </a:xfrm>
          <a:prstGeom prst="rect">
            <a:avLst/>
          </a:prstGeom>
        </p:spPr>
      </p:pic>
      <p:sp>
        <p:nvSpPr>
          <p:cNvPr id="13" name="Title 1"/>
          <p:cNvSpPr txBox="1">
            <a:spLocks/>
          </p:cNvSpPr>
          <p:nvPr/>
        </p:nvSpPr>
        <p:spPr>
          <a:xfrm>
            <a:off x="177223" y="50874"/>
            <a:ext cx="8229600" cy="836704"/>
          </a:xfrm>
          <a:prstGeom prst="rect">
            <a:avLst/>
          </a:prstGeom>
        </p:spPr>
        <p:txBody>
          <a:bodyPr vert="horz" lIns="91440" tIns="45720" rIns="91440" bIns="45720" rtlCol="0" anchor="ctr">
            <a:normAutofit fontScale="60000" lnSpcReduction="20000"/>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6000" dirty="0">
                <a:latin typeface="Arial Narrow"/>
                <a:cs typeface="Arial Narrow"/>
              </a:rPr>
              <a:t>ANTARCTIC WHALES</a:t>
            </a:r>
            <a:br>
              <a:rPr lang="en-US" sz="4000" dirty="0">
                <a:latin typeface="Arial Narrow"/>
                <a:cs typeface="Arial Narrow"/>
              </a:rPr>
            </a:br>
            <a:r>
              <a:rPr lang="en-US" sz="4000" dirty="0">
                <a:latin typeface="Arial Narrow"/>
                <a:cs typeface="Arial Narrow"/>
              </a:rPr>
              <a:t>Focusing Question: How do whales live in Antarctic waters?</a:t>
            </a:r>
          </a:p>
        </p:txBody>
      </p:sp>
      <p:graphicFrame>
        <p:nvGraphicFramePr>
          <p:cNvPr id="2" name="Table 2">
            <a:extLst>
              <a:ext uri="{FF2B5EF4-FFF2-40B4-BE49-F238E27FC236}">
                <a16:creationId xmlns:a16="http://schemas.microsoft.com/office/drawing/2014/main" id="{57AD0FE0-E468-2842-A811-596635081CD7}"/>
              </a:ext>
            </a:extLst>
          </p:cNvPr>
          <p:cNvGraphicFramePr>
            <a:graphicFrameLocks noGrp="1"/>
          </p:cNvGraphicFramePr>
          <p:nvPr/>
        </p:nvGraphicFramePr>
        <p:xfrm>
          <a:off x="2727947" y="2527799"/>
          <a:ext cx="3657600" cy="788951"/>
        </p:xfrm>
        <a:graphic>
          <a:graphicData uri="http://schemas.openxmlformats.org/drawingml/2006/table">
            <a:tbl>
              <a:tblPr firstRow="1" bandRow="1">
                <a:tableStyleId>{5FD0F851-EC5A-4D38-B0AD-8093EC10F338}</a:tableStyleId>
              </a:tblPr>
              <a:tblGrid>
                <a:gridCol w="1219200">
                  <a:extLst>
                    <a:ext uri="{9D8B030D-6E8A-4147-A177-3AD203B41FA5}">
                      <a16:colId xmlns:a16="http://schemas.microsoft.com/office/drawing/2014/main" val="3466427422"/>
                    </a:ext>
                  </a:extLst>
                </a:gridCol>
                <a:gridCol w="1219200">
                  <a:extLst>
                    <a:ext uri="{9D8B030D-6E8A-4147-A177-3AD203B41FA5}">
                      <a16:colId xmlns:a16="http://schemas.microsoft.com/office/drawing/2014/main" val="1118456149"/>
                    </a:ext>
                  </a:extLst>
                </a:gridCol>
                <a:gridCol w="1219200">
                  <a:extLst>
                    <a:ext uri="{9D8B030D-6E8A-4147-A177-3AD203B41FA5}">
                      <a16:colId xmlns:a16="http://schemas.microsoft.com/office/drawing/2014/main" val="4098699707"/>
                    </a:ext>
                  </a:extLst>
                </a:gridCol>
              </a:tblGrid>
              <a:tr h="788951">
                <a:tc>
                  <a:txBody>
                    <a:bodyPr/>
                    <a:lstStyle/>
                    <a:p>
                      <a:pPr algn="ctr"/>
                      <a:endParaRPr lang="en-US" sz="1000" dirty="0">
                        <a:solidFill>
                          <a:srgbClr val="00B6DE"/>
                        </a:solidFill>
                      </a:endParaRPr>
                    </a:p>
                    <a:p>
                      <a:pPr algn="ctr"/>
                      <a:r>
                        <a:rPr lang="en-US" sz="2400" dirty="0">
                          <a:solidFill>
                            <a:schemeClr val="bg1"/>
                          </a:solidFill>
                        </a:rPr>
                        <a:t>YES</a:t>
                      </a:r>
                    </a:p>
                  </a:txBody>
                  <a:tcPr>
                    <a:lnL w="38100" cap="flat" cmpd="sng" algn="ctr">
                      <a:solidFill>
                        <a:srgbClr val="00B194"/>
                      </a:solidFill>
                      <a:prstDash val="solid"/>
                      <a:round/>
                      <a:headEnd type="none" w="med" len="med"/>
                      <a:tailEnd type="none" w="med" len="med"/>
                    </a:lnL>
                    <a:lnR w="38100" cap="flat" cmpd="sng" algn="ctr">
                      <a:solidFill>
                        <a:srgbClr val="00B194"/>
                      </a:solidFill>
                      <a:prstDash val="solid"/>
                      <a:round/>
                      <a:headEnd type="none" w="med" len="med"/>
                      <a:tailEnd type="none" w="med" len="med"/>
                    </a:lnR>
                    <a:lnT w="38100" cap="flat" cmpd="sng" algn="ctr">
                      <a:solidFill>
                        <a:srgbClr val="00B194"/>
                      </a:solidFill>
                      <a:prstDash val="solid"/>
                      <a:round/>
                      <a:headEnd type="none" w="med" len="med"/>
                      <a:tailEnd type="none" w="med" len="med"/>
                    </a:lnT>
                    <a:lnB w="38100" cap="flat" cmpd="sng" algn="ctr">
                      <a:solidFill>
                        <a:srgbClr val="00B19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000" dirty="0">
                        <a:solidFill>
                          <a:srgbClr val="00B6DE"/>
                        </a:solidFill>
                      </a:endParaRPr>
                    </a:p>
                    <a:p>
                      <a:pPr algn="ctr"/>
                      <a:r>
                        <a:rPr lang="en-US" sz="2400" dirty="0">
                          <a:solidFill>
                            <a:srgbClr val="00B6DE"/>
                          </a:solidFill>
                        </a:rPr>
                        <a:t>OR</a:t>
                      </a:r>
                    </a:p>
                  </a:txBody>
                  <a:tcPr>
                    <a:lnL w="38100" cap="flat" cmpd="sng" algn="ctr">
                      <a:solidFill>
                        <a:srgbClr val="00B194"/>
                      </a:solidFill>
                      <a:prstDash val="solid"/>
                      <a:round/>
                      <a:headEnd type="none" w="med" len="med"/>
                      <a:tailEnd type="none" w="med" len="med"/>
                    </a:lnL>
                    <a:lnR w="38100" cap="flat" cmpd="sng" algn="ctr">
                      <a:solidFill>
                        <a:srgbClr val="00B19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000" dirty="0">
                        <a:solidFill>
                          <a:srgbClr val="00B6DE"/>
                        </a:solidFill>
                      </a:endParaRPr>
                    </a:p>
                    <a:p>
                      <a:pPr algn="ctr"/>
                      <a:r>
                        <a:rPr lang="en-US" sz="2400" dirty="0">
                          <a:solidFill>
                            <a:schemeClr val="bg1"/>
                          </a:solidFill>
                        </a:rPr>
                        <a:t>NO</a:t>
                      </a:r>
                    </a:p>
                    <a:p>
                      <a:pPr algn="ctr"/>
                      <a:endParaRPr lang="en-US" sz="1000" dirty="0">
                        <a:solidFill>
                          <a:srgbClr val="00B6DE"/>
                        </a:solidFill>
                      </a:endParaRPr>
                    </a:p>
                  </a:txBody>
                  <a:tcPr>
                    <a:lnL w="38100" cap="flat" cmpd="sng" algn="ctr">
                      <a:solidFill>
                        <a:srgbClr val="00B194"/>
                      </a:solidFill>
                      <a:prstDash val="solid"/>
                      <a:round/>
                      <a:headEnd type="none" w="med" len="med"/>
                      <a:tailEnd type="none" w="med" len="med"/>
                    </a:lnL>
                    <a:lnR w="38100" cap="flat" cmpd="sng" algn="ctr">
                      <a:solidFill>
                        <a:srgbClr val="00B194"/>
                      </a:solidFill>
                      <a:prstDash val="solid"/>
                      <a:round/>
                      <a:headEnd type="none" w="med" len="med"/>
                      <a:tailEnd type="none" w="med" len="med"/>
                    </a:lnR>
                    <a:lnT w="38100" cap="flat" cmpd="sng" algn="ctr">
                      <a:solidFill>
                        <a:srgbClr val="00B194"/>
                      </a:solidFill>
                      <a:prstDash val="solid"/>
                      <a:round/>
                      <a:headEnd type="none" w="med" len="med"/>
                      <a:tailEnd type="none" w="med" len="med"/>
                    </a:lnT>
                    <a:lnB w="38100" cap="flat" cmpd="sng" algn="ctr">
                      <a:solidFill>
                        <a:srgbClr val="00B19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03363463"/>
                  </a:ext>
                </a:extLst>
              </a:tr>
            </a:tbl>
          </a:graphicData>
        </a:graphic>
      </p:graphicFrame>
    </p:spTree>
    <p:extLst>
      <p:ext uri="{BB962C8B-B14F-4D97-AF65-F5344CB8AC3E}">
        <p14:creationId xmlns:p14="http://schemas.microsoft.com/office/powerpoint/2010/main" val="343203357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ale swimming in the water&#10;&#10;Description automatically generated with low confidence">
            <a:extLst>
              <a:ext uri="{FF2B5EF4-FFF2-40B4-BE49-F238E27FC236}">
                <a16:creationId xmlns:a16="http://schemas.microsoft.com/office/drawing/2014/main" id="{EB6D2E65-4131-6C46-A7D9-450AA011381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18569" y="1071368"/>
            <a:ext cx="7718759" cy="3461258"/>
          </a:xfrm>
          <a:prstGeom prst="rect">
            <a:avLst/>
          </a:prstGeom>
        </p:spPr>
      </p:pic>
      <p:sp>
        <p:nvSpPr>
          <p:cNvPr id="11" name="Content Placeholder 2"/>
          <p:cNvSpPr txBox="1">
            <a:spLocks/>
          </p:cNvSpPr>
          <p:nvPr/>
        </p:nvSpPr>
        <p:spPr>
          <a:xfrm>
            <a:off x="706672" y="1074425"/>
            <a:ext cx="7700151" cy="3695700"/>
          </a:xfrm>
          <a:prstGeom prst="rect">
            <a:avLst/>
          </a:prstGeom>
          <a:ln>
            <a:noFill/>
          </a:ln>
        </p:spPr>
        <p:txBody>
          <a:bodyPr vert="horz" lIns="91440" tIns="45720" rIns="91440" bIns="45720" rtlCol="0">
            <a:noAutofit/>
          </a:bodyPr>
          <a:lstStyle>
            <a:lvl1pPr marL="342900" indent="-342900" algn="l" defTabSz="457200" rtl="0" eaLnBrk="1" latinLnBrk="0" hangingPunct="1">
              <a:lnSpc>
                <a:spcPct val="112000"/>
              </a:lnSpc>
              <a:spcBef>
                <a:spcPts val="600"/>
              </a:spcBef>
              <a:spcAft>
                <a:spcPts val="600"/>
              </a:spcAft>
              <a:buFont typeface="Arial"/>
              <a:buChar char="•"/>
              <a:defRPr sz="3200" kern="1200">
                <a:solidFill>
                  <a:schemeClr val="tx1"/>
                </a:solidFill>
                <a:latin typeface="Meta office pro"/>
                <a:ea typeface="+mn-ea"/>
                <a:cs typeface="Meta office pro"/>
              </a:defRPr>
            </a:lvl1pPr>
            <a:lvl2pPr marL="742950" indent="-285750" algn="l" defTabSz="457200" rtl="0" eaLnBrk="1" latinLnBrk="0" hangingPunct="1">
              <a:lnSpc>
                <a:spcPct val="112000"/>
              </a:lnSpc>
              <a:spcBef>
                <a:spcPts val="600"/>
              </a:spcBef>
              <a:spcAft>
                <a:spcPts val="600"/>
              </a:spcAft>
              <a:buFont typeface="Arial"/>
              <a:buChar char="–"/>
              <a:defRPr sz="2800" kern="1200">
                <a:solidFill>
                  <a:schemeClr val="tx1"/>
                </a:solidFill>
                <a:latin typeface="Meta office pro"/>
                <a:ea typeface="+mn-ea"/>
                <a:cs typeface="Meta office pro"/>
              </a:defRPr>
            </a:lvl2pPr>
            <a:lvl3pPr marL="1143000" indent="-228600" algn="l" defTabSz="457200" rtl="0" eaLnBrk="1" latinLnBrk="0" hangingPunct="1">
              <a:lnSpc>
                <a:spcPct val="112000"/>
              </a:lnSpc>
              <a:spcBef>
                <a:spcPts val="600"/>
              </a:spcBef>
              <a:spcAft>
                <a:spcPts val="600"/>
              </a:spcAft>
              <a:buFont typeface="Arial"/>
              <a:buChar char="•"/>
              <a:defRPr sz="2400" kern="1200">
                <a:solidFill>
                  <a:schemeClr val="tx1"/>
                </a:solidFill>
                <a:latin typeface="Meta office pro"/>
                <a:ea typeface="+mn-ea"/>
                <a:cs typeface="Meta office pro"/>
              </a:defRPr>
            </a:lvl3pPr>
            <a:lvl4pPr marL="1600200" indent="-228600" algn="l" defTabSz="457200" rtl="0" eaLnBrk="1" latinLnBrk="0" hangingPunct="1">
              <a:lnSpc>
                <a:spcPct val="112000"/>
              </a:lnSpc>
              <a:spcBef>
                <a:spcPts val="600"/>
              </a:spcBef>
              <a:spcAft>
                <a:spcPts val="600"/>
              </a:spcAft>
              <a:buFont typeface="Arial"/>
              <a:buChar char="–"/>
              <a:defRPr sz="2000" kern="1200">
                <a:solidFill>
                  <a:schemeClr val="tx1"/>
                </a:solidFill>
                <a:latin typeface="Meta office pro"/>
                <a:ea typeface="+mn-ea"/>
                <a:cs typeface="Meta office pro"/>
              </a:defRPr>
            </a:lvl4pPr>
            <a:lvl5pPr marL="2057400" indent="-228600" algn="l" defTabSz="457200" rtl="0" eaLnBrk="1" latinLnBrk="0" hangingPunct="1">
              <a:lnSpc>
                <a:spcPct val="112000"/>
              </a:lnSpc>
              <a:spcBef>
                <a:spcPts val="600"/>
              </a:spcBef>
              <a:spcAft>
                <a:spcPts val="600"/>
              </a:spcAft>
              <a:buFont typeface="Arial"/>
              <a:buChar char="»"/>
              <a:defRPr sz="2000" kern="1200">
                <a:solidFill>
                  <a:schemeClr val="tx1"/>
                </a:solidFill>
                <a:latin typeface="Meta office pro"/>
                <a:ea typeface="+mn-ea"/>
                <a:cs typeface="Meta office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300"/>
              </a:spcBef>
              <a:spcAft>
                <a:spcPts val="300"/>
              </a:spcAft>
              <a:buNone/>
            </a:pPr>
            <a:r>
              <a:rPr lang="en-US" sz="2200" b="1" dirty="0">
                <a:solidFill>
                  <a:srgbClr val="00B6DE"/>
                </a:solidFill>
                <a:latin typeface="Arial Narrow"/>
                <a:cs typeface="Arial Narrow"/>
              </a:rPr>
              <a:t>HE PĀTAI / CONSIDER THIS</a:t>
            </a:r>
          </a:p>
          <a:p>
            <a:pPr marL="0" indent="0" algn="ctr">
              <a:spcBef>
                <a:spcPts val="300"/>
              </a:spcBef>
              <a:spcAft>
                <a:spcPts val="300"/>
              </a:spcAft>
              <a:buNone/>
            </a:pPr>
            <a:r>
              <a:rPr lang="en-AU" sz="2400" b="1" dirty="0">
                <a:solidFill>
                  <a:schemeClr val="bg1"/>
                </a:solidFill>
                <a:latin typeface="Arial"/>
                <a:cs typeface="Arial"/>
              </a:rPr>
              <a:t>Take a guess </a:t>
            </a:r>
            <a:r>
              <a:rPr lang="en-AU" sz="2400" dirty="0">
                <a:solidFill>
                  <a:schemeClr val="bg1"/>
                </a:solidFill>
                <a:latin typeface="Arial"/>
                <a:cs typeface="Arial"/>
              </a:rPr>
              <a:t>– What do the great (big) whales of Antarctica most commonly eat?</a:t>
            </a:r>
            <a:endParaRPr lang="en-AU" sz="2400" dirty="0">
              <a:latin typeface="Arial"/>
              <a:cs typeface="Arial"/>
            </a:endParaRPr>
          </a:p>
          <a:p>
            <a:pPr marL="0" indent="0" algn="ctr">
              <a:spcBef>
                <a:spcPts val="300"/>
              </a:spcBef>
              <a:spcAft>
                <a:spcPts val="300"/>
              </a:spcAft>
              <a:buNone/>
            </a:pPr>
            <a:endParaRPr lang="en-AU" sz="1800" dirty="0">
              <a:latin typeface="Arial"/>
              <a:cs typeface="Arial"/>
            </a:endParaRPr>
          </a:p>
          <a:p>
            <a:pPr marL="0" indent="0" algn="ctr">
              <a:spcBef>
                <a:spcPts val="300"/>
              </a:spcBef>
              <a:spcAft>
                <a:spcPts val="300"/>
              </a:spcAft>
              <a:buNone/>
            </a:pPr>
            <a:endParaRPr lang="en-AU" sz="1800" dirty="0">
              <a:latin typeface="Arial"/>
              <a:cs typeface="Arial"/>
            </a:endParaRPr>
          </a:p>
          <a:p>
            <a:pPr marL="0" indent="0" algn="ctr">
              <a:spcBef>
                <a:spcPts val="300"/>
              </a:spcBef>
              <a:spcAft>
                <a:spcPts val="300"/>
              </a:spcAft>
              <a:buNone/>
            </a:pPr>
            <a:endParaRPr lang="en-AU" sz="600" dirty="0">
              <a:latin typeface="Arial"/>
              <a:cs typeface="Arial"/>
            </a:endParaRPr>
          </a:p>
        </p:txBody>
      </p:sp>
      <p:pic>
        <p:nvPicPr>
          <p:cNvPr id="20" name="Picture 19" descr="White_Butterflyfish.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36957" y="-274034"/>
            <a:ext cx="1132332" cy="964692"/>
          </a:xfrm>
          <a:prstGeom prst="rect">
            <a:avLst/>
          </a:prstGeom>
        </p:spPr>
      </p:pic>
      <p:pic>
        <p:nvPicPr>
          <p:cNvPr id="21" name="Picture 20" descr="White_Butterflyfish.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37328" y="139700"/>
            <a:ext cx="1132332" cy="964692"/>
          </a:xfrm>
          <a:prstGeom prst="rect">
            <a:avLst/>
          </a:prstGeom>
        </p:spPr>
      </p:pic>
      <p:pic>
        <p:nvPicPr>
          <p:cNvPr id="22" name="Picture 21" descr="White_Butterflyfish.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01794" y="-390659"/>
            <a:ext cx="1132332" cy="964692"/>
          </a:xfrm>
          <a:prstGeom prst="rect">
            <a:avLst/>
          </a:prstGeom>
        </p:spPr>
      </p:pic>
      <p:sp>
        <p:nvSpPr>
          <p:cNvPr id="13" name="Title 1"/>
          <p:cNvSpPr txBox="1">
            <a:spLocks/>
          </p:cNvSpPr>
          <p:nvPr/>
        </p:nvSpPr>
        <p:spPr>
          <a:xfrm>
            <a:off x="177223" y="50874"/>
            <a:ext cx="8229600" cy="836704"/>
          </a:xfrm>
          <a:prstGeom prst="rect">
            <a:avLst/>
          </a:prstGeom>
        </p:spPr>
        <p:txBody>
          <a:bodyPr vert="horz" lIns="91440" tIns="45720" rIns="91440" bIns="45720" rtlCol="0" anchor="ctr">
            <a:normAutofit fontScale="52500" lnSpcReduction="20000"/>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6000" dirty="0">
                <a:latin typeface="Arial Narrow"/>
                <a:cs typeface="Arial Narrow"/>
              </a:rPr>
              <a:t>ANTARCTIC WHALES</a:t>
            </a:r>
            <a:br>
              <a:rPr lang="en-US" sz="4000" dirty="0">
                <a:latin typeface="Arial Narrow"/>
                <a:cs typeface="Arial Narrow"/>
              </a:rPr>
            </a:br>
            <a:r>
              <a:rPr lang="en-US" sz="4000" dirty="0">
                <a:latin typeface="Arial Narrow"/>
                <a:cs typeface="Arial Narrow"/>
              </a:rPr>
              <a:t>Focusing Question: How are Antarctic whales connected with other marine life?</a:t>
            </a:r>
          </a:p>
        </p:txBody>
      </p:sp>
      <p:graphicFrame>
        <p:nvGraphicFramePr>
          <p:cNvPr id="2" name="Table 2">
            <a:extLst>
              <a:ext uri="{FF2B5EF4-FFF2-40B4-BE49-F238E27FC236}">
                <a16:creationId xmlns:a16="http://schemas.microsoft.com/office/drawing/2014/main" id="{57AD0FE0-E468-2842-A811-596635081CD7}"/>
              </a:ext>
            </a:extLst>
          </p:cNvPr>
          <p:cNvGraphicFramePr>
            <a:graphicFrameLocks noGrp="1"/>
          </p:cNvGraphicFramePr>
          <p:nvPr>
            <p:extLst>
              <p:ext uri="{D42A27DB-BD31-4B8C-83A1-F6EECF244321}">
                <p14:modId xmlns:p14="http://schemas.microsoft.com/office/powerpoint/2010/main" val="2474354516"/>
              </p:ext>
            </p:extLst>
          </p:nvPr>
        </p:nvGraphicFramePr>
        <p:xfrm>
          <a:off x="1189821" y="2434595"/>
          <a:ext cx="6911973" cy="788951"/>
        </p:xfrm>
        <a:graphic>
          <a:graphicData uri="http://schemas.openxmlformats.org/drawingml/2006/table">
            <a:tbl>
              <a:tblPr firstRow="1" bandRow="1">
                <a:tableStyleId>{5FD0F851-EC5A-4D38-B0AD-8093EC10F338}</a:tableStyleId>
              </a:tblPr>
              <a:tblGrid>
                <a:gridCol w="3029638">
                  <a:extLst>
                    <a:ext uri="{9D8B030D-6E8A-4147-A177-3AD203B41FA5}">
                      <a16:colId xmlns:a16="http://schemas.microsoft.com/office/drawing/2014/main" val="3466427422"/>
                    </a:ext>
                  </a:extLst>
                </a:gridCol>
                <a:gridCol w="951057">
                  <a:extLst>
                    <a:ext uri="{9D8B030D-6E8A-4147-A177-3AD203B41FA5}">
                      <a16:colId xmlns:a16="http://schemas.microsoft.com/office/drawing/2014/main" val="1118456149"/>
                    </a:ext>
                  </a:extLst>
                </a:gridCol>
                <a:gridCol w="2931278">
                  <a:extLst>
                    <a:ext uri="{9D8B030D-6E8A-4147-A177-3AD203B41FA5}">
                      <a16:colId xmlns:a16="http://schemas.microsoft.com/office/drawing/2014/main" val="4098699707"/>
                    </a:ext>
                  </a:extLst>
                </a:gridCol>
              </a:tblGrid>
              <a:tr h="788951">
                <a:tc>
                  <a:txBody>
                    <a:bodyPr/>
                    <a:lstStyle/>
                    <a:p>
                      <a:pPr algn="ctr"/>
                      <a:endParaRPr lang="en-US" sz="1000" dirty="0">
                        <a:solidFill>
                          <a:srgbClr val="00B6DE"/>
                        </a:solidFill>
                      </a:endParaRPr>
                    </a:p>
                    <a:p>
                      <a:pPr algn="ctr"/>
                      <a:r>
                        <a:rPr lang="en-US" sz="2400" dirty="0">
                          <a:solidFill>
                            <a:schemeClr val="bg1"/>
                          </a:solidFill>
                        </a:rPr>
                        <a:t>KRILL &amp; PLANKTON</a:t>
                      </a:r>
                    </a:p>
                  </a:txBody>
                  <a:tcPr>
                    <a:lnL w="38100" cap="flat" cmpd="sng" algn="ctr">
                      <a:solidFill>
                        <a:srgbClr val="00B194"/>
                      </a:solidFill>
                      <a:prstDash val="solid"/>
                      <a:round/>
                      <a:headEnd type="none" w="med" len="med"/>
                      <a:tailEnd type="none" w="med" len="med"/>
                    </a:lnL>
                    <a:lnR w="38100" cap="flat" cmpd="sng" algn="ctr">
                      <a:solidFill>
                        <a:srgbClr val="00B194"/>
                      </a:solidFill>
                      <a:prstDash val="solid"/>
                      <a:round/>
                      <a:headEnd type="none" w="med" len="med"/>
                      <a:tailEnd type="none" w="med" len="med"/>
                    </a:lnR>
                    <a:lnT w="38100" cap="flat" cmpd="sng" algn="ctr">
                      <a:solidFill>
                        <a:srgbClr val="00B194"/>
                      </a:solidFill>
                      <a:prstDash val="solid"/>
                      <a:round/>
                      <a:headEnd type="none" w="med" len="med"/>
                      <a:tailEnd type="none" w="med" len="med"/>
                    </a:lnT>
                    <a:lnB w="38100" cap="flat" cmpd="sng" algn="ctr">
                      <a:solidFill>
                        <a:srgbClr val="00B19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000" dirty="0">
                        <a:solidFill>
                          <a:srgbClr val="00B6DE"/>
                        </a:solidFill>
                      </a:endParaRPr>
                    </a:p>
                    <a:p>
                      <a:pPr algn="ctr"/>
                      <a:r>
                        <a:rPr lang="en-US" sz="2400" dirty="0">
                          <a:solidFill>
                            <a:srgbClr val="00B6DE"/>
                          </a:solidFill>
                        </a:rPr>
                        <a:t>OR</a:t>
                      </a:r>
                    </a:p>
                  </a:txBody>
                  <a:tcPr>
                    <a:lnL w="38100" cap="flat" cmpd="sng" algn="ctr">
                      <a:solidFill>
                        <a:srgbClr val="00B194"/>
                      </a:solidFill>
                      <a:prstDash val="solid"/>
                      <a:round/>
                      <a:headEnd type="none" w="med" len="med"/>
                      <a:tailEnd type="none" w="med" len="med"/>
                    </a:lnL>
                    <a:lnR w="38100" cap="flat" cmpd="sng" algn="ctr">
                      <a:solidFill>
                        <a:srgbClr val="00B19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000" dirty="0">
                        <a:solidFill>
                          <a:srgbClr val="00B6DE"/>
                        </a:solidFill>
                      </a:endParaRPr>
                    </a:p>
                    <a:p>
                      <a:pPr algn="ctr"/>
                      <a:r>
                        <a:rPr lang="en-US" sz="2400" dirty="0">
                          <a:solidFill>
                            <a:schemeClr val="bg1"/>
                          </a:solidFill>
                        </a:rPr>
                        <a:t>FISH, SHARKS &amp; RAYS</a:t>
                      </a:r>
                    </a:p>
                    <a:p>
                      <a:pPr algn="ctr"/>
                      <a:endParaRPr lang="en-US" sz="1000" dirty="0">
                        <a:solidFill>
                          <a:srgbClr val="00B6DE"/>
                        </a:solidFill>
                      </a:endParaRPr>
                    </a:p>
                  </a:txBody>
                  <a:tcPr>
                    <a:lnL w="38100" cap="flat" cmpd="sng" algn="ctr">
                      <a:solidFill>
                        <a:srgbClr val="00B194"/>
                      </a:solidFill>
                      <a:prstDash val="solid"/>
                      <a:round/>
                      <a:headEnd type="none" w="med" len="med"/>
                      <a:tailEnd type="none" w="med" len="med"/>
                    </a:lnL>
                    <a:lnR w="38100" cap="flat" cmpd="sng" algn="ctr">
                      <a:solidFill>
                        <a:srgbClr val="00B194"/>
                      </a:solidFill>
                      <a:prstDash val="solid"/>
                      <a:round/>
                      <a:headEnd type="none" w="med" len="med"/>
                      <a:tailEnd type="none" w="med" len="med"/>
                    </a:lnR>
                    <a:lnT w="38100" cap="flat" cmpd="sng" algn="ctr">
                      <a:solidFill>
                        <a:srgbClr val="00B194"/>
                      </a:solidFill>
                      <a:prstDash val="solid"/>
                      <a:round/>
                      <a:headEnd type="none" w="med" len="med"/>
                      <a:tailEnd type="none" w="med" len="med"/>
                    </a:lnT>
                    <a:lnB w="38100" cap="flat" cmpd="sng" algn="ctr">
                      <a:solidFill>
                        <a:srgbClr val="00B19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03363463"/>
                  </a:ext>
                </a:extLst>
              </a:tr>
            </a:tbl>
          </a:graphicData>
        </a:graphic>
      </p:graphicFrame>
    </p:spTree>
    <p:extLst>
      <p:ext uri="{BB962C8B-B14F-4D97-AF65-F5344CB8AC3E}">
        <p14:creationId xmlns:p14="http://schemas.microsoft.com/office/powerpoint/2010/main" val="331075147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101625</TotalTime>
  <Words>3017</Words>
  <Application>Microsoft Macintosh PowerPoint</Application>
  <PresentationFormat>On-screen Show (16:9)</PresentationFormat>
  <Paragraphs>447</Paragraphs>
  <Slides>31</Slides>
  <Notes>26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Arial Narrow</vt:lpstr>
      <vt:lpstr>Calibri</vt:lpstr>
      <vt:lpstr>Local Brewery Five</vt:lpstr>
      <vt:lpstr>Meta office pro</vt:lpstr>
      <vt:lpstr>MetaPro-Normal</vt:lpstr>
      <vt:lpstr>Office Theme</vt:lpstr>
      <vt:lpstr>PowerPoint Presentation</vt:lpstr>
      <vt:lpstr>ANTARCTIC WHALES: FOCUS QUESTIONS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Marine Stewardhip Council</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Rika Milne</dc:creator>
  <cp:keywords/>
  <dc:description/>
  <cp:lastModifiedBy>Rika Milne</cp:lastModifiedBy>
  <cp:revision>741</cp:revision>
  <dcterms:created xsi:type="dcterms:W3CDTF">2020-01-12T01:38:21Z</dcterms:created>
  <dcterms:modified xsi:type="dcterms:W3CDTF">2023-06-21T23:01:02Z</dcterms:modified>
  <cp:category/>
</cp:coreProperties>
</file>