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2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0" r:id="rId2"/>
    <p:sldId id="344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6"/>
    <a:srgbClr val="005DAA"/>
    <a:srgbClr val="009AC7"/>
    <a:srgbClr val="00B6DE"/>
    <a:srgbClr val="00B194"/>
    <a:srgbClr val="011F59"/>
    <a:srgbClr val="175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76572" autoAdjust="0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9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104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7B32D-E515-D94E-BEA0-A7A7C5A785C5}" type="datetimeFigureOut">
              <a:rPr lang="en-US" smtClean="0"/>
              <a:t>6/1/22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6E0F1-A8F3-094D-9C6C-D369179B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81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26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en-US" dirty="0"/>
              <a:t>Topic One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>
                <a:latin typeface="MetaPro-Normal"/>
                <a:cs typeface="MetaPro-Normal"/>
              </a:defRPr>
            </a:lvl1pPr>
          </a:lstStyle>
          <a:p>
            <a:fld id="{29FEC424-1A67-EA4F-8C0C-E9A68665F566}" type="datetimeFigureOut">
              <a:rPr lang="en-US" smtClean="0"/>
              <a:pPr/>
              <a:t>6/1/22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563026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0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x-none" dirty="0"/>
              <a:t>MSC.ORG/LEARNZ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000">
                <a:solidFill>
                  <a:srgbClr val="175EAA"/>
                </a:solidFill>
                <a:latin typeface="MetaPro-Normal"/>
                <a:cs typeface="MetaPro-Normal"/>
              </a:defRPr>
            </a:lvl1pPr>
          </a:lstStyle>
          <a:p>
            <a:fld id="{36961C54-CE56-C942-86C7-3C671D5B9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040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https://www.msc.org/docs/default-source/default-document-library/education-page/msc-lesson-plan-using-the-oceans-resources-responsibly.pdf?sfvrsn=5c15a87a_14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5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6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1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8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5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5" r:link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734" y="-94079"/>
            <a:ext cx="9142275" cy="105848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04886" cy="326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531682" y="46659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4DAB93-0C30-1867-1FDD-52796028B98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4316048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Local Brewery Five"/>
          <a:ea typeface="+mj-ea"/>
          <a:cs typeface="Local Brewery Five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ts val="600"/>
        </a:spcBef>
        <a:spcAft>
          <a:spcPts val="600"/>
        </a:spcAft>
        <a:buFont typeface="Arial"/>
        <a:buChar char="•"/>
        <a:defRPr sz="3200" kern="1200">
          <a:solidFill>
            <a:schemeClr val="tx1"/>
          </a:solidFill>
          <a:latin typeface="Meta office pro"/>
          <a:ea typeface="+mn-ea"/>
          <a:cs typeface="Meta office pro"/>
        </a:defRPr>
      </a:lvl1pPr>
      <a:lvl2pPr marL="742950" indent="-28575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800" kern="1200">
          <a:solidFill>
            <a:schemeClr val="tx1"/>
          </a:solidFill>
          <a:latin typeface="Meta office pro"/>
          <a:ea typeface="+mn-ea"/>
          <a:cs typeface="Meta office pro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•"/>
        <a:defRPr sz="2400" kern="1200">
          <a:solidFill>
            <a:schemeClr val="tx1"/>
          </a:solidFill>
          <a:latin typeface="Meta office pro"/>
          <a:ea typeface="+mn-ea"/>
          <a:cs typeface="Meta office pro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000" kern="1200">
          <a:solidFill>
            <a:schemeClr val="tx1"/>
          </a:solidFill>
          <a:latin typeface="Meta office pro"/>
          <a:ea typeface="+mn-ea"/>
          <a:cs typeface="Meta office pro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»"/>
        <a:defRPr sz="2000" kern="1200">
          <a:solidFill>
            <a:schemeClr val="tx1"/>
          </a:solidFill>
          <a:latin typeface="Meta office pro"/>
          <a:ea typeface="+mn-ea"/>
          <a:cs typeface="Meta office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file://localhost/Users/rika/Dropbox/MSC%20Job/2020/MSC%20templates%20and%20graphics/TEMPLATE%20FILES/MSC%20GRAPHIC%20ASSETS/SCREEN%20RES/Illustration_BlueAssets/PNG/Blue_YellowSquare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lue_YellowSquare.png" descr="/Users/rika/Dropbox/MSC Job/2020/MSC templates and graphics/TEMPLATE FILES/MSC GRAPHIC ASSETS/SCREEN RES/Illustration_BlueAssets/PNG/Blue_YellowSquare.pn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300" y="553182"/>
            <a:ext cx="9156699" cy="432819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760093" cy="33944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AU" sz="2600" noProof="0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</a:p>
          <a:p>
            <a:pPr marL="457200" indent="-457200" algn="ctr">
              <a:buAutoNum type="arabicPeriod"/>
            </a:pPr>
            <a:r>
              <a:rPr lang="en-AU" sz="2000" noProof="0" dirty="0">
                <a:latin typeface="Arial"/>
                <a:cs typeface="Arial"/>
              </a:rPr>
              <a:t>Complete Marine Ecology Summary Quiz </a:t>
            </a:r>
            <a:r>
              <a:rPr lang="en-AU" sz="2000" noProof="0" dirty="0">
                <a:solidFill>
                  <a:srgbClr val="175EAA"/>
                </a:solidFill>
                <a:latin typeface="Arial"/>
                <a:cs typeface="Arial"/>
              </a:rPr>
              <a:t>Kahoot</a:t>
            </a:r>
          </a:p>
          <a:p>
            <a:pPr marL="457200" indent="-457200" algn="ctr">
              <a:buFont typeface="Arial"/>
              <a:buAutoNum type="arabicPeriod"/>
            </a:pPr>
            <a:r>
              <a:rPr lang="en-AU" sz="2000" noProof="0" dirty="0">
                <a:latin typeface="Arial"/>
                <a:cs typeface="Arial"/>
              </a:rPr>
              <a:t>Define it! Act it! Y</a:t>
            </a:r>
            <a:r>
              <a:rPr lang="en-AU" sz="2000" noProof="0" dirty="0">
                <a:solidFill>
                  <a:srgbClr val="000000"/>
                </a:solidFill>
                <a:latin typeface="Arial"/>
                <a:cs typeface="Arial"/>
              </a:rPr>
              <a:t>our teacher will give you a term.  Write your own group definition. Then …. Act it out using mime. No words!. The rest of the class will try and guess your term!</a:t>
            </a:r>
          </a:p>
          <a:p>
            <a:pPr marL="457200" indent="-457200" algn="ctr">
              <a:buAutoNum type="arabicPeriod"/>
            </a:pPr>
            <a:endParaRPr lang="en-AU" sz="2000" noProof="0" dirty="0">
              <a:solidFill>
                <a:srgbClr val="175EAA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AU" b="1" noProof="0" dirty="0">
              <a:solidFill>
                <a:srgbClr val="175EAA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1300" y="1"/>
            <a:ext cx="7789172" cy="968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400" dirty="0">
                <a:latin typeface="Arial Narrow"/>
                <a:cs typeface="Arial Narrow"/>
              </a:rPr>
              <a:t>REVIEWING KEY CONCEPTS</a:t>
            </a:r>
          </a:p>
          <a:p>
            <a:r>
              <a:rPr lang="en-US" sz="2100" dirty="0">
                <a:latin typeface="Arial Narrow"/>
                <a:cs typeface="Arial Narrow"/>
              </a:rPr>
              <a:t>Focusing Question: What have we learnt?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1607" y="1"/>
            <a:ext cx="1554676" cy="9687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20647780">
            <a:off x="6445904" y="1449637"/>
            <a:ext cx="1140845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Habitat</a:t>
            </a:r>
            <a:endParaRPr lang="en-US" sz="2200" dirty="0">
              <a:latin typeface="Arial"/>
              <a:cs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9354618" flipH="1" flipV="1">
            <a:off x="3115917" y="3599960"/>
            <a:ext cx="1736496" cy="110689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 rot="339878">
            <a:off x="4384470" y="1430553"/>
            <a:ext cx="1769510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Bony</a:t>
            </a:r>
            <a:r>
              <a:rPr lang="en-US" b="1" dirty="0">
                <a:solidFill>
                  <a:srgbClr val="175EAA"/>
                </a:solidFill>
                <a:latin typeface="Arial"/>
                <a:cs typeface="Arial"/>
              </a:rPr>
              <a:t> </a:t>
            </a:r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fishes</a:t>
            </a:r>
            <a:endParaRPr lang="en-US" sz="2200" dirty="0"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 rot="21038271">
            <a:off x="4644556" y="2177598"/>
            <a:ext cx="1579880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Consumer</a:t>
            </a:r>
            <a:r>
              <a:rPr lang="en-US" b="1" dirty="0">
                <a:solidFill>
                  <a:srgbClr val="175EAA"/>
                </a:solidFill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 rot="339878">
            <a:off x="6722852" y="3739698"/>
            <a:ext cx="1893692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Decomposer</a:t>
            </a:r>
            <a:endParaRPr lang="en-US" sz="2200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 rot="518188">
            <a:off x="6722366" y="3078328"/>
            <a:ext cx="1344864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Predator</a:t>
            </a:r>
            <a:endParaRPr lang="en-US" sz="22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 rot="20397021">
            <a:off x="5790018" y="4027382"/>
            <a:ext cx="796449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Prey</a:t>
            </a:r>
            <a:endParaRPr lang="en-US" sz="2200" dirty="0">
              <a:latin typeface="Arial"/>
              <a:cs typeface="Arial"/>
            </a:endParaRPr>
          </a:p>
        </p:txBody>
      </p:sp>
      <p:pic>
        <p:nvPicPr>
          <p:cNvPr id="22" name="Picture 21" descr="Blue_Seabream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197747">
            <a:off x="4611263" y="2259983"/>
            <a:ext cx="1747152" cy="1255537"/>
          </a:xfrm>
          <a:prstGeom prst="rect">
            <a:avLst/>
          </a:prstGeom>
        </p:spPr>
      </p:pic>
      <p:pic>
        <p:nvPicPr>
          <p:cNvPr id="23" name="Picture 22" descr="Blue_Fishes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771056">
            <a:off x="6058652" y="2000826"/>
            <a:ext cx="1419860" cy="675048"/>
          </a:xfrm>
          <a:prstGeom prst="rect">
            <a:avLst/>
          </a:prstGeom>
        </p:spPr>
      </p:pic>
      <p:pic>
        <p:nvPicPr>
          <p:cNvPr id="24" name="Picture 23" descr="Blue_Fishes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771056">
            <a:off x="7053204" y="1842215"/>
            <a:ext cx="1419860" cy="675048"/>
          </a:xfrm>
          <a:prstGeom prst="rect">
            <a:avLst/>
          </a:prstGeom>
        </p:spPr>
      </p:pic>
      <p:pic>
        <p:nvPicPr>
          <p:cNvPr id="25" name="Picture 24" descr="Blue_Seabream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197747">
            <a:off x="4129118" y="3520473"/>
            <a:ext cx="1747152" cy="1255537"/>
          </a:xfrm>
          <a:prstGeom prst="rect">
            <a:avLst/>
          </a:prstGeom>
        </p:spPr>
      </p:pic>
      <p:pic>
        <p:nvPicPr>
          <p:cNvPr id="26" name="Picture 25" descr="Blue_Fishes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771056">
            <a:off x="8103566" y="1036343"/>
            <a:ext cx="1419860" cy="67504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rot="20647780">
            <a:off x="6161614" y="2333877"/>
            <a:ext cx="2522358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Primary</a:t>
            </a:r>
            <a:r>
              <a:rPr lang="en-US" b="1" dirty="0">
                <a:solidFill>
                  <a:srgbClr val="175EAA"/>
                </a:solidFill>
                <a:latin typeface="Arial"/>
                <a:cs typeface="Arial"/>
              </a:rPr>
              <a:t> </a:t>
            </a:r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producer</a:t>
            </a:r>
            <a:endParaRPr lang="en-US" sz="22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 rot="518188">
            <a:off x="4631737" y="3223931"/>
            <a:ext cx="1689260" cy="430887"/>
          </a:xfrm>
          <a:prstGeom prst="rect">
            <a:avLst/>
          </a:prstGeom>
          <a:solidFill>
            <a:schemeClr val="bg1"/>
          </a:solidFill>
          <a:ln>
            <a:solidFill>
              <a:srgbClr val="175EAA"/>
            </a:solidFill>
          </a:ln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175EAA"/>
                </a:solidFill>
                <a:latin typeface="Arial"/>
                <a:cs typeface="Arial"/>
              </a:rPr>
              <a:t>Food chain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299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515" y="1058753"/>
            <a:ext cx="7739473" cy="3828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4900" noProof="0" dirty="0">
                <a:solidFill>
                  <a:srgbClr val="175EAA"/>
                </a:solidFill>
                <a:latin typeface="Arial Narrow"/>
                <a:cs typeface="Arial Narrow"/>
              </a:rPr>
              <a:t>He kura kainga te moana, he kura huna te moana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AU" sz="1000" noProof="0" dirty="0"/>
          </a:p>
          <a:p>
            <a:pPr marL="0" indent="0" algn="ctr">
              <a:buNone/>
            </a:pPr>
            <a:r>
              <a:rPr lang="en-AU" sz="2600" i="1" noProof="0" dirty="0">
                <a:latin typeface="Arial Narrow"/>
                <a:cs typeface="Arial Narrow"/>
              </a:rPr>
              <a:t>The oceans environment, </a:t>
            </a:r>
          </a:p>
          <a:p>
            <a:pPr marL="0" indent="0" algn="ctr">
              <a:buNone/>
            </a:pPr>
            <a:r>
              <a:rPr lang="en-AU" sz="2600" i="1" noProof="0" dirty="0">
                <a:latin typeface="Arial Narrow"/>
                <a:cs typeface="Arial Narrow"/>
              </a:rPr>
              <a:t>is a source of untapped knowledge</a:t>
            </a:r>
          </a:p>
        </p:txBody>
      </p:sp>
      <p:pic>
        <p:nvPicPr>
          <p:cNvPr id="6" name="Picture 5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55899">
            <a:off x="169367" y="-320789"/>
            <a:ext cx="1741159" cy="1251231"/>
          </a:xfrm>
          <a:prstGeom prst="rect">
            <a:avLst/>
          </a:prstGeom>
        </p:spPr>
      </p:pic>
      <p:pic>
        <p:nvPicPr>
          <p:cNvPr id="7" name="Picture 6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39530">
            <a:off x="1589435" y="-88249"/>
            <a:ext cx="1741159" cy="1251231"/>
          </a:xfrm>
          <a:prstGeom prst="rect">
            <a:avLst/>
          </a:prstGeom>
        </p:spPr>
      </p:pic>
      <p:pic>
        <p:nvPicPr>
          <p:cNvPr id="9" name="Picture 8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95685">
            <a:off x="2856433" y="-415059"/>
            <a:ext cx="1741159" cy="125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3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118508</TotalTime>
  <Words>124</Words>
  <Application>Microsoft Macintosh PowerPoint</Application>
  <PresentationFormat>On-screen Show (16:9)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Local Brewery Five</vt:lpstr>
      <vt:lpstr>Meta office pro</vt:lpstr>
      <vt:lpstr>MetaPro-Normal</vt:lpstr>
      <vt:lpstr>Office Theme</vt:lpstr>
      <vt:lpstr>PowerPoint Presentation</vt:lpstr>
      <vt:lpstr>PowerPoint Presentation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737</cp:revision>
  <dcterms:created xsi:type="dcterms:W3CDTF">2020-01-12T01:38:21Z</dcterms:created>
  <dcterms:modified xsi:type="dcterms:W3CDTF">2022-06-01T07:38:39Z</dcterms:modified>
</cp:coreProperties>
</file>