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6" saveSubsetFonts="1" autoCompressPictures="0">
  <p:sldMasterIdLst>
    <p:sldMasterId id="2147483648" r:id="rId1"/>
  </p:sldMasterIdLst>
  <p:notesMasterIdLst>
    <p:notesMasterId r:id="rId4"/>
  </p:notesMasterIdLst>
  <p:sldIdLst>
    <p:sldId id="319" r:id="rId2"/>
    <p:sldId id="359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DAA"/>
    <a:srgbClr val="002E6C"/>
    <a:srgbClr val="00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9" autoAdjust="0"/>
    <p:restoredTop sz="66483" autoAdjust="0"/>
  </p:normalViewPr>
  <p:slideViewPr>
    <p:cSldViewPr snapToGrid="0" snapToObjects="1">
      <p:cViewPr varScale="1">
        <p:scale>
          <a:sx n="94" d="100"/>
          <a:sy n="94" d="100"/>
        </p:scale>
        <p:origin x="240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 snapToGrid="0" snapToObjects="1">
      <p:cViewPr varScale="1">
        <p:scale>
          <a:sx n="82" d="100"/>
          <a:sy n="82" d="100"/>
        </p:scale>
        <p:origin x="-36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6/2/22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264025"/>
            <a:ext cx="6096000" cy="46736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sz="1100" dirty="0"/>
          </a:p>
          <a:p>
            <a:r>
              <a:rPr lang="en-US" sz="1100" dirty="0"/>
              <a:t>The</a:t>
            </a:r>
            <a:r>
              <a:rPr lang="en-US" sz="1100" baseline="0" dirty="0"/>
              <a:t> summary can be found at: </a:t>
            </a:r>
            <a:r>
              <a:rPr lang="en-US" sz="1100" dirty="0"/>
              <a:t>https://dad-fishes-for-the-</a:t>
            </a:r>
            <a:r>
              <a:rPr lang="en-US" sz="1100" dirty="0" err="1"/>
              <a:t>future.msc.org</a:t>
            </a:r>
            <a:r>
              <a:rPr lang="en-US" sz="1100" dirty="0"/>
              <a:t>/?_</a:t>
            </a:r>
            <a:r>
              <a:rPr lang="en-US" sz="1100" dirty="0" err="1"/>
              <a:t>ga</a:t>
            </a:r>
            <a:r>
              <a:rPr lang="en-US" sz="1100" dirty="0"/>
              <a:t>=2.178911460.1759312358.1578727525-1836922175.1578727525#start-dOPb2kpn4D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6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264025"/>
            <a:ext cx="6096000" cy="46736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6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0" name="Picture 9" descr="White_Seabrea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699" y="356320"/>
            <a:ext cx="846188" cy="60808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658" y="77162"/>
            <a:ext cx="674013" cy="484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DE259A-1AD7-6130-47FB-896B1A134EB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316048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ad-fishes-for-the-future.msc.org/?_ga=2.178911460.1759312358.1578727525-1836922175.1578727525%23group-how-can-we-conserve-fish-stocks-UR0yelh4YE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ad-fishes-for-the-future.msc.org/?_ga=2.178911460.1759312358.1578727525-1836922175.1578727525%23group-why-do-we-need-the-ocean-h5yNj2wvci" TargetMode="External"/><Relationship Id="rId11" Type="http://schemas.openxmlformats.org/officeDocument/2006/relationships/hyperlink" Target="https://dad-fishes-for-the-future.msc.org/?_ga=2.178911460.1759312358.1578727525-1836922175.1578727525%23group-why-are-fish-stocks-declining-4FysLs9Rpt" TargetMode="External"/><Relationship Id="rId5" Type="http://schemas.openxmlformats.org/officeDocument/2006/relationships/hyperlink" Target="https://dad-fishes-for-the-future.msc.org/?_ga=2.178911460.1759312358.1578727525-1836922175.1578727525%23start-dOPb2kpn4D" TargetMode="External"/><Relationship Id="rId10" Type="http://schemas.openxmlformats.org/officeDocument/2006/relationships/image" Target="../media/image8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1616"/>
            <a:ext cx="4652272" cy="38422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89" y="1583285"/>
            <a:ext cx="3893197" cy="31968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/>
              <a:t>This is a great summary of this </a:t>
            </a:r>
            <a:r>
              <a:rPr lang="en-AU" sz="1800" dirty="0"/>
              <a:t>fisheries management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/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/>
              <a:t>Review the summary of much covered in this topic on the global </a:t>
            </a:r>
            <a:r>
              <a:rPr lang="en-AU" sz="1800" noProof="0" dirty="0">
                <a:hlinkClick r:id="rId5"/>
              </a:rPr>
              <a:t>MSC website</a:t>
            </a:r>
            <a:endParaRPr lang="en-AU" sz="1800" noProof="0" dirty="0"/>
          </a:p>
        </p:txBody>
      </p:sp>
      <p:pic>
        <p:nvPicPr>
          <p:cNvPr id="6" name="Content Placeholder 5">
            <a:hlinkClick r:id="rId6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46"/>
          <a:stretch/>
        </p:blipFill>
        <p:spPr>
          <a:xfrm rot="21059317">
            <a:off x="5758299" y="2599489"/>
            <a:ext cx="2845949" cy="1762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5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" b="-3483"/>
          <a:stretch/>
        </p:blipFill>
        <p:spPr>
          <a:xfrm>
            <a:off x="4482934" y="1692556"/>
            <a:ext cx="2762673" cy="1556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4441" y="-119079"/>
            <a:ext cx="787603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2800" dirty="0">
                <a:latin typeface="Arial Narrow"/>
                <a:cs typeface="Arial Narrow"/>
              </a:rPr>
              <a:t>R</a:t>
            </a:r>
            <a:r>
              <a:rPr lang="x-none" sz="2800" dirty="0">
                <a:latin typeface="Arial Narrow"/>
                <a:cs typeface="Arial Narrow"/>
              </a:rPr>
              <a:t>EV</a:t>
            </a:r>
            <a:r>
              <a:rPr lang="en-US" sz="2800" dirty="0">
                <a:latin typeface="Arial Narrow"/>
                <a:cs typeface="Arial Narrow"/>
              </a:rPr>
              <a:t>IE</a:t>
            </a:r>
            <a:r>
              <a:rPr lang="x-none" sz="2800" dirty="0">
                <a:latin typeface="Arial Narrow"/>
                <a:cs typeface="Arial Narrow"/>
              </a:rPr>
              <a:t>WING </a:t>
            </a:r>
            <a:r>
              <a:rPr lang="x-none" sz="2800">
                <a:latin typeface="Arial Narrow"/>
                <a:cs typeface="Arial Narrow"/>
              </a:rPr>
              <a:t>KEY CONCEPTS</a:t>
            </a:r>
            <a:r>
              <a:rPr lang="mi-NZ" sz="2800" dirty="0">
                <a:latin typeface="Arial Narrow"/>
                <a:cs typeface="Arial Narrow"/>
              </a:rPr>
              <a:t> – FISHERY MANAGEMENT</a:t>
            </a:r>
            <a:endParaRPr lang="en-US" sz="2800" dirty="0">
              <a:latin typeface="Arial Narrow"/>
              <a:cs typeface="Arial Narrow"/>
            </a:endParaRPr>
          </a:p>
          <a:p>
            <a:r>
              <a:rPr lang="en-US" sz="2300" dirty="0">
                <a:latin typeface="Arial Narrow"/>
                <a:cs typeface="Arial Narrow"/>
              </a:rPr>
              <a:t>Focusing Question: What have we learnt? </a:t>
            </a:r>
          </a:p>
        </p:txBody>
      </p:sp>
      <p:pic>
        <p:nvPicPr>
          <p:cNvPr id="5" name="Picture 4" descr="White_Seagul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56" y="-65409"/>
            <a:ext cx="768997" cy="807084"/>
          </a:xfrm>
          <a:prstGeom prst="rect">
            <a:avLst/>
          </a:prstGeom>
        </p:spPr>
      </p:pic>
      <p:pic>
        <p:nvPicPr>
          <p:cNvPr id="14" name="Picture 13" descr="White_Seagul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01659" y="338133"/>
            <a:ext cx="768997" cy="807084"/>
          </a:xfrm>
          <a:prstGeom prst="rect">
            <a:avLst/>
          </a:prstGeom>
        </p:spPr>
      </p:pic>
      <p:pic>
        <p:nvPicPr>
          <p:cNvPr id="7" name="Content Placeholder 5">
            <a:hlinkClick r:id="rId11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4" b="-3578"/>
          <a:stretch/>
        </p:blipFill>
        <p:spPr>
          <a:xfrm rot="590559">
            <a:off x="6091638" y="847549"/>
            <a:ext cx="2674558" cy="1542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38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4441" y="-119079"/>
            <a:ext cx="787603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300" dirty="0">
                <a:latin typeface="Arial Narrow"/>
                <a:cs typeface="Arial Narrow"/>
              </a:rPr>
              <a:t>R</a:t>
            </a:r>
            <a:r>
              <a:rPr lang="x-none" sz="3300" dirty="0">
                <a:latin typeface="Arial Narrow"/>
                <a:cs typeface="Arial Narrow"/>
              </a:rPr>
              <a:t>EV</a:t>
            </a:r>
            <a:r>
              <a:rPr lang="en-US" sz="3300" dirty="0">
                <a:latin typeface="Arial Narrow"/>
                <a:cs typeface="Arial Narrow"/>
              </a:rPr>
              <a:t>IE</a:t>
            </a:r>
            <a:r>
              <a:rPr lang="x-none" sz="3300" dirty="0">
                <a:latin typeface="Arial Narrow"/>
                <a:cs typeface="Arial Narrow"/>
              </a:rPr>
              <a:t>WING KEY CONCEPTS</a:t>
            </a:r>
            <a:endParaRPr lang="en-US" sz="3300" dirty="0">
              <a:latin typeface="Arial Narrow"/>
              <a:cs typeface="Arial Narrow"/>
            </a:endParaRPr>
          </a:p>
        </p:txBody>
      </p:sp>
      <p:pic>
        <p:nvPicPr>
          <p:cNvPr id="12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40" y="981047"/>
            <a:ext cx="7285617" cy="3666324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51906" y="1405931"/>
            <a:ext cx="6065366" cy="3998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1900" dirty="0">
                <a:latin typeface="Arial"/>
                <a:cs typeface="Arial"/>
              </a:rPr>
              <a:t>Play the </a:t>
            </a:r>
            <a:r>
              <a:rPr lang="en-US" sz="1900" dirty="0">
                <a:solidFill>
                  <a:srgbClr val="005DAA"/>
                </a:solidFill>
                <a:latin typeface="Arial"/>
                <a:cs typeface="Arial"/>
              </a:rPr>
              <a:t>fisheries management game</a:t>
            </a:r>
            <a:r>
              <a:rPr lang="en-US" sz="1900" dirty="0">
                <a:latin typeface="Arial"/>
                <a:cs typeface="Arial"/>
              </a:rPr>
              <a:t>! This is fun and a great way to </a:t>
            </a:r>
            <a:r>
              <a:rPr lang="en-US" sz="1900" dirty="0" err="1">
                <a:latin typeface="Arial"/>
                <a:cs typeface="Arial"/>
              </a:rPr>
              <a:t>summarise</a:t>
            </a:r>
            <a:r>
              <a:rPr lang="en-US" sz="1900" dirty="0">
                <a:latin typeface="Arial"/>
                <a:cs typeface="Arial"/>
              </a:rPr>
              <a:t> and reflect on learning! </a:t>
            </a:r>
          </a:p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1900" dirty="0">
                <a:latin typeface="Arial"/>
                <a:cs typeface="Arial"/>
              </a:rPr>
              <a:t>[see </a:t>
            </a:r>
            <a:r>
              <a:rPr lang="en-US" sz="1900" dirty="0">
                <a:solidFill>
                  <a:srgbClr val="005DAA"/>
                </a:solidFill>
                <a:latin typeface="Arial"/>
                <a:cs typeface="Arial"/>
              </a:rPr>
              <a:t>teacher outline</a:t>
            </a:r>
            <a:r>
              <a:rPr lang="en-US" sz="1900" dirty="0">
                <a:latin typeface="Arial"/>
                <a:cs typeface="Arial"/>
              </a:rPr>
              <a:t>]</a:t>
            </a:r>
          </a:p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1900" dirty="0">
                <a:latin typeface="Arial"/>
                <a:cs typeface="Arial"/>
              </a:rPr>
              <a:t>Make a quiz! Reflect on what you have learnt </a:t>
            </a:r>
            <a:r>
              <a:rPr lang="mr-IN" sz="1900" dirty="0">
                <a:latin typeface="Arial"/>
                <a:cs typeface="Arial"/>
              </a:rPr>
              <a:t>–</a:t>
            </a:r>
            <a:r>
              <a:rPr lang="en-US" sz="1900" dirty="0">
                <a:latin typeface="Arial"/>
                <a:cs typeface="Arial"/>
              </a:rPr>
              <a:t> write two questions and answers and hand them in to your teacher! </a:t>
            </a:r>
          </a:p>
        </p:txBody>
      </p:sp>
      <p:pic>
        <p:nvPicPr>
          <p:cNvPr id="5" name="Picture 4" descr="White_Seagu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56" y="-65409"/>
            <a:ext cx="768997" cy="807084"/>
          </a:xfrm>
          <a:prstGeom prst="rect">
            <a:avLst/>
          </a:prstGeom>
        </p:spPr>
      </p:pic>
      <p:pic>
        <p:nvPicPr>
          <p:cNvPr id="14" name="Picture 13" descr="White_Seagu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1479" y="173963"/>
            <a:ext cx="768997" cy="807084"/>
          </a:xfrm>
          <a:prstGeom prst="rect">
            <a:avLst/>
          </a:prstGeom>
        </p:spPr>
      </p:pic>
      <p:pic>
        <p:nvPicPr>
          <p:cNvPr id="15" name="Picture 14" descr="Blue_Bubbl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058" y="981047"/>
            <a:ext cx="1703941" cy="40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82925</TotalTime>
  <Words>127</Words>
  <Application>Microsoft Macintosh PowerPoint</Application>
  <PresentationFormat>On-screen Show (16:9)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Office Theme</vt:lpstr>
      <vt:lpstr>PowerPoint Presentation</vt:lpstr>
      <vt:lpstr>PowerPoint Presentation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346</cp:revision>
  <cp:lastPrinted>2021-08-28T22:13:34Z</cp:lastPrinted>
  <dcterms:created xsi:type="dcterms:W3CDTF">2020-04-01T02:04:56Z</dcterms:created>
  <dcterms:modified xsi:type="dcterms:W3CDTF">2022-06-06T22:42:43Z</dcterms:modified>
</cp:coreProperties>
</file>