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1" saveSubsetFonts="1" autoCompressPictures="0">
  <p:sldMasterIdLst>
    <p:sldMasterId id="2147483648" r:id="rId1"/>
  </p:sldMasterIdLst>
  <p:notesMasterIdLst>
    <p:notesMasterId r:id="rId3"/>
  </p:notesMasterIdLst>
  <p:sldIdLst>
    <p:sldId id="341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DAA"/>
    <a:srgbClr val="002E6C"/>
    <a:srgbClr val="00B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25" autoAdjust="0"/>
    <p:restoredTop sz="66442" autoAdjust="0"/>
  </p:normalViewPr>
  <p:slideViewPr>
    <p:cSldViewPr snapToGrid="0" snapToObjects="1">
      <p:cViewPr varScale="1">
        <p:scale>
          <a:sx n="99" d="100"/>
          <a:sy n="99" d="100"/>
        </p:scale>
        <p:origin x="1496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44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135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AA122-7A35-9745-A26A-EE8C50CA7602}" type="datetimeFigureOut">
              <a:rPr lang="en-US" smtClean="0"/>
              <a:t>1/25/23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mi-NZ" dirty="0"/>
              <a:t>Click to edit Master text styles</a:t>
            </a:r>
          </a:p>
          <a:p>
            <a:pPr lvl="1"/>
            <a:r>
              <a:rPr lang="mi-NZ" dirty="0"/>
              <a:t>Second level</a:t>
            </a:r>
          </a:p>
          <a:p>
            <a:pPr lvl="2"/>
            <a:r>
              <a:rPr lang="mi-NZ" dirty="0"/>
              <a:t>Third level</a:t>
            </a:r>
          </a:p>
          <a:p>
            <a:pPr lvl="3"/>
            <a:r>
              <a:rPr lang="mi-NZ" dirty="0"/>
              <a:t>Fourth level</a:t>
            </a:r>
          </a:p>
          <a:p>
            <a:pPr lvl="4"/>
            <a:r>
              <a:rPr lang="mi-NZ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DFFE2-AB0B-A546-BA03-FA78CA7417E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MSCI_NZSCHOOLSLOGO_WIDE_RGB_BLUE_UR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458200"/>
            <a:ext cx="1625600" cy="53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44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343400"/>
            <a:ext cx="6096000" cy="4114800"/>
          </a:xfrm>
        </p:spPr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5DAA"/>
                </a:solidFill>
                <a:latin typeface="Arial"/>
                <a:cs typeface="Arial"/>
              </a:rPr>
              <a:t>TEACHER N</a:t>
            </a:r>
            <a:r>
              <a:rPr lang="en-US" sz="1200" b="1" dirty="0">
                <a:solidFill>
                  <a:srgbClr val="005DAA"/>
                </a:solidFill>
                <a:latin typeface="Arial"/>
                <a:cs typeface="Arial"/>
              </a:rPr>
              <a:t>OTES</a:t>
            </a:r>
            <a:endParaRPr lang="en-US" b="1" dirty="0">
              <a:solidFill>
                <a:srgbClr val="005DAA"/>
              </a:solidFill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85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mi-NZ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mi-NZ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3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5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403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 dirty="0"/>
              <a:t>Click to edit Master text styles</a:t>
            </a:r>
          </a:p>
          <a:p>
            <a:pPr lvl="1"/>
            <a:r>
              <a:rPr lang="mi-NZ" dirty="0"/>
              <a:t>Second level</a:t>
            </a:r>
          </a:p>
          <a:p>
            <a:pPr lvl="2"/>
            <a:r>
              <a:rPr lang="mi-NZ" dirty="0"/>
              <a:t>Third level</a:t>
            </a:r>
          </a:p>
          <a:p>
            <a:pPr lvl="3"/>
            <a:r>
              <a:rPr lang="mi-NZ" dirty="0"/>
              <a:t>Fourth level</a:t>
            </a:r>
          </a:p>
          <a:p>
            <a:pPr lvl="4"/>
            <a:r>
              <a:rPr lang="mi-NZ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5403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59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3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5026238" y="4452938"/>
            <a:ext cx="3798900" cy="2214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1200" cap="none" spc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NZ" dirty="0"/>
              <a:t>Title text</a:t>
            </a:r>
          </a:p>
        </p:txBody>
      </p:sp>
      <p:sp>
        <p:nvSpPr>
          <p:cNvPr id="5" name="Body">
            <a:extLst>
              <a:ext uri="{FF2B5EF4-FFF2-40B4-BE49-F238E27FC236}">
                <a16:creationId xmlns:a16="http://schemas.microsoft.com/office/drawing/2014/main" id="{20214D76-72E5-432B-9153-C88E618243CE}"/>
              </a:ext>
            </a:extLst>
          </p:cNvPr>
          <p:cNvSpPr txBox="1">
            <a:spLocks noGrp="1"/>
          </p:cNvSpPr>
          <p:nvPr>
            <p:ph type="subTitle" sz="quarter" idx="10"/>
          </p:nvPr>
        </p:nvSpPr>
        <p:spPr>
          <a:xfrm>
            <a:off x="5026238" y="4700588"/>
            <a:ext cx="3798900" cy="11273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r" defTabSz="365283">
              <a:buNone/>
              <a:defRPr sz="1474" cap="none" spc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r" defTabSz="487044">
              <a:defRPr sz="1474" cap="none" spc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014635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file://localhost/Users/rika/Dropbox/MSC%20Job/2020/MSC%20templates%20and%20graphics/FISH%20SWIRL/Rika%20final%20banner%20files/Rect%20Banner%20Fish%20Swirl%20SMALL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1267"/>
            <a:ext cx="8229600" cy="75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mi-N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39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pic>
        <p:nvPicPr>
          <p:cNvPr id="7" name="Rect Banner Fish Swirl SMALL.png" descr="/Users/rika/Dropbox/MSC Job/2020/MSC templates and graphics/FISH SWIRL/Rika final banner files/Rect Banner Fish Swirl SMALL.png"/>
          <p:cNvPicPr>
            <a:picLocks noChangeAspect="1"/>
          </p:cNvPicPr>
          <p:nvPr userDrawn="1"/>
        </p:nvPicPr>
        <p:blipFill rotWithShape="1">
          <a:blip r:embed="rId8" r:link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4" y="-94079"/>
            <a:ext cx="9142275" cy="1058486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31682" y="4665975"/>
            <a:ext cx="482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545C6F-B84F-9E45-99FB-1A159270FA95}" type="slidenum">
              <a:rPr lang="en-US" smtClean="0">
                <a:solidFill>
                  <a:srgbClr val="005DAA"/>
                </a:solidFill>
              </a:rPr>
              <a:pPr/>
              <a:t>‹#›</a:t>
            </a:fld>
            <a:endParaRPr lang="en-US" dirty="0">
              <a:solidFill>
                <a:srgbClr val="005DAA"/>
              </a:solidFill>
            </a:endParaRPr>
          </a:p>
        </p:txBody>
      </p:sp>
      <p:pic>
        <p:nvPicPr>
          <p:cNvPr id="8" name="Picture 7" descr="White_Shell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95988">
            <a:off x="8386209" y="222096"/>
            <a:ext cx="647674" cy="581637"/>
          </a:xfrm>
          <a:prstGeom prst="rect">
            <a:avLst/>
          </a:prstGeom>
        </p:spPr>
      </p:pic>
      <p:pic>
        <p:nvPicPr>
          <p:cNvPr id="11" name="Picture 10" descr="White_Shell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84083">
            <a:off x="7767575" y="404719"/>
            <a:ext cx="559557" cy="502504"/>
          </a:xfrm>
          <a:prstGeom prst="rect">
            <a:avLst/>
          </a:prstGeom>
        </p:spPr>
      </p:pic>
      <p:pic>
        <p:nvPicPr>
          <p:cNvPr id="12" name="Picture 11" descr="White_Shell.png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09409">
            <a:off x="8039945" y="45575"/>
            <a:ext cx="449349" cy="4035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4B19246-48EF-EEA4-0812-ED607653542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4258982"/>
            <a:ext cx="8554065" cy="8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76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342900" indent="-3429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ue_YellowSqua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9492"/>
            <a:ext cx="8811581" cy="41724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93911"/>
            <a:ext cx="8914534" cy="758428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x-none" dirty="0"/>
              <a:t>EV</a:t>
            </a:r>
            <a:r>
              <a:rPr lang="en-US" dirty="0"/>
              <a:t>IE</a:t>
            </a:r>
            <a:r>
              <a:rPr lang="x-none" dirty="0"/>
              <a:t>WING KEY CONCEPTS</a:t>
            </a:r>
            <a:br>
              <a:rPr lang="en-US" dirty="0"/>
            </a:br>
            <a:r>
              <a:rPr lang="en-US" sz="2200" dirty="0"/>
              <a:t>Focus Question: What have we learnt?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7376" y="1026056"/>
            <a:ext cx="8055612" cy="1890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2000"/>
              </a:lnSpc>
              <a:buFont typeface="Arial"/>
              <a:buNone/>
            </a:pPr>
            <a:r>
              <a:rPr lang="en-US" sz="2600" b="1" dirty="0">
                <a:solidFill>
                  <a:srgbClr val="005DAA"/>
                </a:solidFill>
                <a:latin typeface="Arial Narrow"/>
                <a:cs typeface="Arial Narrow"/>
              </a:rPr>
              <a:t>MAHI / ACTIVITY</a:t>
            </a:r>
          </a:p>
          <a:p>
            <a:pPr marL="0" indent="0" algn="ctr">
              <a:lnSpc>
                <a:spcPct val="132000"/>
              </a:lnSpc>
              <a:buNone/>
            </a:pPr>
            <a:r>
              <a:rPr lang="en-US" sz="2300" dirty="0">
                <a:solidFill>
                  <a:srgbClr val="000000"/>
                </a:solidFill>
              </a:rPr>
              <a:t>WRITE two or three paragraphs about what you have learnt during this topic.  Be sure to include the following words: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1703" y="2810880"/>
            <a:ext cx="1954381" cy="806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2000"/>
              </a:lnSpc>
            </a:pPr>
            <a:r>
              <a:rPr lang="en-US" sz="2000" dirty="0">
                <a:solidFill>
                  <a:srgbClr val="00B194"/>
                </a:solidFill>
              </a:rPr>
              <a:t>Seafood industry</a:t>
            </a:r>
          </a:p>
          <a:p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702175" y="2810880"/>
            <a:ext cx="1307519" cy="806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2000"/>
              </a:lnSpc>
            </a:pPr>
            <a:r>
              <a:rPr lang="en-US" sz="2000" dirty="0">
                <a:solidFill>
                  <a:srgbClr val="005DAA"/>
                </a:solidFill>
              </a:rPr>
              <a:t>Innovation</a:t>
            </a:r>
          </a:p>
          <a:p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231025" y="3403793"/>
            <a:ext cx="1334570" cy="482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2000"/>
              </a:lnSpc>
            </a:pPr>
            <a:r>
              <a:rPr lang="en-US" sz="2000" dirty="0">
                <a:solidFill>
                  <a:srgbClr val="000000"/>
                </a:solidFill>
              </a:rPr>
              <a:t>Production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708375" y="3769655"/>
            <a:ext cx="1580906" cy="482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2000"/>
              </a:lnSpc>
            </a:pPr>
            <a:r>
              <a:rPr lang="en-US" sz="2000" dirty="0">
                <a:solidFill>
                  <a:srgbClr val="005DAA"/>
                </a:solidFill>
              </a:rPr>
              <a:t>Consumption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81157" y="3528563"/>
            <a:ext cx="1081095" cy="482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2000"/>
              </a:lnSpc>
            </a:pPr>
            <a:r>
              <a:rPr lang="en-US" sz="2000" dirty="0">
                <a:solidFill>
                  <a:srgbClr val="005DAA"/>
                </a:solidFill>
              </a:rPr>
              <a:t>Business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90560" y="3261381"/>
            <a:ext cx="1635634" cy="482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2000"/>
              </a:lnSpc>
            </a:pPr>
            <a:r>
              <a:rPr lang="en-US" sz="2000" dirty="0">
                <a:solidFill>
                  <a:srgbClr val="000000"/>
                </a:solidFill>
              </a:rPr>
              <a:t>Opportunities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15148" y="3925292"/>
            <a:ext cx="1381408" cy="482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2000"/>
              </a:lnSpc>
            </a:pPr>
            <a:r>
              <a:rPr lang="en-US" sz="2000" dirty="0">
                <a:solidFill>
                  <a:srgbClr val="00B194"/>
                </a:solidFill>
              </a:rPr>
              <a:t>Technology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55809" y="3443109"/>
            <a:ext cx="1307770" cy="482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2000"/>
              </a:lnSpc>
            </a:pPr>
            <a:r>
              <a:rPr lang="en-US" sz="2000" dirty="0">
                <a:solidFill>
                  <a:srgbClr val="00B194"/>
                </a:solidFill>
              </a:rPr>
              <a:t>Challenges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2838" y="2779198"/>
            <a:ext cx="1576148" cy="482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2000"/>
              </a:lnSpc>
            </a:pPr>
            <a:r>
              <a:rPr lang="en-US" sz="2000" dirty="0">
                <a:solidFill>
                  <a:srgbClr val="005DAA"/>
                </a:solidFill>
              </a:rPr>
              <a:t>Sustainability</a:t>
            </a:r>
          </a:p>
        </p:txBody>
      </p:sp>
    </p:spTree>
    <p:extLst>
      <p:ext uri="{BB962C8B-B14F-4D97-AF65-F5344CB8AC3E}">
        <p14:creationId xmlns:p14="http://schemas.microsoft.com/office/powerpoint/2010/main" val="304699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92209</TotalTime>
  <Words>53</Words>
  <Application>Microsoft Macintosh PowerPoint</Application>
  <PresentationFormat>On-screen Show (16:9)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REVIEWING KEY CONCEPTS Focus Question: What have we learnt? </vt:lpstr>
    </vt:vector>
  </TitlesOfParts>
  <Company>Indigo Pacific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Milne</dc:creator>
  <cp:lastModifiedBy>Rika Milne</cp:lastModifiedBy>
  <cp:revision>365</cp:revision>
  <cp:lastPrinted>2021-08-29T08:53:50Z</cp:lastPrinted>
  <dcterms:created xsi:type="dcterms:W3CDTF">2020-04-01T02:04:56Z</dcterms:created>
  <dcterms:modified xsi:type="dcterms:W3CDTF">2023-01-25T08:09:09Z</dcterms:modified>
</cp:coreProperties>
</file>