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E6C"/>
    <a:srgbClr val="009AC7"/>
    <a:srgbClr val="00B6DE"/>
    <a:srgbClr val="00B194"/>
    <a:srgbClr val="175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74775" autoAdjust="0"/>
  </p:normalViewPr>
  <p:slideViewPr>
    <p:cSldViewPr snapToGrid="0" snapToObjects="1">
      <p:cViewPr varScale="1">
        <p:scale>
          <a:sx n="113" d="100"/>
          <a:sy n="113" d="100"/>
        </p:scale>
        <p:origin x="49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2416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32D-E515-D94E-BEA0-A7A7C5A785C5}" type="datetimeFigureOut">
              <a:rPr lang="en-US" smtClean="0"/>
              <a:t>7/17/22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6E0F1-A8F3-094D-9C6C-D369179BD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48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26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en-US" dirty="0"/>
              <a:t>Topic 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MetaPro-Normal"/>
                <a:cs typeface="MetaPro-Normal"/>
              </a:defRPr>
            </a:lvl1pPr>
          </a:lstStyle>
          <a:p>
            <a:fld id="{29FEC424-1A67-EA4F-8C0C-E9A68665F566}" type="datetimeFigureOut">
              <a:rPr lang="en-US" smtClean="0"/>
              <a:pPr/>
              <a:t>7/17/22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56302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0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x-none" dirty="0"/>
              <a:t>MSC.ORG/LEARNZ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solidFill>
                  <a:srgbClr val="175EAA"/>
                </a:solidFill>
                <a:latin typeface="MetaPro-Normal"/>
                <a:cs typeface="MetaPro-Normal"/>
              </a:defRPr>
            </a:lvl1pPr>
          </a:lstStyle>
          <a:p>
            <a:fld id="{36961C54-CE56-C942-86C7-3C671D5B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4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26" y="-94079"/>
            <a:ext cx="9142275" cy="10584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995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623488" y="4654700"/>
            <a:ext cx="482600" cy="32765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9A7686-2FE7-036B-078F-E3081F70B35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MetaPro-Normal"/>
          <a:ea typeface="+mj-ea"/>
          <a:cs typeface="MetaPro-Normal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MetaPro-Normal"/>
          <a:ea typeface="+mn-ea"/>
          <a:cs typeface="MetaPro-Norm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800" kern="1200">
          <a:solidFill>
            <a:schemeClr val="tx1"/>
          </a:solidFill>
          <a:latin typeface="MetaPro-Normal"/>
          <a:ea typeface="+mn-ea"/>
          <a:cs typeface="MetaPro-Norm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MetaPro-Normal"/>
          <a:ea typeface="+mn-ea"/>
          <a:cs typeface="MetaPro-Norm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000" kern="1200">
          <a:solidFill>
            <a:schemeClr val="tx1"/>
          </a:solidFill>
          <a:latin typeface="MetaPro-Normal"/>
          <a:ea typeface="+mn-ea"/>
          <a:cs typeface="MetaPro-Norm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»"/>
        <a:defRPr sz="2000" kern="1200">
          <a:solidFill>
            <a:schemeClr val="tx1"/>
          </a:solidFill>
          <a:latin typeface="MetaPro-Normal"/>
          <a:ea typeface="+mn-ea"/>
          <a:cs typeface="MetaPro-Norm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495" y="1005841"/>
            <a:ext cx="7739473" cy="35282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moana, he tai ika, 	</a:t>
            </a:r>
            <a:endParaRPr lang="en-IN" sz="4900" dirty="0">
              <a:solidFill>
                <a:srgbClr val="175EAA"/>
              </a:solidFill>
              <a:latin typeface="Local Brewery Five"/>
              <a:cs typeface="Local Brewery Five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timu</a:t>
            </a:r>
            <a:r>
              <a:rPr lang="mi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, he ika nunumi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300" dirty="0"/>
          </a:p>
          <a:p>
            <a:pPr marL="0" indent="0" algn="ctr">
              <a:buNone/>
            </a:pPr>
            <a:r>
              <a:rPr lang="en-NZ" sz="1700" i="1" dirty="0"/>
              <a:t>A sea that is healthy, is a sea that flourishes with life	</a:t>
            </a:r>
            <a:endParaRPr lang="en-IN" sz="1700" dirty="0"/>
          </a:p>
          <a:p>
            <a:pPr marL="0" indent="0" algn="ctr">
              <a:buNone/>
            </a:pPr>
            <a:r>
              <a:rPr lang="en-NZ" sz="1700" i="1" dirty="0"/>
              <a:t>A sea in decline, becomes void of sea life</a:t>
            </a:r>
            <a:r>
              <a:rPr lang="en-IN" sz="1700" dirty="0"/>
              <a:t> </a:t>
            </a:r>
            <a:endParaRPr lang="mi-NZ" sz="17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8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1700" dirty="0"/>
              <a:t>Whaktauki or proverb – it outlines a two way context;  the need for caring for the ocean or the repercussions of mismanagement of resources</a:t>
            </a:r>
            <a:endParaRPr lang="en-IN" sz="1700" dirty="0"/>
          </a:p>
        </p:txBody>
      </p:sp>
      <p:pic>
        <p:nvPicPr>
          <p:cNvPr id="2" name="Picture 1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90894" y="-144657"/>
            <a:ext cx="1981787" cy="1424150"/>
          </a:xfrm>
          <a:prstGeom prst="rect">
            <a:avLst/>
          </a:prstGeom>
        </p:spPr>
      </p:pic>
      <p:pic>
        <p:nvPicPr>
          <p:cNvPr id="3" name="Picture 2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414" y="-555690"/>
            <a:ext cx="2090018" cy="1501927"/>
          </a:xfrm>
          <a:prstGeom prst="rect">
            <a:avLst/>
          </a:prstGeom>
        </p:spPr>
      </p:pic>
      <p:pic>
        <p:nvPicPr>
          <p:cNvPr id="11" name="Picture 10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2413" y="-363960"/>
            <a:ext cx="1957419" cy="14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3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111253</TotalTime>
  <Words>66</Words>
  <Application>Microsoft Macintosh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Local Brewery Five</vt:lpstr>
      <vt:lpstr>MetaPro-Normal</vt:lpstr>
      <vt:lpstr>Office Theme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605</cp:revision>
  <dcterms:created xsi:type="dcterms:W3CDTF">2020-01-12T01:38:21Z</dcterms:created>
  <dcterms:modified xsi:type="dcterms:W3CDTF">2022-07-17T07:23:49Z</dcterms:modified>
</cp:coreProperties>
</file>