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44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2E6C"/>
    <a:srgbClr val="009AC7"/>
    <a:srgbClr val="00B6DE"/>
    <a:srgbClr val="00B194"/>
    <a:srgbClr val="175E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843" autoAdjust="0"/>
    <p:restoredTop sz="74775" autoAdjust="0"/>
  </p:normalViewPr>
  <p:slideViewPr>
    <p:cSldViewPr snapToGrid="0" snapToObjects="1">
      <p:cViewPr varScale="1">
        <p:scale>
          <a:sx n="113" d="100"/>
          <a:sy n="113" d="100"/>
        </p:scale>
        <p:origin x="496" y="1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24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0" d="100"/>
          <a:sy n="80" d="100"/>
        </p:scale>
        <p:origin x="-2416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B7B32D-E515-D94E-BEA0-A7A7C5A785C5}" type="datetimeFigureOut">
              <a:rPr lang="en-US" smtClean="0"/>
              <a:t>7/17/22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76E0F1-A8F3-094D-9C6C-D369179BD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8481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2600">
                <a:solidFill>
                  <a:srgbClr val="175EAA"/>
                </a:solidFill>
                <a:latin typeface="Local Brewery Five"/>
                <a:cs typeface="Local Brewery Five"/>
              </a:defRPr>
            </a:lvl1pPr>
          </a:lstStyle>
          <a:p>
            <a:r>
              <a:rPr lang="en-US" dirty="0"/>
              <a:t>Topic One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600">
                <a:latin typeface="MetaPro-Normal"/>
                <a:cs typeface="MetaPro-Normal"/>
              </a:defRPr>
            </a:lvl1pPr>
          </a:lstStyle>
          <a:p>
            <a:fld id="{29FEC424-1A67-EA4F-8C0C-E9A68665F566}" type="datetimeFigureOut">
              <a:rPr lang="en-US" smtClean="0"/>
              <a:pPr/>
              <a:t>7/17/22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81000" y="4343400"/>
            <a:ext cx="60960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3563026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2000">
                <a:solidFill>
                  <a:srgbClr val="175EAA"/>
                </a:solidFill>
                <a:latin typeface="Local Brewery Five"/>
                <a:cs typeface="Local Brewery Five"/>
              </a:defRPr>
            </a:lvl1pPr>
          </a:lstStyle>
          <a:p>
            <a:r>
              <a:rPr lang="x-none" dirty="0"/>
              <a:t>MSC.ORG/LEARNZ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000">
                <a:solidFill>
                  <a:srgbClr val="175EAA"/>
                </a:solidFill>
                <a:latin typeface="MetaPro-Normal"/>
                <a:cs typeface="MetaPro-Normal"/>
              </a:defRPr>
            </a:lvl1pPr>
          </a:lstStyle>
          <a:p>
            <a:fld id="{36961C54-CE56-C942-86C7-3C671D5B96F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10404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MetaPro-Normal"/>
        <a:ea typeface="+mn-ea"/>
        <a:cs typeface="MetaPro-Normal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MetaPro-Normal"/>
        <a:ea typeface="+mn-ea"/>
        <a:cs typeface="MetaPro-Normal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MetaPro-Normal"/>
        <a:ea typeface="+mn-ea"/>
        <a:cs typeface="MetaPro-Normal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MetaPro-Normal"/>
        <a:ea typeface="+mn-ea"/>
        <a:cs typeface="MetaPro-Normal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MetaPro-Normal"/>
        <a:ea typeface="+mn-ea"/>
        <a:cs typeface="MetaPro-Normal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61C54-CE56-C942-86C7-3C671D5B96F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869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AU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/>
              <a:t>Click to edit Master subtitle style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457200" y="205978"/>
            <a:ext cx="8229600" cy="6275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0" i="0" kern="1200">
                <a:solidFill>
                  <a:schemeClr val="bg1"/>
                </a:solidFill>
                <a:latin typeface="Local Brewery Five"/>
                <a:ea typeface="+mj-ea"/>
                <a:cs typeface="Local Brewery Five"/>
              </a:defRPr>
            </a:lvl1pPr>
          </a:lstStyle>
          <a:p>
            <a:r>
              <a:rPr lang="en-AU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381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659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>
                <a:latin typeface="MetaPro-Normal"/>
                <a:cs typeface="MetaPro-Normal"/>
              </a:defRPr>
            </a:lvl1pPr>
            <a:lvl2pPr>
              <a:defRPr sz="2400">
                <a:latin typeface="MetaPro-Normal"/>
                <a:cs typeface="MetaPro-Normal"/>
              </a:defRPr>
            </a:lvl2pPr>
            <a:lvl3pPr>
              <a:defRPr sz="2000">
                <a:latin typeface="MetaPro-Normal"/>
                <a:cs typeface="MetaPro-Normal"/>
              </a:defRPr>
            </a:lvl3pPr>
            <a:lvl4pPr>
              <a:defRPr sz="1800">
                <a:latin typeface="MetaPro-Normal"/>
                <a:cs typeface="MetaPro-Normal"/>
              </a:defRPr>
            </a:lvl4pPr>
            <a:lvl5pPr>
              <a:defRPr sz="1800">
                <a:latin typeface="MetaPro-Normal"/>
                <a:cs typeface="MetaPro-Norm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>
                <a:latin typeface="MetaPro-Normal"/>
                <a:cs typeface="MetaPro-Normal"/>
              </a:defRPr>
            </a:lvl1pPr>
            <a:lvl2pPr>
              <a:defRPr sz="2400">
                <a:latin typeface="MetaPro-Normal"/>
                <a:cs typeface="MetaPro-Normal"/>
              </a:defRPr>
            </a:lvl2pPr>
            <a:lvl3pPr>
              <a:defRPr sz="2000">
                <a:latin typeface="MetaPro-Normal"/>
                <a:cs typeface="MetaPro-Normal"/>
              </a:defRPr>
            </a:lvl3pPr>
            <a:lvl4pPr>
              <a:defRPr sz="1800">
                <a:latin typeface="MetaPro-Normal"/>
                <a:cs typeface="MetaPro-Normal"/>
              </a:defRPr>
            </a:lvl4pPr>
            <a:lvl5pPr>
              <a:defRPr sz="1800">
                <a:latin typeface="MetaPro-Normal"/>
                <a:cs typeface="MetaPro-Norm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656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file://localhost/Users/rika/Dropbox/MSC%20Job/2020/MSC%20templates%20and%20graphics/FISH%20SWIRL/Rika%20final%20banner%20files/Rect%20Banner%20Fish%20Swirl%20SMALL.png" TargetMode="Externa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Rect Banner Fish Swirl SMALL.png" descr="/Users/rika/Dropbox/MSC Job/2020/MSC templates and graphics/FISH SWIRL/Rika final banner files/Rect Banner Fish Swirl SMALL.png"/>
          <p:cNvPicPr>
            <a:picLocks noChangeAspect="1"/>
          </p:cNvPicPr>
          <p:nvPr userDrawn="1"/>
        </p:nvPicPr>
        <p:blipFill rotWithShape="1">
          <a:blip r:embed="rId5" r:link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2015"/>
          <a:stretch/>
        </p:blipFill>
        <p:spPr>
          <a:xfrm>
            <a:off x="1726" y="-94079"/>
            <a:ext cx="9142275" cy="105848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6275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995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623488" y="4654700"/>
            <a:ext cx="482600" cy="32765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0545C6F-B84F-9E45-99FB-1A159270FA95}" type="slidenum">
              <a:rPr lang="en-US" smtClean="0">
                <a:solidFill>
                  <a:srgbClr val="005DAA"/>
                </a:solidFill>
              </a:rPr>
              <a:pPr/>
              <a:t>‹#›</a:t>
            </a:fld>
            <a:endParaRPr lang="en-US" dirty="0">
              <a:solidFill>
                <a:srgbClr val="005DAA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D9A7686-2FE7-036B-078F-E3081F70B35D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0" y="4258982"/>
            <a:ext cx="8554065" cy="827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048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MetaPro-Normal"/>
          <a:ea typeface="+mj-ea"/>
          <a:cs typeface="MetaPro-Normal"/>
        </a:defRPr>
      </a:lvl1pPr>
    </p:titleStyle>
    <p:bodyStyle>
      <a:lvl1pPr marL="342900" indent="-342900" algn="l" defTabSz="457200" rtl="0" eaLnBrk="1" latinLnBrk="0" hangingPunct="1">
        <a:lnSpc>
          <a:spcPct val="112000"/>
        </a:lnSpc>
        <a:spcBef>
          <a:spcPts val="600"/>
        </a:spcBef>
        <a:spcAft>
          <a:spcPts val="600"/>
        </a:spcAft>
        <a:buFont typeface="Arial"/>
        <a:buChar char="•"/>
        <a:defRPr sz="3200" kern="1200">
          <a:solidFill>
            <a:schemeClr val="tx1"/>
          </a:solidFill>
          <a:latin typeface="MetaPro-Normal"/>
          <a:ea typeface="+mn-ea"/>
          <a:cs typeface="MetaPro-Normal"/>
        </a:defRPr>
      </a:lvl1pPr>
      <a:lvl2pPr marL="742950" indent="-285750" algn="l" defTabSz="457200" rtl="0" eaLnBrk="1" latinLnBrk="0" hangingPunct="1">
        <a:lnSpc>
          <a:spcPct val="112000"/>
        </a:lnSpc>
        <a:spcBef>
          <a:spcPts val="300"/>
        </a:spcBef>
        <a:spcAft>
          <a:spcPts val="300"/>
        </a:spcAft>
        <a:buFont typeface="Arial"/>
        <a:buChar char="–"/>
        <a:defRPr sz="2800" kern="1200">
          <a:solidFill>
            <a:schemeClr val="tx1"/>
          </a:solidFill>
          <a:latin typeface="MetaPro-Normal"/>
          <a:ea typeface="+mn-ea"/>
          <a:cs typeface="MetaPro-Normal"/>
        </a:defRPr>
      </a:lvl2pPr>
      <a:lvl3pPr marL="1143000" indent="-228600" algn="l" defTabSz="457200" rtl="0" eaLnBrk="1" latinLnBrk="0" hangingPunct="1">
        <a:lnSpc>
          <a:spcPct val="112000"/>
        </a:lnSpc>
        <a:spcBef>
          <a:spcPts val="300"/>
        </a:spcBef>
        <a:spcAft>
          <a:spcPts val="300"/>
        </a:spcAft>
        <a:buFont typeface="Arial"/>
        <a:buChar char="•"/>
        <a:defRPr sz="2400" kern="1200">
          <a:solidFill>
            <a:schemeClr val="tx1"/>
          </a:solidFill>
          <a:latin typeface="MetaPro-Normal"/>
          <a:ea typeface="+mn-ea"/>
          <a:cs typeface="MetaPro-Normal"/>
        </a:defRPr>
      </a:lvl3pPr>
      <a:lvl4pPr marL="1600200" indent="-228600" algn="l" defTabSz="457200" rtl="0" eaLnBrk="1" latinLnBrk="0" hangingPunct="1">
        <a:lnSpc>
          <a:spcPct val="112000"/>
        </a:lnSpc>
        <a:spcBef>
          <a:spcPts val="300"/>
        </a:spcBef>
        <a:spcAft>
          <a:spcPts val="300"/>
        </a:spcAft>
        <a:buFont typeface="Arial"/>
        <a:buChar char="–"/>
        <a:defRPr sz="2000" kern="1200">
          <a:solidFill>
            <a:schemeClr val="tx1"/>
          </a:solidFill>
          <a:latin typeface="MetaPro-Normal"/>
          <a:ea typeface="+mn-ea"/>
          <a:cs typeface="MetaPro-Normal"/>
        </a:defRPr>
      </a:lvl4pPr>
      <a:lvl5pPr marL="2057400" indent="-228600" algn="l" defTabSz="457200" rtl="0" eaLnBrk="1" latinLnBrk="0" hangingPunct="1">
        <a:lnSpc>
          <a:spcPct val="112000"/>
        </a:lnSpc>
        <a:spcBef>
          <a:spcPts val="300"/>
        </a:spcBef>
        <a:spcAft>
          <a:spcPts val="300"/>
        </a:spcAft>
        <a:buFont typeface="Arial"/>
        <a:buChar char="»"/>
        <a:defRPr sz="2000" kern="1200">
          <a:solidFill>
            <a:schemeClr val="tx1"/>
          </a:solidFill>
          <a:latin typeface="MetaPro-Normal"/>
          <a:ea typeface="+mn-ea"/>
          <a:cs typeface="MetaPro-Norm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0495" y="1005841"/>
            <a:ext cx="7739473" cy="352822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NZ" sz="4900" dirty="0">
                <a:solidFill>
                  <a:srgbClr val="175EAA"/>
                </a:solidFill>
                <a:latin typeface="Local Brewery Five"/>
                <a:cs typeface="Local Brewery Five"/>
              </a:rPr>
              <a:t>He tai moana, he tai ika, 	</a:t>
            </a:r>
            <a:endParaRPr lang="en-IN" sz="4900" dirty="0">
              <a:solidFill>
                <a:srgbClr val="175EAA"/>
              </a:solidFill>
              <a:latin typeface="Local Brewery Five"/>
              <a:cs typeface="Local Brewery Five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NZ" sz="4900" dirty="0">
                <a:solidFill>
                  <a:srgbClr val="175EAA"/>
                </a:solidFill>
                <a:latin typeface="Local Brewery Five"/>
                <a:cs typeface="Local Brewery Five"/>
              </a:rPr>
              <a:t>He tai timu</a:t>
            </a:r>
            <a:r>
              <a:rPr lang="mi-NZ" sz="4900" dirty="0">
                <a:solidFill>
                  <a:srgbClr val="175EAA"/>
                </a:solidFill>
                <a:latin typeface="Local Brewery Five"/>
                <a:cs typeface="Local Brewery Five"/>
              </a:rPr>
              <a:t>, he ika nunumi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mi-NZ" sz="1300" dirty="0"/>
          </a:p>
          <a:p>
            <a:pPr marL="0" indent="0" algn="ctr">
              <a:buNone/>
            </a:pPr>
            <a:r>
              <a:rPr lang="en-NZ" sz="1700" i="1" dirty="0"/>
              <a:t>A sea that is healthy, is a sea that flourishes with life	</a:t>
            </a:r>
            <a:endParaRPr lang="en-IN" sz="1700" dirty="0"/>
          </a:p>
          <a:p>
            <a:pPr marL="0" indent="0" algn="ctr">
              <a:buNone/>
            </a:pPr>
            <a:r>
              <a:rPr lang="en-NZ" sz="1700" i="1" dirty="0"/>
              <a:t>A sea in decline, becomes void of sea life</a:t>
            </a:r>
            <a:r>
              <a:rPr lang="en-IN" sz="1700" dirty="0"/>
              <a:t> </a:t>
            </a:r>
            <a:endParaRPr lang="mi-NZ" sz="1700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mi-NZ" sz="1800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NZ" sz="1700" dirty="0"/>
              <a:t>Whaktauki or proverb – it outlines a two way context;  the need for caring for the ocean or the repercussions of mismanagement of resources</a:t>
            </a:r>
            <a:endParaRPr lang="en-IN" sz="1700" dirty="0"/>
          </a:p>
        </p:txBody>
      </p:sp>
      <p:pic>
        <p:nvPicPr>
          <p:cNvPr id="2" name="Picture 1" descr="White_Seabream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990894" y="-144657"/>
            <a:ext cx="1981787" cy="1424150"/>
          </a:xfrm>
          <a:prstGeom prst="rect">
            <a:avLst/>
          </a:prstGeom>
        </p:spPr>
      </p:pic>
      <p:pic>
        <p:nvPicPr>
          <p:cNvPr id="3" name="Picture 2" descr="White_Seabream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4414" y="-555690"/>
            <a:ext cx="2090018" cy="1501927"/>
          </a:xfrm>
          <a:prstGeom prst="rect">
            <a:avLst/>
          </a:prstGeom>
        </p:spPr>
      </p:pic>
      <p:pic>
        <p:nvPicPr>
          <p:cNvPr id="11" name="Picture 10" descr="White_Seabream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32413" y="-363960"/>
            <a:ext cx="1957419" cy="1406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830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111253</TotalTime>
  <Words>66</Words>
  <Application>Microsoft Macintosh PowerPoint</Application>
  <PresentationFormat>On-screen Show (16:9)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Local Brewery Five</vt:lpstr>
      <vt:lpstr>MetaPro-Normal</vt:lpstr>
      <vt:lpstr>Office Theme</vt:lpstr>
      <vt:lpstr>PowerPoint Presentation</vt:lpstr>
    </vt:vector>
  </TitlesOfParts>
  <Company>Indigo Pacific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Rika Milne</dc:creator>
  <cp:lastModifiedBy>Rika Milne</cp:lastModifiedBy>
  <cp:revision>605</cp:revision>
  <dcterms:created xsi:type="dcterms:W3CDTF">2020-01-12T01:38:21Z</dcterms:created>
  <dcterms:modified xsi:type="dcterms:W3CDTF">2022-07-17T07:23:49Z</dcterms:modified>
</cp:coreProperties>
</file>