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9" r:id="rId3"/>
    <p:sldId id="268" r:id="rId4"/>
    <p:sldId id="262" r:id="rId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6807" autoAdjust="0"/>
  </p:normalViewPr>
  <p:slideViewPr>
    <p:cSldViewPr snapToGrid="0" snapToObjects="1">
      <p:cViewPr>
        <p:scale>
          <a:sx n="90" d="100"/>
          <a:sy n="90" d="100"/>
        </p:scale>
        <p:origin x="1512" y="6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1F7CF-6AA7-4F70-96BA-FF1EF75DFFB1}" type="datetimeFigureOut">
              <a:rPr lang="sv-SE" smtClean="0"/>
              <a:t>2020-04-17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97C0F-1D99-4EE4-8AEE-5E5E155087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68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Växtplankton = Producent. </a:t>
            </a:r>
          </a:p>
          <a:p>
            <a:r>
              <a:rPr lang="sv-SE" dirty="0" err="1"/>
              <a:t>Zooplankton</a:t>
            </a:r>
            <a:r>
              <a:rPr lang="sv-SE" dirty="0"/>
              <a:t> = Konsument</a:t>
            </a:r>
          </a:p>
          <a:p>
            <a:r>
              <a:rPr lang="sv-SE" dirty="0"/>
              <a:t>Sill, Makrill,</a:t>
            </a:r>
            <a:r>
              <a:rPr lang="sv-SE" baseline="0" dirty="0"/>
              <a:t> torsk, säl</a:t>
            </a:r>
            <a:r>
              <a:rPr lang="sv-SE" baseline="0"/>
              <a:t>, människa </a:t>
            </a:r>
            <a:r>
              <a:rPr lang="sv-SE" baseline="0" dirty="0"/>
              <a:t>= predator.</a:t>
            </a:r>
          </a:p>
          <a:p>
            <a:r>
              <a:rPr lang="sv-SE" baseline="0" dirty="0"/>
              <a:t>Val </a:t>
            </a:r>
            <a:r>
              <a:rPr lang="sv-SE" baseline="0"/>
              <a:t>= o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97C0F-1D99-4EE4-8AEE-5E5E1550873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811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97C0F-1D99-4EE4-8AEE-5E5E1550873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183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AB74E-AA0B-C94A-916E-11CB10D2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FF898-C4DD-1A4F-BF22-457A4B7AA17F}" type="datetimeFigureOut">
              <a:rPr lang="en-US"/>
              <a:pPr>
                <a:defRPr/>
              </a:pPr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B709C-5611-824B-90AD-4DAC0ACB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672FD-DB63-3242-89CB-173D88AE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DDE2D-B0B6-194B-A620-E443CC66C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2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67F55-131D-9E48-A9FC-34C7328A3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9F82-9F55-5E45-B742-AD14FD0B36A0}" type="datetimeFigureOut">
              <a:rPr lang="en-US"/>
              <a:pPr>
                <a:defRPr/>
              </a:pPr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F987E-3626-7943-AF18-30FB0686D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3F11-3EE0-E34D-913F-718880E4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FA49-11A5-4D4C-B933-4118AC65F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3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40D09-337B-F44A-B3AD-E0E33BCD5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0C4CA-3B23-0D44-B9D9-14711DD99C1F}" type="datetimeFigureOut">
              <a:rPr lang="en-US"/>
              <a:pPr>
                <a:defRPr/>
              </a:pPr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7546D-90C3-D746-A97B-CA17ECEB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CB093-08AE-C347-AA62-FA4B759B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74204-E3D9-EC44-A5D3-D7A5644CC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8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AF3EB-54AD-4548-91AC-A413EAD3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3E631-F966-D042-9D0E-951649B64BD3}" type="datetimeFigureOut">
              <a:rPr lang="en-US"/>
              <a:pPr>
                <a:defRPr/>
              </a:pPr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169E4-AB4C-F348-8424-D9EBFD59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2D6C-96DB-9648-8E4A-A8CF80B20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34837-ECB8-2342-B343-44DDAE663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5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16959-8AF3-7B49-9C3D-C1B1B570A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D918-034E-4E47-854F-A5BBEF2B6149}" type="datetimeFigureOut">
              <a:rPr lang="en-US"/>
              <a:pPr>
                <a:defRPr/>
              </a:pPr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0A5A4-5DA3-0240-A3DE-135EB6E2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94254-57DE-884D-BF35-528E5B9A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AF465-320E-FF4D-B256-36E5993D5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7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3B827A-AADF-2F43-B4D0-7213E8D1D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B4C75-E782-E04D-B005-C9DF9EBB2C90}" type="datetimeFigureOut">
              <a:rPr lang="en-US"/>
              <a:pPr>
                <a:defRPr/>
              </a:pPr>
              <a:t>4/17/2020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6B6C72-F457-CD49-91AE-0E909F51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087C77-342E-E74D-A80C-1C16CE47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1EED8-EF64-D049-AF6A-70A0A4A8D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0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D93FD1-B8F3-E940-AEF4-657E763A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D2D5B-F2A2-D241-A819-F4BAD2E57D0C}" type="datetimeFigureOut">
              <a:rPr lang="en-US"/>
              <a:pPr>
                <a:defRPr/>
              </a:pPr>
              <a:t>4/17/2020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8F5761-6749-0141-8B53-B1FB3976A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CB5CA22-A4B6-434B-80FE-A077F980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49CB5-EBE6-1044-9D01-D04E04F69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5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515D89-F670-9246-9C66-C15597C5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D9DB1-5CF7-004E-B162-D71966CFC69C}" type="datetimeFigureOut">
              <a:rPr lang="en-US"/>
              <a:pPr>
                <a:defRPr/>
              </a:pPr>
              <a:t>4/17/2020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6234A25-9B95-CD41-BA2D-9F82CA9C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71B4B4-3AAB-7C4A-AF79-743F7536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D7AEF-E08C-2D4B-B90B-435EC65DA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7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66FEC3-B151-8744-ACB2-C6DE4569E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628F-081E-7640-BE92-BE17337CD64A}" type="datetimeFigureOut">
              <a:rPr lang="en-US"/>
              <a:pPr>
                <a:defRPr/>
              </a:pPr>
              <a:t>4/17/2020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04EBC4-FC51-A445-BBD1-5EEF73AAD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978367-2274-2E48-93AE-C81405C93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8523B-38B8-D343-9BEE-AB3F4CB18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529207-3539-8F4F-8E0E-C0C8136F4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D6269-4281-194B-BB81-92E53A3A29CB}" type="datetimeFigureOut">
              <a:rPr lang="en-US"/>
              <a:pPr>
                <a:defRPr/>
              </a:pPr>
              <a:t>4/17/2020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2F578B-F11C-9447-B564-EB2102CEB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7D6370-032A-E943-8F44-8431CD08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903D1-2C68-A34D-B167-F5DDDBD1B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7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0D7826-9A2D-A749-8650-2396971D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61884-F933-AA4D-BA48-C8021EF1E94D}" type="datetimeFigureOut">
              <a:rPr lang="en-US"/>
              <a:pPr>
                <a:defRPr/>
              </a:pPr>
              <a:t>4/17/2020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83222F-F313-C24E-A1BA-64FCC4D4A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69EA3A-98DA-3141-A9F0-D07B62F3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6798A-0B47-F641-B0A1-AE7A1C7EF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0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632FE15-3D52-D748-85F0-B7BCBC551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4467B5D-24AE-D640-A13B-B25A52D34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CC20C-4F78-B446-94ED-6D5616F6C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A5E19A-74F8-5B4C-9923-7000E17EE36F}" type="datetimeFigureOut">
              <a:rPr lang="en-US"/>
              <a:pPr>
                <a:defRPr/>
              </a:pPr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18B4C-331E-A54B-8630-A9AB5C57C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15511-05EC-2D47-8E4E-A12381372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AE7D10-95E2-9A4F-973A-4AE0835D9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fish swimming under water&#10;&#10;Description automatically generated">
            <a:extLst>
              <a:ext uri="{FF2B5EF4-FFF2-40B4-BE49-F238E27FC236}">
                <a16:creationId xmlns:a16="http://schemas.microsoft.com/office/drawing/2014/main" id="{40FE35E0-3CB0-7C44-84F5-1B9E65C2A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" t="7850" r="-17" b="7603"/>
          <a:stretch/>
        </p:blipFill>
        <p:spPr>
          <a:xfrm>
            <a:off x="0" y="0"/>
            <a:ext cx="12204000" cy="6876000"/>
          </a:xfrm>
          <a:prstGeom prst="rect">
            <a:avLst/>
          </a:prstGeom>
        </p:spPr>
      </p:pic>
      <p:pic>
        <p:nvPicPr>
          <p:cNvPr id="2052" name="Picture 5">
            <a:extLst>
              <a:ext uri="{FF2B5EF4-FFF2-40B4-BE49-F238E27FC236}">
                <a16:creationId xmlns:a16="http://schemas.microsoft.com/office/drawing/2014/main" id="{755CA23E-A0DE-984B-B81B-DEC87A9E1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87338"/>
            <a:ext cx="1371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8A15F5-B7F9-224D-AA5C-B8AE9066DF19}"/>
              </a:ext>
            </a:extLst>
          </p:cNvPr>
          <p:cNvSpPr/>
          <p:nvPr/>
        </p:nvSpPr>
        <p:spPr>
          <a:xfrm>
            <a:off x="0" y="4344988"/>
            <a:ext cx="12207875" cy="2513012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4E7D7FF7-A605-844B-8A57-4D51776C7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11713"/>
            <a:ext cx="122078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MARINa</a:t>
            </a:r>
            <a:r>
              <a:rPr lang="en-US" altLang="en-US" sz="54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US" altLang="en-US" sz="54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näringsvävar</a:t>
            </a:r>
            <a:r>
              <a:rPr lang="en-US" altLang="en-US" sz="5400" dirty="0">
                <a:solidFill>
                  <a:schemeClr val="bg1"/>
                </a:solidFill>
                <a:latin typeface="Local Brewery Four" panose="02000506000000020004" pitchFamily="2" charset="77"/>
              </a:rPr>
              <a:t> och </a:t>
            </a:r>
            <a:r>
              <a:rPr lang="en-US" altLang="en-US" sz="54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överfiske</a:t>
            </a:r>
            <a:endParaRPr lang="en-US" altLang="en-US" sz="72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6E43DD-CAEE-3647-B367-D710BDC37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436" y="5457325"/>
            <a:ext cx="8705589" cy="558648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DCDC32DE-9814-C846-BB0C-A98667632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00750"/>
            <a:ext cx="12207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solidFill>
                  <a:schemeClr val="bg1"/>
                </a:solidFill>
                <a:latin typeface="Meta Offc Pro" panose="020B0504030101020102" pitchFamily="34" charset="0"/>
              </a:rPr>
              <a:t>En</a:t>
            </a:r>
            <a:r>
              <a:rPr lang="en-US" altLang="en-US" b="1" dirty="0">
                <a:solidFill>
                  <a:schemeClr val="bg1"/>
                </a:solidFill>
                <a:latin typeface="Meta Offc Pro" panose="020B0504030101020102" pitchFamily="34" charset="0"/>
              </a:rPr>
              <a:t> presentation av Marine Stewardship Council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6153C5-1896-814C-9CA5-D882FD959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98640">
            <a:off x="376990" y="5345004"/>
            <a:ext cx="1364499" cy="1323490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F136BCAC-7686-BA47-8678-4EDA914052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8972" y="3128951"/>
            <a:ext cx="2306965" cy="22376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ark, light, bird, night&#10;&#10;Description automatically generated">
            <a:extLst>
              <a:ext uri="{FF2B5EF4-FFF2-40B4-BE49-F238E27FC236}">
                <a16:creationId xmlns:a16="http://schemas.microsoft.com/office/drawing/2014/main" id="{42DDDD35-E813-9546-9247-82A2E0E725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53" r="-98" b="-15301"/>
          <a:stretch/>
        </p:blipFill>
        <p:spPr>
          <a:xfrm>
            <a:off x="0" y="0"/>
            <a:ext cx="12204000" cy="810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CAAA86-7724-3C49-8181-B1CF462E203F}"/>
              </a:ext>
            </a:extLst>
          </p:cNvPr>
          <p:cNvSpPr/>
          <p:nvPr/>
        </p:nvSpPr>
        <p:spPr>
          <a:xfrm>
            <a:off x="4325471" y="0"/>
            <a:ext cx="7866528" cy="6858000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9301F5-6C7F-9643-B102-7959B3A38327}"/>
              </a:ext>
            </a:extLst>
          </p:cNvPr>
          <p:cNvSpPr txBox="1"/>
          <p:nvPr/>
        </p:nvSpPr>
        <p:spPr>
          <a:xfrm>
            <a:off x="325594" y="573507"/>
            <a:ext cx="392248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Local Brewery Five" panose="02000506000000020004" pitchFamily="2" charset="77"/>
              </a:rPr>
              <a:t>	</a:t>
            </a:r>
            <a:r>
              <a:rPr lang="en-GB" sz="36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näringsvävAR</a:t>
            </a:r>
            <a:endParaRPr lang="en-GB" sz="36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  <a:p>
            <a:endParaRPr lang="en-GB" sz="36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  <a:p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På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bilden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 ser du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ett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exempel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 på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en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näringsväv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.</a:t>
            </a:r>
          </a:p>
          <a:p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  <a:p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I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näringsväven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finns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producenter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,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konsumenter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 och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predatorer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. Vet du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vilka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som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är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vilka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?</a:t>
            </a:r>
          </a:p>
          <a:p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  <a:p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Vad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betyder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pilarna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mellan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arterna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?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F081FBA-0A80-CD48-B221-49785921F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50" y="447837"/>
            <a:ext cx="3751729" cy="18341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E46728-AC45-4A4A-B7D9-7CAFD762A053}"/>
              </a:ext>
            </a:extLst>
          </p:cNvPr>
          <p:cNvSpPr txBox="1"/>
          <p:nvPr/>
        </p:nvSpPr>
        <p:spPr>
          <a:xfrm>
            <a:off x="6666777" y="5751732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växtPLANKTON</a:t>
            </a:r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4E22D7-CC4C-4746-B58A-565C8F3D17B8}"/>
              </a:ext>
            </a:extLst>
          </p:cNvPr>
          <p:cNvSpPr txBox="1"/>
          <p:nvPr/>
        </p:nvSpPr>
        <p:spPr>
          <a:xfrm>
            <a:off x="6666777" y="4527661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ZOOPLANKTON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AE7A46-E5A3-1F4D-9250-CABC9B3382D6}"/>
              </a:ext>
            </a:extLst>
          </p:cNvPr>
          <p:cNvSpPr txBox="1"/>
          <p:nvPr/>
        </p:nvSpPr>
        <p:spPr>
          <a:xfrm>
            <a:off x="6666777" y="3324376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sill,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makrill</a:t>
            </a:r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ACF3AF-E599-B347-8872-598D63A55E2B}"/>
              </a:ext>
            </a:extLst>
          </p:cNvPr>
          <p:cNvSpPr txBox="1"/>
          <p:nvPr/>
        </p:nvSpPr>
        <p:spPr>
          <a:xfrm>
            <a:off x="6666777" y="813618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 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människa</a:t>
            </a:r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BF6600-1B04-AB49-B3F2-DAA442C8CC25}"/>
              </a:ext>
            </a:extLst>
          </p:cNvPr>
          <p:cNvSpPr txBox="1"/>
          <p:nvPr/>
        </p:nvSpPr>
        <p:spPr>
          <a:xfrm>
            <a:off x="9108141" y="813618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sjöfågel</a:t>
            </a:r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857886-9330-A94F-8653-B37305179A27}"/>
              </a:ext>
            </a:extLst>
          </p:cNvPr>
          <p:cNvSpPr txBox="1"/>
          <p:nvPr/>
        </p:nvSpPr>
        <p:spPr>
          <a:xfrm>
            <a:off x="3962400" y="813618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säl</a:t>
            </a:r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4E0C3A-3E08-C743-8A03-65ED2751995E}"/>
              </a:ext>
            </a:extLst>
          </p:cNvPr>
          <p:cNvSpPr txBox="1"/>
          <p:nvPr/>
        </p:nvSpPr>
        <p:spPr>
          <a:xfrm>
            <a:off x="4899213" y="2005017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torsk</a:t>
            </a:r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08AFC7-3819-AD4E-90D0-1F33A96ED16E}"/>
              </a:ext>
            </a:extLst>
          </p:cNvPr>
          <p:cNvSpPr txBox="1"/>
          <p:nvPr/>
        </p:nvSpPr>
        <p:spPr>
          <a:xfrm>
            <a:off x="8628531" y="2005017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val</a:t>
            </a:r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0AA0EA93-B70C-F941-9C2A-43BD69261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003842">
            <a:off x="7900118" y="5182513"/>
            <a:ext cx="685251" cy="390464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0F157249-ECB1-CE45-9D02-C49F1390F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913622" flipV="1">
            <a:off x="7801826" y="3916554"/>
            <a:ext cx="685251" cy="402881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60C4BD7F-25C3-B342-828D-7D4E2AE29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50003">
            <a:off x="9262752" y="5523172"/>
            <a:ext cx="685251" cy="390464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62DCC667-812B-594D-ADDA-8DF0B28A6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408328">
            <a:off x="10523068" y="2664625"/>
            <a:ext cx="685251" cy="390464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6FD4DE1F-8723-9546-ABD6-71A353B65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905519">
            <a:off x="10361703" y="3489377"/>
            <a:ext cx="685251" cy="390464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194CBB23-6D12-E844-81EC-06FB3136A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98138">
            <a:off x="10056904" y="4206553"/>
            <a:ext cx="685251" cy="390464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A0058F35-DD19-3541-91CF-4239F2C3A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861704">
            <a:off x="9662458" y="4887870"/>
            <a:ext cx="685251" cy="390464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68EA823A-C4C4-5746-A5AF-FF2A9A312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905519">
            <a:off x="9208715" y="2737013"/>
            <a:ext cx="685251" cy="390464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B7621B22-5E89-FE48-8E57-EF92BC0BD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905519">
            <a:off x="10141044" y="1428164"/>
            <a:ext cx="685251" cy="390464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BED11E67-7F04-4444-9AEF-A9C43FC30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003842">
            <a:off x="7756682" y="2744112"/>
            <a:ext cx="685251" cy="390464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2F5F17BC-DAAB-6544-9772-4530FF9F6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913622" flipV="1">
            <a:off x="7730108" y="2087751"/>
            <a:ext cx="685251" cy="402881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65C839D3-8A23-644F-99D5-E3EC2656D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730768">
            <a:off x="7792541" y="1417331"/>
            <a:ext cx="685251" cy="390464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47BD4456-BB97-A14A-913D-2FE47D215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50970" flipV="1">
            <a:off x="6369625" y="2730132"/>
            <a:ext cx="685251" cy="402881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00A64372-B9FB-D84D-B732-452471475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051376" flipV="1">
            <a:off x="6190331" y="3250085"/>
            <a:ext cx="685251" cy="402881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A85E5279-B4DD-7746-A617-5E582F3C2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136934" flipV="1">
            <a:off x="5598656" y="2837706"/>
            <a:ext cx="685251" cy="402881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16E7EDC1-51E0-A24F-9EE8-E7FF11C16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579635" flipV="1">
            <a:off x="5240068" y="2210176"/>
            <a:ext cx="685251" cy="402881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024910BB-4F22-9B4E-8779-4C0212075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709186" flipV="1">
            <a:off x="5114562" y="1493000"/>
            <a:ext cx="685251" cy="402881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DF8D4ED6-D153-904A-88A3-6A1BCEF46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747399" flipV="1">
            <a:off x="6582224" y="1568067"/>
            <a:ext cx="685251" cy="402881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ABE633A6-F026-B449-865F-5DD12CF16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82273" flipV="1">
            <a:off x="7012530" y="1030184"/>
            <a:ext cx="685251" cy="402881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05EDB874-F796-864A-BFC5-7310847B8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8335" y="4179158"/>
            <a:ext cx="2597665" cy="251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7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nature&#10;&#10;Description generated with high confidence">
            <a:extLst>
              <a:ext uri="{FF2B5EF4-FFF2-40B4-BE49-F238E27FC236}">
                <a16:creationId xmlns:a16="http://schemas.microsoft.com/office/drawing/2014/main" id="{ED1B95CB-5DF8-A548-97AB-2EA263D85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7" b="-34118"/>
          <a:stretch/>
        </p:blipFill>
        <p:spPr>
          <a:xfrm>
            <a:off x="0" y="0"/>
            <a:ext cx="12192000" cy="10404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A6CC11-BBF1-294C-908B-372ED8B2DD2A}"/>
              </a:ext>
            </a:extLst>
          </p:cNvPr>
          <p:cNvSpPr/>
          <p:nvPr/>
        </p:nvSpPr>
        <p:spPr>
          <a:xfrm>
            <a:off x="6651816" y="336540"/>
            <a:ext cx="5071621" cy="1331913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2F3B51-D26D-454B-9609-A511F4F1928B}"/>
              </a:ext>
            </a:extLst>
          </p:cNvPr>
          <p:cNvSpPr txBox="1"/>
          <p:nvPr/>
        </p:nvSpPr>
        <p:spPr>
          <a:xfrm>
            <a:off x="6743256" y="494664"/>
            <a:ext cx="5128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Här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 ser vi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algblomning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utanför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 islands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kust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 -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från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rymden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3182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4" descr="A flock of seagulls flying in the sky&#10;&#10;Description automatically generated">
            <a:extLst>
              <a:ext uri="{FF2B5EF4-FFF2-40B4-BE49-F238E27FC236}">
                <a16:creationId xmlns:a16="http://schemas.microsoft.com/office/drawing/2014/main" id="{18027769-26BE-3548-8C59-3492B6D8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11613" r="1704" b="44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619E37-8E32-F140-9327-A831864C1559}"/>
              </a:ext>
            </a:extLst>
          </p:cNvPr>
          <p:cNvSpPr/>
          <p:nvPr/>
        </p:nvSpPr>
        <p:spPr>
          <a:xfrm>
            <a:off x="854075" y="5378450"/>
            <a:ext cx="10186988" cy="1331913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9219" name="TextBox 5">
            <a:extLst>
              <a:ext uri="{FF2B5EF4-FFF2-40B4-BE49-F238E27FC236}">
                <a16:creationId xmlns:a16="http://schemas.microsoft.com/office/drawing/2014/main" id="{1682DF42-55F9-5D4B-974C-A9D16385E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5567363"/>
            <a:ext cx="101044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Kan du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addera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någon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 art till den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här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näringsväven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?</a:t>
            </a:r>
          </a:p>
          <a:p>
            <a:pPr algn="ctr"/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Var I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världen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 TROR DU ATT DEN HÄR NÄRINGSVÄVEN FINNS?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111</Words>
  <Application>Microsoft Office PowerPoint</Application>
  <PresentationFormat>Bredbild</PresentationFormat>
  <Paragraphs>26</Paragraphs>
  <Slides>4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Local Brewery Five</vt:lpstr>
      <vt:lpstr>Local Brewery Four</vt:lpstr>
      <vt:lpstr>Meta Offc Pro</vt:lpstr>
      <vt:lpstr>Office Theme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Corbilla</dc:creator>
  <cp:lastModifiedBy>Julia Dahlin</cp:lastModifiedBy>
  <cp:revision>35</cp:revision>
  <cp:lastPrinted>2019-07-09T15:59:32Z</cp:lastPrinted>
  <dcterms:created xsi:type="dcterms:W3CDTF">2019-07-02T11:39:25Z</dcterms:created>
  <dcterms:modified xsi:type="dcterms:W3CDTF">2020-04-16T22:11:44Z</dcterms:modified>
  <cp:contentStatus>Slutgiltig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