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6"/>
  </p:sldMasterIdLst>
  <p:sldIdLst>
    <p:sldId id="270" r:id="rId7"/>
    <p:sldId id="266" r:id="rId8"/>
    <p:sldId id="265" r:id="rId9"/>
    <p:sldId id="258" r:id="rId10"/>
    <p:sldId id="267" r:id="rId11"/>
    <p:sldId id="268" r:id="rId12"/>
    <p:sldId id="269" r:id="rId13"/>
    <p:sldId id="259" r:id="rId14"/>
    <p:sldId id="262" r:id="rId15"/>
    <p:sldId id="26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648245-D3EF-4339-B784-87BDE83B804B}" v="1" dt="2020-04-23T15:11:42.8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26" autoAdjust="0"/>
    <p:restoredTop sz="94660"/>
  </p:normalViewPr>
  <p:slideViewPr>
    <p:cSldViewPr snapToGrid="0">
      <p:cViewPr varScale="1">
        <p:scale>
          <a:sx n="64" d="100"/>
          <a:sy n="64" d="100"/>
        </p:scale>
        <p:origin x="3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A3D22-2E6B-4C62-9677-453ED52D3D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7DA8E6-2095-450D-91D9-E3A4952B98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254ADC-B292-4D24-8035-3EC81DE48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39539-53BD-4F65-B503-3FE768A055AB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6B914-DB73-4741-BBB8-2E3E182C4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49BE9E-23CA-4868-9504-DC075926C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31AC6-F25D-48EE-B750-74B8264DF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650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52629-286E-429E-B896-0518AAEA1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93D762-810A-487A-8DB4-12C8B18DDE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BEB862-4C03-4F8A-99E3-E7449DBF6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39539-53BD-4F65-B503-3FE768A055AB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D94753-4394-48DE-9E48-4F53B9621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A7B629-68EA-4920-8FA4-E68D80A95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31AC6-F25D-48EE-B750-74B8264DF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121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CC35EC-C1EE-418A-9006-D6CD9439AF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C92B96-929A-4B3A-BBD9-532D69B355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B95835-4AB3-476A-BB91-84660914F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39539-53BD-4F65-B503-3FE768A055AB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1B4DB-D1CD-477C-8025-F9339F468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961B87-313B-485F-8B82-203BEB8CF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31AC6-F25D-48EE-B750-74B8264DF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305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93F94-0E30-4AC8-BEE8-D46D66FFC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ABFB0-0C5B-4BAE-AB00-F515B35C6A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695A2F-B05C-41F0-B3B3-256069E70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39539-53BD-4F65-B503-3FE768A055AB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D5B8B2-78F9-4584-B139-F1FD91028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02A973-9883-4B2B-9FEF-673A0E719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31AC6-F25D-48EE-B750-74B8264DF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42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7A6DB-D60E-4CB8-AE1F-7B7B054AA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199A37-7C29-4BA9-B3B3-AD5DA94D34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CF2578-DDC8-4208-9D15-AFD1E2F31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39539-53BD-4F65-B503-3FE768A055AB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EB47E9-90EF-4E52-801E-FCF13BBFD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AF31-8CA0-439E-8F4D-5F29BC0F5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31AC6-F25D-48EE-B750-74B8264DF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2655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7B4EC-7903-440D-A504-853F676C8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196F8-F6BA-4621-8C8C-65B027D277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DD8D56-7C27-4020-BF79-3B70FDD0FE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3EABED-DD15-44BA-B7DD-6115CC58F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39539-53BD-4F65-B503-3FE768A055AB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665A0E-DBA7-4EF7-AB59-9441B21DC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FFCCDB-77A0-4AEA-8394-27F27D6E6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31AC6-F25D-48EE-B750-74B8264DF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088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16F05-ADF0-4CEF-9E36-AC96EA3D5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EFD22F-9E58-44AE-8015-2600EF3750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212279-6CFF-4275-B969-5CA09C90C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0F981D-1037-4207-AD4D-C0C1CF0F49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D3DE6F-D3C6-4E95-86E4-98103D3FC0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0E7E1C-B083-47FC-80D6-F9B9D3C99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39539-53BD-4F65-B503-3FE768A055AB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D47797-DAF0-4D60-BE94-1B4F8BA34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EB41C3-9E7E-47E6-8DB5-735A46F63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31AC6-F25D-48EE-B750-74B8264DF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5060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0FAB5-10B7-4E37-AFAC-C25D90FF4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046CCC-1693-45E3-A5DC-90762227C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39539-53BD-4F65-B503-3FE768A055AB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E66809-D1AF-4DCC-AE88-B8195286E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30A18E-2040-4E4B-93C8-4384F6C10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31AC6-F25D-48EE-B750-74B8264DF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1509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695B30-9EAC-420E-ABE2-CD6A62DF9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39539-53BD-4F65-B503-3FE768A055AB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C0918C-A38E-4A50-BF9D-A0AC57471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0C6627-0497-4084-9D27-41B925908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31AC6-F25D-48EE-B750-74B8264DF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035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CB01B-DA20-4144-B0A0-FDE65442B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6B0674-2222-46F1-B989-14851271E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74BC78-FCDF-4DA0-868C-9E31E0FA22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F8A709-F1D2-4899-8F7C-5D13FEAD4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39539-53BD-4F65-B503-3FE768A055AB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DE9C75-6AAF-46B7-8849-19A7DD3BC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96FEAF-17CA-47EC-9DC5-898A58F90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31AC6-F25D-48EE-B750-74B8264DF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5269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20BC7-DA17-4530-B731-EA0041E45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1641F2-39A5-4842-8E63-6B30CAD91B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3344F8-8C3C-41AD-BF56-0F7EF1637F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8B847E-A7E0-4C6A-BF26-7138B9F1B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39539-53BD-4F65-B503-3FE768A055AB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5466E4-19D1-4887-9CA0-C6F8C19CF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FC3D39-A74E-43B2-ADC2-9662C8077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31AC6-F25D-48EE-B750-74B8264DF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494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757247-9615-4A4A-A2C4-593EC073F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517D6D-EC06-4B45-B477-A7CCD562FB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B50F5C-6462-4CF0-82B4-D5DF27BAB5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39539-53BD-4F65-B503-3FE768A055AB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7D95F9-E71C-44F3-B703-B0072018EB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CBA060-D656-416E-A111-6171DDE655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31AC6-F25D-48EE-B750-74B8264DF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956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ird flying over a body of water&#10;&#10;Description automatically generated">
            <a:extLst>
              <a:ext uri="{FF2B5EF4-FFF2-40B4-BE49-F238E27FC236}">
                <a16:creationId xmlns:a16="http://schemas.microsoft.com/office/drawing/2014/main" id="{29BC9C76-A2FE-4E40-973D-95FFF66897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225" y="-36000"/>
            <a:ext cx="12219100" cy="6876000"/>
          </a:xfrm>
          <a:prstGeom prst="rect">
            <a:avLst/>
          </a:prstGeom>
        </p:spPr>
      </p:pic>
      <p:pic>
        <p:nvPicPr>
          <p:cNvPr id="2052" name="Picture 5">
            <a:extLst>
              <a:ext uri="{FF2B5EF4-FFF2-40B4-BE49-F238E27FC236}">
                <a16:creationId xmlns:a16="http://schemas.microsoft.com/office/drawing/2014/main" id="{755CA23E-A0DE-984B-B81B-DEC87A9E1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013" y="287338"/>
            <a:ext cx="13716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38A15F5-B7F9-224D-AA5C-B8AE9066DF19}"/>
              </a:ext>
            </a:extLst>
          </p:cNvPr>
          <p:cNvSpPr/>
          <p:nvPr/>
        </p:nvSpPr>
        <p:spPr>
          <a:xfrm>
            <a:off x="0" y="4344988"/>
            <a:ext cx="12207875" cy="2513012"/>
          </a:xfrm>
          <a:prstGeom prst="rect">
            <a:avLst/>
          </a:prstGeom>
          <a:solidFill>
            <a:srgbClr val="01316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0064B0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49F1539-53D8-154E-A0B8-F8D5F3912B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2026" y="5409097"/>
            <a:ext cx="9365974" cy="601025"/>
          </a:xfrm>
          <a:prstGeom prst="rect">
            <a:avLst/>
          </a:prstGeom>
        </p:spPr>
      </p:pic>
      <p:sp>
        <p:nvSpPr>
          <p:cNvPr id="15" name="TextBox 7">
            <a:extLst>
              <a:ext uri="{FF2B5EF4-FFF2-40B4-BE49-F238E27FC236}">
                <a16:creationId xmlns:a16="http://schemas.microsoft.com/office/drawing/2014/main" id="{708CAB7E-9485-A841-BE18-06B756B29C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899809"/>
            <a:ext cx="122078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 dirty="0" err="1">
                <a:solidFill>
                  <a:schemeClr val="bg1"/>
                </a:solidFill>
                <a:latin typeface="Local Brewery Four" panose="02000506000000020004" pitchFamily="2" charset="77"/>
              </a:rPr>
              <a:t>hållbarhetsfoton</a:t>
            </a:r>
            <a:endParaRPr lang="en-US" altLang="en-US" sz="2800" dirty="0">
              <a:solidFill>
                <a:schemeClr val="bg1"/>
              </a:solidFill>
              <a:latin typeface="Local Brewery Four" panose="02000506000000020004" pitchFamily="2" charset="77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BF910F4-DEC2-4749-B9AE-1A6A3CB142C8}"/>
              </a:ext>
            </a:extLst>
          </p:cNvPr>
          <p:cNvSpPr txBox="1">
            <a:spLocks/>
          </p:cNvSpPr>
          <p:nvPr/>
        </p:nvSpPr>
        <p:spPr bwMode="auto">
          <a:xfrm>
            <a:off x="0" y="4711148"/>
            <a:ext cx="12192000" cy="96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/>
            <a:r>
              <a:rPr lang="en-GB" sz="4000" dirty="0" err="1">
                <a:solidFill>
                  <a:schemeClr val="bg1"/>
                </a:solidFill>
                <a:latin typeface="Local Brewery Five" panose="02000506000000020004" pitchFamily="2" charset="77"/>
              </a:rPr>
              <a:t>Hållbarhet</a:t>
            </a:r>
            <a:r>
              <a:rPr lang="en-GB" sz="4000" dirty="0">
                <a:solidFill>
                  <a:schemeClr val="bg1"/>
                </a:solidFill>
                <a:latin typeface="Local Brewery Five" panose="02000506000000020004" pitchFamily="2" charset="77"/>
              </a:rPr>
              <a:t> I </a:t>
            </a:r>
            <a:r>
              <a:rPr lang="en-GB" sz="4000" dirty="0" err="1">
                <a:solidFill>
                  <a:schemeClr val="bg1"/>
                </a:solidFill>
                <a:latin typeface="Local Brewery Five" panose="02000506000000020004" pitchFamily="2" charset="77"/>
              </a:rPr>
              <a:t>havet</a:t>
            </a:r>
            <a:r>
              <a:rPr lang="en-GB" sz="4000" dirty="0">
                <a:solidFill>
                  <a:schemeClr val="bg1"/>
                </a:solidFill>
                <a:latin typeface="Local Brewery Five" panose="02000506000000020004" pitchFamily="2" charset="77"/>
              </a:rPr>
              <a:t>: </a:t>
            </a:r>
            <a:r>
              <a:rPr lang="en-GB" sz="4000" dirty="0" err="1">
                <a:solidFill>
                  <a:schemeClr val="bg1"/>
                </a:solidFill>
                <a:latin typeface="Local Brewery Five" panose="02000506000000020004" pitchFamily="2" charset="77"/>
              </a:rPr>
              <a:t>vad</a:t>
            </a:r>
            <a:r>
              <a:rPr lang="en-GB" sz="4000" dirty="0">
                <a:solidFill>
                  <a:schemeClr val="bg1"/>
                </a:solidFill>
                <a:latin typeface="Local Brewery Five" panose="02000506000000020004" pitchFamily="2" charset="77"/>
              </a:rPr>
              <a:t> </a:t>
            </a:r>
            <a:r>
              <a:rPr lang="en-GB" sz="4000" dirty="0" err="1">
                <a:solidFill>
                  <a:schemeClr val="bg1"/>
                </a:solidFill>
                <a:latin typeface="Local Brewery Five" panose="02000506000000020004" pitchFamily="2" charset="77"/>
              </a:rPr>
              <a:t>innebär</a:t>
            </a:r>
            <a:r>
              <a:rPr lang="en-GB" sz="4000" dirty="0">
                <a:solidFill>
                  <a:schemeClr val="bg1"/>
                </a:solidFill>
                <a:latin typeface="Local Brewery Five" panose="02000506000000020004" pitchFamily="2" charset="77"/>
              </a:rPr>
              <a:t> det </a:t>
            </a:r>
            <a:r>
              <a:rPr lang="en-GB" sz="4000" dirty="0" err="1">
                <a:solidFill>
                  <a:schemeClr val="bg1"/>
                </a:solidFill>
                <a:latin typeface="Local Brewery Five" panose="02000506000000020004" pitchFamily="2" charset="77"/>
              </a:rPr>
              <a:t>egentligen</a:t>
            </a:r>
            <a:r>
              <a:rPr lang="en-GB" sz="4000" dirty="0">
                <a:solidFill>
                  <a:schemeClr val="bg1"/>
                </a:solidFill>
                <a:latin typeface="Local Brewery Five" panose="02000506000000020004" pitchFamily="2" charset="77"/>
              </a:rPr>
              <a:t>?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71DA36D6-FF50-DE45-A180-1C5A76C989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4038" y="-54000"/>
            <a:ext cx="2266949" cy="219881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52FC05-1A7C-4CE5-AA39-1DF3B86559E2}"/>
              </a:ext>
            </a:extLst>
          </p:cNvPr>
          <p:cNvSpPr txBox="1"/>
          <p:nvPr/>
        </p:nvSpPr>
        <p:spPr>
          <a:xfrm>
            <a:off x="4196079" y="2459501"/>
            <a:ext cx="37998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err="1">
                <a:solidFill>
                  <a:schemeClr val="accent1">
                    <a:lumMod val="75000"/>
                  </a:schemeClr>
                </a:solidFill>
                <a:latin typeface="Local Brewery Five" panose="02000506000000020004" pitchFamily="50" charset="0"/>
              </a:rPr>
              <a:t>Vilka</a:t>
            </a:r>
            <a:r>
              <a:rPr lang="en-GB" sz="4000" b="1" dirty="0">
                <a:solidFill>
                  <a:schemeClr val="accent1">
                    <a:lumMod val="75000"/>
                  </a:schemeClr>
                </a:solidFill>
                <a:latin typeface="Local Brewery Five" panose="02000506000000020004" pitchFamily="50" charset="0"/>
              </a:rPr>
              <a:t> </a:t>
            </a:r>
            <a:r>
              <a:rPr lang="en-GB" sz="4000" b="1" dirty="0" err="1">
                <a:solidFill>
                  <a:schemeClr val="accent1">
                    <a:lumMod val="75000"/>
                  </a:schemeClr>
                </a:solidFill>
                <a:latin typeface="Local Brewery Five" panose="02000506000000020004" pitchFamily="50" charset="0"/>
              </a:rPr>
              <a:t>av</a:t>
            </a:r>
            <a:r>
              <a:rPr lang="en-GB" sz="4000" b="1" dirty="0">
                <a:solidFill>
                  <a:schemeClr val="accent1">
                    <a:lumMod val="75000"/>
                  </a:schemeClr>
                </a:solidFill>
                <a:latin typeface="Local Brewery Five" panose="02000506000000020004" pitchFamily="50" charset="0"/>
              </a:rPr>
              <a:t> </a:t>
            </a:r>
            <a:r>
              <a:rPr lang="en-GB" sz="4000" b="1" dirty="0" err="1">
                <a:solidFill>
                  <a:schemeClr val="accent1">
                    <a:lumMod val="75000"/>
                  </a:schemeClr>
                </a:solidFill>
                <a:latin typeface="Local Brewery Five" panose="02000506000000020004" pitchFamily="50" charset="0"/>
              </a:rPr>
              <a:t>bilderna</a:t>
            </a:r>
            <a:endParaRPr lang="en-GB" sz="4000" b="1" dirty="0">
              <a:solidFill>
                <a:schemeClr val="accent1">
                  <a:lumMod val="75000"/>
                </a:schemeClr>
              </a:solidFill>
              <a:latin typeface="Local Brewery Five" panose="02000506000000020004" pitchFamily="50" charset="0"/>
            </a:endParaRPr>
          </a:p>
          <a:p>
            <a:pPr algn="ctr"/>
            <a:r>
              <a:rPr lang="en-GB" sz="4000" b="1" dirty="0" err="1">
                <a:solidFill>
                  <a:schemeClr val="accent1">
                    <a:lumMod val="75000"/>
                  </a:schemeClr>
                </a:solidFill>
                <a:latin typeface="Local Brewery Five" panose="02000506000000020004" pitchFamily="50" charset="0"/>
              </a:rPr>
              <a:t>representerar</a:t>
            </a:r>
            <a:r>
              <a:rPr lang="en-GB" sz="4000" b="1" dirty="0">
                <a:solidFill>
                  <a:schemeClr val="accent1">
                    <a:lumMod val="75000"/>
                  </a:schemeClr>
                </a:solidFill>
                <a:latin typeface="Local Brewery Five" panose="02000506000000020004" pitchFamily="50" charset="0"/>
              </a:rPr>
              <a:t> </a:t>
            </a:r>
            <a:r>
              <a:rPr lang="en-GB" sz="4000" b="1" dirty="0" err="1">
                <a:solidFill>
                  <a:schemeClr val="accent1">
                    <a:lumMod val="75000"/>
                  </a:schemeClr>
                </a:solidFill>
                <a:latin typeface="Local Brewery Five" panose="02000506000000020004" pitchFamily="50" charset="0"/>
              </a:rPr>
              <a:t>hållbarhet</a:t>
            </a:r>
            <a:r>
              <a:rPr lang="en-GB" sz="4000" b="1" dirty="0">
                <a:solidFill>
                  <a:schemeClr val="accent1">
                    <a:lumMod val="75000"/>
                  </a:schemeClr>
                </a:solidFill>
                <a:latin typeface="Local Brewery Five" panose="02000506000000020004" pitchFamily="50" charset="0"/>
              </a:rPr>
              <a:t>?</a:t>
            </a:r>
          </a:p>
        </p:txBody>
      </p:sp>
      <p:pic>
        <p:nvPicPr>
          <p:cNvPr id="3" name="Bildobjekt 2" descr="En bild som visar fisk, koraller, vatten, djur&#10;&#10;Automatiskt genererad beskrivning">
            <a:extLst>
              <a:ext uri="{FF2B5EF4-FFF2-40B4-BE49-F238E27FC236}">
                <a16:creationId xmlns:a16="http://schemas.microsoft.com/office/drawing/2014/main" id="{F3A5111A-094C-4AD3-9AE8-D60E4D9316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" y="2360293"/>
            <a:ext cx="3799838" cy="2137409"/>
          </a:xfrm>
          <a:prstGeom prst="rect">
            <a:avLst/>
          </a:prstGeom>
        </p:spPr>
      </p:pic>
      <p:pic>
        <p:nvPicPr>
          <p:cNvPr id="4" name="Platshållare för innehåll 4" descr="En bild som visar utomhus, vatten, vy, stenig&#10;&#10;Automatiskt genererad beskrivning">
            <a:extLst>
              <a:ext uri="{FF2B5EF4-FFF2-40B4-BE49-F238E27FC236}">
                <a16:creationId xmlns:a16="http://schemas.microsoft.com/office/drawing/2014/main" id="{4BA59B2E-E5A7-489F-A6F0-00C682BB1B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96080" y="4720589"/>
            <a:ext cx="3799839" cy="2137410"/>
          </a:xfrm>
          <a:prstGeom prst="rect">
            <a:avLst/>
          </a:prstGeom>
        </p:spPr>
      </p:pic>
      <p:pic>
        <p:nvPicPr>
          <p:cNvPr id="5" name="Picture 4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F3D842B4-A25E-451A-BEBB-B9C6A9FD1E8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720590"/>
            <a:ext cx="3799838" cy="2137409"/>
          </a:xfrm>
          <a:prstGeom prst="rect">
            <a:avLst/>
          </a:prstGeom>
        </p:spPr>
      </p:pic>
      <p:pic>
        <p:nvPicPr>
          <p:cNvPr id="6" name="Bildobjekt 5" descr="En bild som visar tårta, utomhus, mat, fågel&#10;&#10;Automatiskt genererad beskrivning">
            <a:extLst>
              <a:ext uri="{FF2B5EF4-FFF2-40B4-BE49-F238E27FC236}">
                <a16:creationId xmlns:a16="http://schemas.microsoft.com/office/drawing/2014/main" id="{EFBE3101-79DB-447D-BFA7-8EB25CBB9F4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799842" cy="2137411"/>
          </a:xfrm>
          <a:prstGeom prst="rect">
            <a:avLst/>
          </a:prstGeom>
        </p:spPr>
      </p:pic>
      <p:pic>
        <p:nvPicPr>
          <p:cNvPr id="7" name="Bildobjekt 6" descr="En bild som visar utomhus, mat, vatten, sitter&#10;&#10;Automatiskt genererad beskrivning">
            <a:extLst>
              <a:ext uri="{FF2B5EF4-FFF2-40B4-BE49-F238E27FC236}">
                <a16:creationId xmlns:a16="http://schemas.microsoft.com/office/drawing/2014/main" id="{61CC5459-C0A5-4980-92DD-1A6A5E72E3E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92162" y="2360294"/>
            <a:ext cx="3799838" cy="2137409"/>
          </a:xfrm>
          <a:prstGeom prst="rect">
            <a:avLst/>
          </a:prstGeom>
        </p:spPr>
      </p:pic>
      <p:pic>
        <p:nvPicPr>
          <p:cNvPr id="8" name="Bildobjekt 7" descr="En bild som visar utomhus, vatten, gräs, man&#10;&#10;Automatiskt genererad beskrivning">
            <a:extLst>
              <a:ext uri="{FF2B5EF4-FFF2-40B4-BE49-F238E27FC236}">
                <a16:creationId xmlns:a16="http://schemas.microsoft.com/office/drawing/2014/main" id="{224EC393-B99F-450C-9676-0D56A2D4DBB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92160" y="4720588"/>
            <a:ext cx="3799842" cy="2137411"/>
          </a:xfrm>
          <a:prstGeom prst="rect">
            <a:avLst/>
          </a:prstGeom>
        </p:spPr>
      </p:pic>
      <p:pic>
        <p:nvPicPr>
          <p:cNvPr id="9" name="Picture 4" descr="A group of people standing in a garden&#10;&#10;Description generated with very high confidence">
            <a:extLst>
              <a:ext uri="{FF2B5EF4-FFF2-40B4-BE49-F238E27FC236}">
                <a16:creationId xmlns:a16="http://schemas.microsoft.com/office/drawing/2014/main" id="{429057B6-1185-41AC-8D02-673C1A42E04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92160" y="0"/>
            <a:ext cx="3799834" cy="2137407"/>
          </a:xfrm>
          <a:prstGeom prst="rect">
            <a:avLst/>
          </a:prstGeom>
        </p:spPr>
      </p:pic>
      <p:pic>
        <p:nvPicPr>
          <p:cNvPr id="10" name="Picture 6" descr="A picture containing sky, outdoor&#10;&#10;Description generated with very high confidence">
            <a:extLst>
              <a:ext uri="{FF2B5EF4-FFF2-40B4-BE49-F238E27FC236}">
                <a16:creationId xmlns:a16="http://schemas.microsoft.com/office/drawing/2014/main" id="{40902011-EC04-4FA6-BFCF-8E612253A10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06"/>
          <a:stretch/>
        </p:blipFill>
        <p:spPr>
          <a:xfrm>
            <a:off x="4196081" y="0"/>
            <a:ext cx="3799838" cy="213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682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fisk, koraller, vatten, djur&#10;&#10;Automatiskt genererad beskrivning">
            <a:extLst>
              <a:ext uri="{FF2B5EF4-FFF2-40B4-BE49-F238E27FC236}">
                <a16:creationId xmlns:a16="http://schemas.microsoft.com/office/drawing/2014/main" id="{8744B141-A894-44C6-83D9-4140331660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CF9977ED-81D4-4963-ACDA-066D82AA1BC6}"/>
              </a:ext>
            </a:extLst>
          </p:cNvPr>
          <p:cNvSpPr/>
          <p:nvPr/>
        </p:nvSpPr>
        <p:spPr>
          <a:xfrm>
            <a:off x="9361170" y="5943600"/>
            <a:ext cx="2830830" cy="914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55344CE6-8DCA-40DD-8695-CF6FAFB02538}"/>
              </a:ext>
            </a:extLst>
          </p:cNvPr>
          <p:cNvSpPr txBox="1"/>
          <p:nvPr/>
        </p:nvSpPr>
        <p:spPr>
          <a:xfrm>
            <a:off x="9471738" y="6077634"/>
            <a:ext cx="3931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chemeClr val="bg1"/>
                </a:solidFill>
                <a:latin typeface="Meta Offc Pro" panose="020B0504030101020102" pitchFamily="34" charset="0"/>
              </a:rPr>
              <a:t>Korallrev från ovan</a:t>
            </a:r>
          </a:p>
          <a:p>
            <a:r>
              <a:rPr lang="sv-SE" b="1" dirty="0">
                <a:solidFill>
                  <a:schemeClr val="bg1"/>
                </a:solidFill>
                <a:latin typeface="Meta Offc Pro" panose="020B0504030101020102" pitchFamily="34" charset="0"/>
              </a:rPr>
              <a:t>Foto: The Ocean Agency</a:t>
            </a:r>
          </a:p>
        </p:txBody>
      </p:sp>
    </p:spTree>
    <p:extLst>
      <p:ext uri="{BB962C8B-B14F-4D97-AF65-F5344CB8AC3E}">
        <p14:creationId xmlns:p14="http://schemas.microsoft.com/office/powerpoint/2010/main" val="1615128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10BDF7-4FF3-4079-BB47-C7735EA2B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>
              <a:latin typeface="Meta Offc Pro" panose="020B0504030101020102" pitchFamily="34" charset="0"/>
            </a:endParaRPr>
          </a:p>
        </p:txBody>
      </p:sp>
      <p:pic>
        <p:nvPicPr>
          <p:cNvPr id="5" name="Platshållare för innehåll 4" descr="En bild som visar utomhus, vatten, vy, stenig&#10;&#10;Automatiskt genererad beskrivning">
            <a:extLst>
              <a:ext uri="{FF2B5EF4-FFF2-40B4-BE49-F238E27FC236}">
                <a16:creationId xmlns:a16="http://schemas.microsoft.com/office/drawing/2014/main" id="{CAACF287-3F1F-47C8-A5E8-1E7BE2EA2F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775B5CB3-F93F-4CE4-BD55-50B81F9A9A13}"/>
              </a:ext>
            </a:extLst>
          </p:cNvPr>
          <p:cNvSpPr/>
          <p:nvPr/>
        </p:nvSpPr>
        <p:spPr>
          <a:xfrm>
            <a:off x="8401050" y="5943600"/>
            <a:ext cx="3790950" cy="914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2C9BC95B-496D-4208-90AD-BA4FD9F940A0}"/>
              </a:ext>
            </a:extLst>
          </p:cNvPr>
          <p:cNvSpPr txBox="1"/>
          <p:nvPr/>
        </p:nvSpPr>
        <p:spPr>
          <a:xfrm>
            <a:off x="8477328" y="6077634"/>
            <a:ext cx="3931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chemeClr val="bg1"/>
                </a:solidFill>
                <a:latin typeface="Meta Offc Pro" panose="020B0504030101020102" pitchFamily="34" charset="0"/>
              </a:rPr>
              <a:t>Blekta koraller, Maldiverna 2016</a:t>
            </a:r>
          </a:p>
          <a:p>
            <a:r>
              <a:rPr lang="sv-SE" b="1" dirty="0">
                <a:solidFill>
                  <a:schemeClr val="bg1"/>
                </a:solidFill>
                <a:latin typeface="Meta Offc Pro" panose="020B0504030101020102" pitchFamily="34" charset="0"/>
              </a:rPr>
              <a:t>Foto: The Ocean Agency</a:t>
            </a:r>
          </a:p>
        </p:txBody>
      </p:sp>
    </p:spTree>
    <p:extLst>
      <p:ext uri="{BB962C8B-B14F-4D97-AF65-F5344CB8AC3E}">
        <p14:creationId xmlns:p14="http://schemas.microsoft.com/office/powerpoint/2010/main" val="2448801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2A805A56-C43D-4E1A-87CE-57EBF1021A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D30768BE-0909-4D06-A308-5E5EF519A02B}"/>
              </a:ext>
            </a:extLst>
          </p:cNvPr>
          <p:cNvSpPr/>
          <p:nvPr/>
        </p:nvSpPr>
        <p:spPr>
          <a:xfrm>
            <a:off x="9401446" y="5934269"/>
            <a:ext cx="2790554" cy="914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38C73F50-6CE8-4A8A-A4D7-2AF47B96E2FC}"/>
              </a:ext>
            </a:extLst>
          </p:cNvPr>
          <p:cNvSpPr txBox="1"/>
          <p:nvPr/>
        </p:nvSpPr>
        <p:spPr>
          <a:xfrm>
            <a:off x="9401447" y="6077634"/>
            <a:ext cx="2790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chemeClr val="bg1"/>
                </a:solidFill>
                <a:latin typeface="Meta Offc Pro" panose="020B0504030101020102" pitchFamily="34" charset="0"/>
              </a:rPr>
              <a:t>Plast</a:t>
            </a:r>
          </a:p>
          <a:p>
            <a:r>
              <a:rPr lang="sv-SE" b="1" dirty="0">
                <a:solidFill>
                  <a:schemeClr val="bg1"/>
                </a:solidFill>
                <a:latin typeface="Meta Offc Pro" panose="020B0504030101020102" pitchFamily="34" charset="0"/>
              </a:rPr>
              <a:t>Foto: PhotosForClass.com</a:t>
            </a:r>
          </a:p>
        </p:txBody>
      </p:sp>
    </p:spTree>
    <p:extLst>
      <p:ext uri="{BB962C8B-B14F-4D97-AF65-F5344CB8AC3E}">
        <p14:creationId xmlns:p14="http://schemas.microsoft.com/office/powerpoint/2010/main" val="4287437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tårta, utomhus, mat, fågel&#10;&#10;Automatiskt genererad beskrivning">
            <a:extLst>
              <a:ext uri="{FF2B5EF4-FFF2-40B4-BE49-F238E27FC236}">
                <a16:creationId xmlns:a16="http://schemas.microsoft.com/office/drawing/2014/main" id="{8015DE5E-FFAB-4995-BB40-80D5D775E11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868C19CF-C569-4117-B6C1-EB3C6D63FE55}"/>
              </a:ext>
            </a:extLst>
          </p:cNvPr>
          <p:cNvSpPr/>
          <p:nvPr/>
        </p:nvSpPr>
        <p:spPr>
          <a:xfrm>
            <a:off x="9410778" y="5943600"/>
            <a:ext cx="2781222" cy="914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0B571C4E-E7A5-4897-A66C-1A7B0CF91A14}"/>
              </a:ext>
            </a:extLst>
          </p:cNvPr>
          <p:cNvSpPr txBox="1"/>
          <p:nvPr/>
        </p:nvSpPr>
        <p:spPr>
          <a:xfrm>
            <a:off x="9410778" y="6077634"/>
            <a:ext cx="2781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chemeClr val="bg1"/>
                </a:solidFill>
                <a:latin typeface="Meta Offc Pro" panose="020B0504030101020102" pitchFamily="34" charset="0"/>
              </a:rPr>
              <a:t>Musselodling</a:t>
            </a:r>
          </a:p>
          <a:p>
            <a:r>
              <a:rPr lang="sv-SE" b="1" dirty="0">
                <a:solidFill>
                  <a:schemeClr val="bg1"/>
                </a:solidFill>
                <a:latin typeface="Meta Offc Pro" panose="020B0504030101020102" pitchFamily="34" charset="0"/>
              </a:rPr>
              <a:t>Foto: Philip van </a:t>
            </a:r>
            <a:r>
              <a:rPr lang="sv-SE" b="1" dirty="0" err="1">
                <a:solidFill>
                  <a:schemeClr val="bg1"/>
                </a:solidFill>
                <a:latin typeface="Meta Offc Pro" panose="020B0504030101020102" pitchFamily="34" charset="0"/>
              </a:rPr>
              <a:t>Ierschot</a:t>
            </a:r>
            <a:endParaRPr lang="sv-SE" b="1" dirty="0">
              <a:solidFill>
                <a:schemeClr val="bg1"/>
              </a:solidFill>
              <a:latin typeface="Meta Offc Pro" panose="020B050403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992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utomhus, mat, vatten, sitter&#10;&#10;Automatiskt genererad beskrivning">
            <a:extLst>
              <a:ext uri="{FF2B5EF4-FFF2-40B4-BE49-F238E27FC236}">
                <a16:creationId xmlns:a16="http://schemas.microsoft.com/office/drawing/2014/main" id="{82C1D726-C6AD-472E-81E4-919C7AE0EA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4B75EC7E-4E2A-4F9F-BDAF-0B8D59BD4E0C}"/>
              </a:ext>
            </a:extLst>
          </p:cNvPr>
          <p:cNvSpPr/>
          <p:nvPr/>
        </p:nvSpPr>
        <p:spPr>
          <a:xfrm>
            <a:off x="7920990" y="5943600"/>
            <a:ext cx="4271010" cy="914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71D32230-D3B1-43EC-9D05-CD2F5A8C794D}"/>
              </a:ext>
            </a:extLst>
          </p:cNvPr>
          <p:cNvSpPr txBox="1"/>
          <p:nvPr/>
        </p:nvSpPr>
        <p:spPr>
          <a:xfrm>
            <a:off x="7920990" y="6077634"/>
            <a:ext cx="4385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chemeClr val="bg1"/>
                </a:solidFill>
                <a:latin typeface="Meta Offc Pro" panose="020B0504030101020102" pitchFamily="34" charset="0"/>
              </a:rPr>
              <a:t>Bifångst av haj</a:t>
            </a:r>
          </a:p>
          <a:p>
            <a:r>
              <a:rPr lang="sv-SE" b="1" dirty="0">
                <a:solidFill>
                  <a:schemeClr val="bg1"/>
                </a:solidFill>
                <a:latin typeface="Meta Offc Pro" panose="020B0504030101020102" pitchFamily="34" charset="0"/>
              </a:rPr>
              <a:t>Foto: </a:t>
            </a:r>
            <a:r>
              <a:rPr lang="sv-SE" b="1" dirty="0" err="1">
                <a:solidFill>
                  <a:schemeClr val="bg1"/>
                </a:solidFill>
                <a:latin typeface="Meta Offc Pro" panose="020B0504030101020102" pitchFamily="34" charset="0"/>
              </a:rPr>
              <a:t>iStock</a:t>
            </a:r>
            <a:r>
              <a:rPr lang="sv-SE" b="1" dirty="0">
                <a:solidFill>
                  <a:schemeClr val="bg1"/>
                </a:solidFill>
                <a:latin typeface="Meta Offc Pro" panose="020B0504030101020102" pitchFamily="34" charset="0"/>
              </a:rPr>
              <a:t> images/Andreas </a:t>
            </a:r>
            <a:r>
              <a:rPr lang="sv-SE" b="1" dirty="0" err="1">
                <a:solidFill>
                  <a:schemeClr val="bg1"/>
                </a:solidFill>
                <a:latin typeface="Meta Offc Pro" panose="020B0504030101020102" pitchFamily="34" charset="0"/>
              </a:rPr>
              <a:t>Altenburger</a:t>
            </a:r>
            <a:endParaRPr lang="sv-SE" b="1" dirty="0">
              <a:solidFill>
                <a:schemeClr val="bg1"/>
              </a:solidFill>
              <a:latin typeface="Meta Offc Pro" panose="020B050403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469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utomhus, vatten, gräs, man&#10;&#10;Automatiskt genererad beskrivning">
            <a:extLst>
              <a:ext uri="{FF2B5EF4-FFF2-40B4-BE49-F238E27FC236}">
                <a16:creationId xmlns:a16="http://schemas.microsoft.com/office/drawing/2014/main" id="{D808CFE2-A819-401A-82B0-E8FDA914D13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EC23146B-AEDA-4EC8-8DDF-5B380F5D3831}"/>
              </a:ext>
            </a:extLst>
          </p:cNvPr>
          <p:cNvSpPr/>
          <p:nvPr/>
        </p:nvSpPr>
        <p:spPr>
          <a:xfrm>
            <a:off x="8900160" y="5943600"/>
            <a:ext cx="3291840" cy="914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EE9904B2-0943-4287-B3B9-666EDBF556D0}"/>
              </a:ext>
            </a:extLst>
          </p:cNvPr>
          <p:cNvSpPr txBox="1"/>
          <p:nvPr/>
        </p:nvSpPr>
        <p:spPr>
          <a:xfrm>
            <a:off x="8900160" y="6077634"/>
            <a:ext cx="3291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chemeClr val="bg1"/>
                </a:solidFill>
                <a:latin typeface="Meta Offc Pro" panose="020B0504030101020102" pitchFamily="34" charset="0"/>
              </a:rPr>
              <a:t>Odling av alger</a:t>
            </a:r>
          </a:p>
          <a:p>
            <a:r>
              <a:rPr lang="sv-SE" b="1" dirty="0">
                <a:solidFill>
                  <a:schemeClr val="bg1"/>
                </a:solidFill>
                <a:latin typeface="Meta Offc Pro" panose="020B0504030101020102" pitchFamily="34" charset="0"/>
              </a:rPr>
              <a:t>Foto: </a:t>
            </a:r>
            <a:r>
              <a:rPr lang="sv-SE" b="1" dirty="0" err="1">
                <a:solidFill>
                  <a:schemeClr val="bg1"/>
                </a:solidFill>
                <a:latin typeface="Meta Offc Pro" panose="020B0504030101020102" pitchFamily="34" charset="0"/>
              </a:rPr>
              <a:t>iStock</a:t>
            </a:r>
            <a:r>
              <a:rPr lang="sv-SE" b="1" dirty="0">
                <a:solidFill>
                  <a:schemeClr val="bg1"/>
                </a:solidFill>
                <a:latin typeface="Meta Offc Pro" panose="020B0504030101020102" pitchFamily="34" charset="0"/>
              </a:rPr>
              <a:t> images/</a:t>
            </a:r>
            <a:r>
              <a:rPr lang="sv-SE" b="1" dirty="0" err="1">
                <a:solidFill>
                  <a:schemeClr val="bg1"/>
                </a:solidFill>
                <a:latin typeface="Meta Offc Pro" panose="020B0504030101020102" pitchFamily="34" charset="0"/>
              </a:rPr>
              <a:t>Kerrie</a:t>
            </a:r>
            <a:r>
              <a:rPr lang="sv-SE" b="1" dirty="0">
                <a:solidFill>
                  <a:schemeClr val="bg1"/>
                </a:solidFill>
                <a:latin typeface="Meta Offc Pro" panose="020B0504030101020102" pitchFamily="34" charset="0"/>
              </a:rPr>
              <a:t> Kerr</a:t>
            </a:r>
          </a:p>
        </p:txBody>
      </p:sp>
    </p:spTree>
    <p:extLst>
      <p:ext uri="{BB962C8B-B14F-4D97-AF65-F5344CB8AC3E}">
        <p14:creationId xmlns:p14="http://schemas.microsoft.com/office/powerpoint/2010/main" val="3530006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standing in a garden&#10;&#10;Description generated with very high confidence">
            <a:extLst>
              <a:ext uri="{FF2B5EF4-FFF2-40B4-BE49-F238E27FC236}">
                <a16:creationId xmlns:a16="http://schemas.microsoft.com/office/drawing/2014/main" id="{3D41124B-DB4E-439F-88BB-E0400EACBB7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FE9F205D-DBA3-45F8-8F43-8A3E431C1F9D}"/>
              </a:ext>
            </a:extLst>
          </p:cNvPr>
          <p:cNvSpPr/>
          <p:nvPr/>
        </p:nvSpPr>
        <p:spPr>
          <a:xfrm>
            <a:off x="9507194" y="5943600"/>
            <a:ext cx="2684806" cy="914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DAB83D37-16B2-40B9-889B-E888F26BA0AC}"/>
              </a:ext>
            </a:extLst>
          </p:cNvPr>
          <p:cNvSpPr txBox="1"/>
          <p:nvPr/>
        </p:nvSpPr>
        <p:spPr>
          <a:xfrm>
            <a:off x="9507194" y="6077634"/>
            <a:ext cx="2771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chemeClr val="bg1"/>
                </a:solidFill>
                <a:latin typeface="Meta Offc Pro" panose="020B0504030101020102" pitchFamily="34" charset="0"/>
              </a:rPr>
              <a:t>Odling av egna grönsaker</a:t>
            </a:r>
          </a:p>
          <a:p>
            <a:r>
              <a:rPr lang="sv-SE" b="1" dirty="0">
                <a:solidFill>
                  <a:schemeClr val="bg1"/>
                </a:solidFill>
                <a:latin typeface="Meta Offc Pro" panose="020B0504030101020102" pitchFamily="34" charset="0"/>
              </a:rPr>
              <a:t>Foto: PhotosForClass.com</a:t>
            </a:r>
          </a:p>
        </p:txBody>
      </p:sp>
    </p:spTree>
    <p:extLst>
      <p:ext uri="{BB962C8B-B14F-4D97-AF65-F5344CB8AC3E}">
        <p14:creationId xmlns:p14="http://schemas.microsoft.com/office/powerpoint/2010/main" val="1067743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ky, outdoor&#10;&#10;Description generated with very high confidence">
            <a:extLst>
              <a:ext uri="{FF2B5EF4-FFF2-40B4-BE49-F238E27FC236}">
                <a16:creationId xmlns:a16="http://schemas.microsoft.com/office/drawing/2014/main" id="{558E57D7-F82C-49AA-98C3-8A96E8C289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8521" y="618734"/>
            <a:ext cx="9754961" cy="5620535"/>
          </a:xfrm>
          <a:prstGeom prst="rect">
            <a:avLst/>
          </a:prstGeom>
        </p:spPr>
      </p:pic>
      <p:pic>
        <p:nvPicPr>
          <p:cNvPr id="7" name="Picture 6" descr="A picture containing sky, outdoor&#10;&#10;Description generated with very high confidence">
            <a:extLst>
              <a:ext uri="{FF2B5EF4-FFF2-40B4-BE49-F238E27FC236}">
                <a16:creationId xmlns:a16="http://schemas.microsoft.com/office/drawing/2014/main" id="{353CD97B-DFF4-4B62-A770-AC1D14919EA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06"/>
          <a:stretch/>
        </p:blipFill>
        <p:spPr>
          <a:xfrm>
            <a:off x="-4" y="0"/>
            <a:ext cx="12192004" cy="6865202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E7BCA52B-BFB3-4583-A237-F57D1B4ACD38}"/>
              </a:ext>
            </a:extLst>
          </p:cNvPr>
          <p:cNvSpPr/>
          <p:nvPr/>
        </p:nvSpPr>
        <p:spPr>
          <a:xfrm>
            <a:off x="9326802" y="5943600"/>
            <a:ext cx="2865198" cy="914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9DF847D-AD54-4912-8047-1A2C31BAA903}"/>
              </a:ext>
            </a:extLst>
          </p:cNvPr>
          <p:cNvSpPr txBox="1"/>
          <p:nvPr/>
        </p:nvSpPr>
        <p:spPr>
          <a:xfrm>
            <a:off x="9423219" y="6077634"/>
            <a:ext cx="2865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chemeClr val="bg1"/>
                </a:solidFill>
                <a:latin typeface="Meta Offc Pro" panose="020B0504030101020102" pitchFamily="34" charset="0"/>
              </a:rPr>
              <a:t>Solpaneler</a:t>
            </a:r>
          </a:p>
          <a:p>
            <a:r>
              <a:rPr lang="sv-SE" b="1" dirty="0">
                <a:solidFill>
                  <a:schemeClr val="bg1"/>
                </a:solidFill>
                <a:latin typeface="Meta Offc Pro" panose="020B0504030101020102" pitchFamily="34" charset="0"/>
              </a:rPr>
              <a:t>Foto: PhotosForClass.com</a:t>
            </a:r>
          </a:p>
        </p:txBody>
      </p:sp>
    </p:spTree>
    <p:extLst>
      <p:ext uri="{BB962C8B-B14F-4D97-AF65-F5344CB8AC3E}">
        <p14:creationId xmlns:p14="http://schemas.microsoft.com/office/powerpoint/2010/main" val="36859165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c9492c6-bb4a-475a-9417-03fb6e02b546">
      <Value>433</Value>
      <Value>7</Value>
      <Value>156</Value>
      <Value>8</Value>
      <Value>161</Value>
    </TaxCatchAll>
    <n709ddb032704d1e98942b66fc93be3c xmlns="9c9492c6-bb4a-475a-9417-03fb6e02b546">
      <Terms xmlns="http://schemas.microsoft.com/office/infopath/2007/PartnerControls"/>
    </n709ddb032704d1e98942b66fc93be3c>
    <k44fcbc574854ccb9248bec1c00fb633 xmlns="9c9492c6-bb4a-475a-9417-03fb6e02b546">
      <Terms xmlns="http://schemas.microsoft.com/office/infopath/2007/PartnerControls">
        <TermInfo xmlns="http://schemas.microsoft.com/office/infopath/2007/PartnerControls">
          <TermName xmlns="http://schemas.microsoft.com/office/infopath/2007/PartnerControls">Marketing</TermName>
          <TermId xmlns="http://schemas.microsoft.com/office/infopath/2007/PartnerControls">887c40ab-14aa-4273-aea0-6b9469c12fcb</TermId>
        </TermInfo>
      </Terms>
    </k44fcbc574854ccb9248bec1c00fb633>
    <f0ef42d053c04332b825d29467cc0e6f xmlns="9c9492c6-bb4a-475a-9417-03fb6e02b546">
      <Terms xmlns="http://schemas.microsoft.com/office/infopath/2007/PartnerControls"/>
    </f0ef42d053c04332b825d29467cc0e6f>
    <Doc_x0020_Owner xmlns="9c9492c6-bb4a-475a-9417-03fb6e02b546">
      <UserInfo>
        <DisplayName/>
        <AccountId xsi:nil="true"/>
        <AccountType/>
      </UserInfo>
    </Doc_x0020_Owner>
    <bf0f640b02e341d5849b56bea45b7917 xmlns="9c9492c6-bb4a-475a-9417-03fb6e02b546">
      <Terms xmlns="http://schemas.microsoft.com/office/infopath/2007/PartnerControls">
        <TermInfo xmlns="http://schemas.microsoft.com/office/infopath/2007/PartnerControls">
          <TermName xmlns="http://schemas.microsoft.com/office/infopath/2007/PartnerControls">2019</TermName>
          <TermId xmlns="http://schemas.microsoft.com/office/infopath/2007/PartnerControls">e563b309-a665-48b8-97c5-dba25bdeb5cd</TermId>
        </TermInfo>
      </Terms>
    </bf0f640b02e341d5849b56bea45b7917>
    <acce28d4ce3646ca8ebb0e6b41effd38 xmlns="9c9492c6-bb4a-475a-9417-03fb6e02b546">
      <Terms xmlns="http://schemas.microsoft.com/office/infopath/2007/PartnerControls"/>
    </acce28d4ce3646ca8ebb0e6b41effd38>
    <ma75b997b1c4450da0064dc456725d84 xmlns="9c9492c6-bb4a-475a-9417-03fb6e02b546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English</TermName>
          <TermId xmlns="http://schemas.microsoft.com/office/infopath/2007/PartnerControls">d234cd68-e97e-499c-8971-e23c35e62b29</TermId>
        </TermInfo>
      </Terms>
    </ma75b997b1c4450da0064dc456725d84>
    <f61c9782cdca4365a2215df77f92e42b xmlns="9c9492c6-bb4a-475a-9417-03fb6e02b546">
      <Terms xmlns="http://schemas.microsoft.com/office/infopath/2007/PartnerControls">
        <TermInfo xmlns="http://schemas.microsoft.com/office/infopath/2007/PartnerControls">
          <TermName xmlns="http://schemas.microsoft.com/office/infopath/2007/PartnerControls">Global</TermName>
          <TermId xmlns="http://schemas.microsoft.com/office/infopath/2007/PartnerControls">884f2976-6ea8-46b7-bd2e-687efde62a06</TermId>
        </TermInfo>
      </Terms>
    </f61c9782cdca4365a2215df77f92e42b>
    <l2db22adec59450794293e3c73300228 xmlns="9c9492c6-bb4a-475a-9417-03fb6e02b546">
      <Terms xmlns="http://schemas.microsoft.com/office/infopath/2007/PartnerControls">
        <TermInfo xmlns="http://schemas.microsoft.com/office/infopath/2007/PartnerControls">
          <TermName xmlns="http://schemas.microsoft.com/office/infopath/2007/PartnerControls">Education</TermName>
          <TermId xmlns="http://schemas.microsoft.com/office/infopath/2007/PartnerControls">13072da5-21eb-4954-ac4c-707ba9377604</TermId>
        </TermInfo>
      </Terms>
    </l2db22adec59450794293e3c73300228>
    <c5ada89c62d049f9a1e7de27156b03da xmlns="9c9492c6-bb4a-475a-9417-03fb6e02b546">
      <Terms xmlns="http://schemas.microsoft.com/office/infopath/2007/PartnerControls"/>
    </c5ada89c62d049f9a1e7de27156b03da>
    <ec86dd37edf24aef8aab39061a9a3044 xmlns="9c9492c6-bb4a-475a-9417-03fb6e02b546">
      <Terms xmlns="http://schemas.microsoft.com/office/infopath/2007/PartnerControls"/>
    </ec86dd37edf24aef8aab39061a9a3044>
    <_dlc_DocId xmlns="9c9492c6-bb4a-475a-9417-03fb6e02b546">MSCCOMMS-1713440072-673</_dlc_DocId>
    <_dlc_DocIdUrl xmlns="9c9492c6-bb4a-475a-9417-03fb6e02b546">
      <Url>https://marinestewardshipcouncil.sharepoint.com/sites/Communications/_layouts/15/DocIdRedir.aspx?ID=MSCCOMMS-1713440072-673</Url>
      <Description>MSCCOMMS-1713440072-673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Communications Doc" ma:contentTypeID="0x0101002AD5970EF4B149489D0BD831B6EB1AEB003EDBFA0411E4334B9663C47070B325E9" ma:contentTypeVersion="7" ma:contentTypeDescription="" ma:contentTypeScope="" ma:versionID="6d855c88ca1bd99706226d48cdf82b7a">
  <xsd:schema xmlns:xsd="http://www.w3.org/2001/XMLSchema" xmlns:xs="http://www.w3.org/2001/XMLSchema" xmlns:p="http://schemas.microsoft.com/office/2006/metadata/properties" xmlns:ns2="9c9492c6-bb4a-475a-9417-03fb6e02b546" xmlns:ns3="221ed58a-2ed8-4034-85de-bae65ff85487" targetNamespace="http://schemas.microsoft.com/office/2006/metadata/properties" ma:root="true" ma:fieldsID="b8339795a4f72e939b073375b3218819" ns2:_="" ns3:_="">
    <xsd:import namespace="9c9492c6-bb4a-475a-9417-03fb6e02b546"/>
    <xsd:import namespace="221ed58a-2ed8-4034-85de-bae65ff85487"/>
    <xsd:element name="properties">
      <xsd:complexType>
        <xsd:sequence>
          <xsd:element name="documentManagement">
            <xsd:complexType>
              <xsd:all>
                <xsd:element ref="ns2:k44fcbc574854ccb9248bec1c00fb633" minOccurs="0"/>
                <xsd:element ref="ns2:TaxCatchAll" minOccurs="0"/>
                <xsd:element ref="ns2:TaxCatchAllLabel" minOccurs="0"/>
                <xsd:element ref="ns2:l2db22adec59450794293e3c73300228" minOccurs="0"/>
                <xsd:element ref="ns2:f0ef42d053c04332b825d29467cc0e6f" minOccurs="0"/>
                <xsd:element ref="ns2:Doc_x0020_Owner" minOccurs="0"/>
                <xsd:element ref="ns2:acce28d4ce3646ca8ebb0e6b41effd38" minOccurs="0"/>
                <xsd:element ref="ns2:c5ada89c62d049f9a1e7de27156b03da" minOccurs="0"/>
                <xsd:element ref="ns2:bf0f640b02e341d5849b56bea45b7917" minOccurs="0"/>
                <xsd:element ref="ns2:ma75b997b1c4450da0064dc456725d84" minOccurs="0"/>
                <xsd:element ref="ns2:f61c9782cdca4365a2215df77f92e42b" minOccurs="0"/>
                <xsd:element ref="ns2:ec86dd37edf24aef8aab39061a9a3044" minOccurs="0"/>
                <xsd:element ref="ns2:n709ddb032704d1e98942b66fc93be3c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9492c6-bb4a-475a-9417-03fb6e02b546" elementFormDefault="qualified">
    <xsd:import namespace="http://schemas.microsoft.com/office/2006/documentManagement/types"/>
    <xsd:import namespace="http://schemas.microsoft.com/office/infopath/2007/PartnerControls"/>
    <xsd:element name="k44fcbc574854ccb9248bec1c00fb633" ma:index="8" nillable="true" ma:taxonomy="true" ma:internalName="k44fcbc574854ccb9248bec1c00fb633" ma:taxonomyFieldName="Comms_x0020_Area" ma:displayName="Comms Area" ma:default="" ma:fieldId="{444fcbc5-7485-4ccb-9248-bec1c00fb633}" ma:sspId="1b199611-8856-41f6-9a1b-e76f78ab8edd" ma:termSetId="85788c37-05ad-437d-949d-31a475f9928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description="" ma:hidden="true" ma:list="{daf1a40f-4dae-4703-838f-2b7de3af4b29}" ma:internalName="TaxCatchAll" ma:showField="CatchAllData" ma:web="9c9492c6-bb4a-475a-9417-03fb6e02b54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daf1a40f-4dae-4703-838f-2b7de3af4b29}" ma:internalName="TaxCatchAllLabel" ma:readOnly="true" ma:showField="CatchAllDataLabel" ma:web="9c9492c6-bb4a-475a-9417-03fb6e02b54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2db22adec59450794293e3c73300228" ma:index="12" nillable="true" ma:taxonomy="true" ma:internalName="l2db22adec59450794293e3c73300228" ma:taxonomyFieldName="Project_x0020_Name" ma:displayName="Project Name" ma:default="" ma:fieldId="{52db22ad-ec59-4507-9429-3e3c73300228}" ma:sspId="1b199611-8856-41f6-9a1b-e76f78ab8edd" ma:termSetId="78d3568b-a953-434c-a8c6-8ee8b71f229c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f0ef42d053c04332b825d29467cc0e6f" ma:index="14" nillable="true" ma:taxonomy="true" ma:internalName="f0ef42d053c04332b825d29467cc0e6f" ma:taxonomyFieldName="Doc_x0020_Type" ma:displayName="Doc Type" ma:default="" ma:fieldId="{f0ef42d0-53c0-4332-b825-d29467cc0e6f}" ma:sspId="1b199611-8856-41f6-9a1b-e76f78ab8edd" ma:termSetId="4f176891-ce53-4b8d-b4cc-8b28d60f16b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oc_x0020_Owner" ma:index="16" nillable="true" ma:displayName="Doc Owner" ma:list="UserInfo" ma:SharePointGroup="0" ma:internalName="Doc_x0020_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cce28d4ce3646ca8ebb0e6b41effd38" ma:index="17" nillable="true" ma:taxonomy="true" ma:internalName="acce28d4ce3646ca8ebb0e6b41effd38" ma:taxonomyFieldName="Partner" ma:displayName="Partner" ma:default="" ma:fieldId="{acce28d4-ce36-46ca-8ebb-0e6b41effd38}" ma:sspId="1b199611-8856-41f6-9a1b-e76f78ab8edd" ma:termSetId="82733025-d987-40dc-ad8a-a6e1858e2c4d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c5ada89c62d049f9a1e7de27156b03da" ma:index="19" nillable="true" ma:taxonomy="true" ma:internalName="c5ada89c62d049f9a1e7de27156b03da" ma:taxonomyFieldName="Q_x0020_Month" ma:displayName="Q Month" ma:default="" ma:fieldId="{c5ada89c-62d0-49f9-a1e7-de27156b03da}" ma:sspId="1b199611-8856-41f6-9a1b-e76f78ab8edd" ma:termSetId="eaf8b6cd-11d0-4dd5-9765-312225d9e8a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f0f640b02e341d5849b56bea45b7917" ma:index="21" nillable="true" ma:taxonomy="true" ma:internalName="bf0f640b02e341d5849b56bea45b7917" ma:taxonomyFieldName="Year" ma:displayName="Year" ma:default="433;#2019|e563b309-a665-48b8-97c5-dba25bdeb5cd" ma:fieldId="{bf0f640b-02e3-41d5-849b-56bea45b7917}" ma:sspId="1b199611-8856-41f6-9a1b-e76f78ab8edd" ma:termSetId="6be83c71-220e-4ddd-aa98-c0925378c16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75b997b1c4450da0064dc456725d84" ma:index="23" nillable="true" ma:taxonomy="true" ma:internalName="ma75b997b1c4450da0064dc456725d84" ma:taxonomyFieldName="Language_x0020_MSC" ma:displayName="Language MSC" ma:default="7;#English|d234cd68-e97e-499c-8971-e23c35e62b29" ma:fieldId="{6a75b997-b1c4-450d-a006-4dc456725d84}" ma:sspId="1b199611-8856-41f6-9a1b-e76f78ab8edd" ma:termSetId="a59a575a-dd31-4993-a793-03b45980e30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61c9782cdca4365a2215df77f92e42b" ma:index="25" nillable="true" ma:taxonomy="true" ma:internalName="f61c9782cdca4365a2215df77f92e42b" ma:taxonomyFieldName="Location_x0020_MSC" ma:displayName="Location MSC" ma:default="8;#Global|884f2976-6ea8-46b7-bd2e-687efde62a06" ma:fieldId="{f61c9782-cdca-4365-a221-5df77f92e42b}" ma:sspId="1b199611-8856-41f6-9a1b-e76f78ab8edd" ma:termSetId="6fed0f4b-0e9b-4910-a0d8-a7f1207b951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86dd37edf24aef8aab39061a9a3044" ma:index="27" nillable="true" ma:taxonomy="true" ma:internalName="ec86dd37edf24aef8aab39061a9a3044" ma:taxonomyFieldName="Fishery_x0020_Name" ma:displayName="Fishery Name" ma:default="" ma:fieldId="{ec86dd37-edf2-4aef-8aab-39061a9a3044}" ma:sspId="1b199611-8856-41f6-9a1b-e76f78ab8edd" ma:termSetId="ff2920d3-9c71-4cbf-8ad6-accc15d5f7b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709ddb032704d1e98942b66fc93be3c" ma:index="29" nillable="true" ma:taxonomy="true" ma:internalName="n709ddb032704d1e98942b66fc93be3c" ma:taxonomyFieldName="Species" ma:displayName="Species" ma:default="" ma:fieldId="{7709ddb0-3270-4d1e-9894-2b66fc93be3c}" ma:sspId="1b199611-8856-41f6-9a1b-e76f78ab8edd" ma:termSetId="c9e0e43b-5428-42fa-a44a-b0c4a14cc1a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3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_dlc_DocId" ma:index="35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36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7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1ed58a-2ed8-4034-85de-bae65ff854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3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34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Props1.xml><?xml version="1.0" encoding="utf-8"?>
<ds:datastoreItem xmlns:ds="http://schemas.openxmlformats.org/officeDocument/2006/customXml" ds:itemID="{CB4C357C-68FF-4898-93F1-17BEC659664C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DEF490A9-1BBF-4DF7-8EF1-228DB5898CC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CDD5FB3-BDE1-416D-B1A0-65A16913B6A9}">
  <ds:schemaRefs>
    <ds:schemaRef ds:uri="http://schemas.microsoft.com/office/2006/metadata/properties"/>
    <ds:schemaRef ds:uri="http://schemas.microsoft.com/office/infopath/2007/PartnerControls"/>
    <ds:schemaRef ds:uri="9c9492c6-bb4a-475a-9417-03fb6e02b546"/>
  </ds:schemaRefs>
</ds:datastoreItem>
</file>

<file path=customXml/itemProps4.xml><?xml version="1.0" encoding="utf-8"?>
<ds:datastoreItem xmlns:ds="http://schemas.openxmlformats.org/officeDocument/2006/customXml" ds:itemID="{5345442D-C880-48F4-8D4F-05AA8E3007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9492c6-bb4a-475a-9417-03fb6e02b546"/>
    <ds:schemaRef ds:uri="221ed58a-2ed8-4034-85de-bae65ff854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FBB377D3-C6DB-491D-A476-2023D6DC014C}">
  <ds:schemaRefs>
    <ds:schemaRef ds:uri="http://schemas.microsoft.com/office/2006/metadata/customXs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195</TotalTime>
  <Words>81</Words>
  <Application>Microsoft Office PowerPoint</Application>
  <PresentationFormat>Bredbild</PresentationFormat>
  <Paragraphs>20</Paragraphs>
  <Slides>10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Local Brewery Five</vt:lpstr>
      <vt:lpstr>Local Brewery Four</vt:lpstr>
      <vt:lpstr>Meta Offc Pro</vt:lpstr>
      <vt:lpstr>Office Theme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 Jones</dc:creator>
  <cp:lastModifiedBy>Julia Dahlin</cp:lastModifiedBy>
  <cp:revision>7</cp:revision>
  <dcterms:created xsi:type="dcterms:W3CDTF">2019-04-25T11:23:32Z</dcterms:created>
  <dcterms:modified xsi:type="dcterms:W3CDTF">2020-04-23T15:11:57Z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0x0101002AD5970EF4B149489D0BD831B6EB1AEB003EDBFA0411E4334B9663C47070B325E9</vt:lpwstr>
  </property>
  <property fmtid="{D5CDD505-2E9C-101B-9397-08002B2CF9AE}" pid="3" name="_dlc_DocIdItemGuid">
    <vt:lpwstr>0f32c57a-a3f3-4014-8496-5acd625714d0</vt:lpwstr>
  </property>
  <property fmtid="{D5CDD505-2E9C-101B-9397-08002B2CF9AE}" pid="4" name="Year">
    <vt:lpwstr>433;#2019|e563b309-a665-48b8-97c5-dba25bdeb5cd</vt:lpwstr>
  </property>
  <property fmtid="{D5CDD505-2E9C-101B-9397-08002B2CF9AE}" pid="5" name="Q Month">
    <vt:lpwstr/>
  </property>
  <property fmtid="{D5CDD505-2E9C-101B-9397-08002B2CF9AE}" pid="6" name="Location MSC">
    <vt:lpwstr>8;#Global|884f2976-6ea8-46b7-bd2e-687efde62a06</vt:lpwstr>
  </property>
  <property fmtid="{D5CDD505-2E9C-101B-9397-08002B2CF9AE}" pid="7" name="Language MSC">
    <vt:lpwstr>7;#English|d234cd68-e97e-499c-8971-e23c35e62b29</vt:lpwstr>
  </property>
  <property fmtid="{D5CDD505-2E9C-101B-9397-08002B2CF9AE}" pid="8" name="Species">
    <vt:lpwstr/>
  </property>
  <property fmtid="{D5CDD505-2E9C-101B-9397-08002B2CF9AE}" pid="9" name="Fishery Name">
    <vt:lpwstr/>
  </property>
  <property fmtid="{D5CDD505-2E9C-101B-9397-08002B2CF9AE}" pid="10" name="Comms Area">
    <vt:lpwstr>156;#Marketing|887c40ab-14aa-4273-aea0-6b9469c12fcb</vt:lpwstr>
  </property>
  <property fmtid="{D5CDD505-2E9C-101B-9397-08002B2CF9AE}" pid="11" name="Project Name">
    <vt:lpwstr>161;#Education|13072da5-21eb-4954-ac4c-707ba9377604</vt:lpwstr>
  </property>
  <property fmtid="{D5CDD505-2E9C-101B-9397-08002B2CF9AE}" pid="12" name="Doc Type">
    <vt:lpwstr/>
  </property>
  <property fmtid="{D5CDD505-2E9C-101B-9397-08002B2CF9AE}" pid="13" name="Partner">
    <vt:lpwstr/>
  </property>
</Properties>
</file>