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8" r:id="rId11"/>
    <p:sldId id="275" r:id="rId12"/>
    <p:sldId id="276" r:id="rId13"/>
    <p:sldId id="267" r:id="rId14"/>
    <p:sldId id="277" r:id="rId15"/>
    <p:sldId id="281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95313-4357-4EF1-88B0-AFADE5B0A5F9}" v="1" dt="2021-06-04T02:13:06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4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85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Dahlin" userId="ea550122-f5ff-4a7c-b49a-0e22a6c54ae3" providerId="ADAL" clId="{A6395313-4357-4EF1-88B0-AFADE5B0A5F9}"/>
    <pc:docChg chg="addSld delSld modSld">
      <pc:chgData name="Julia Dahlin" userId="ea550122-f5ff-4a7c-b49a-0e22a6c54ae3" providerId="ADAL" clId="{A6395313-4357-4EF1-88B0-AFADE5B0A5F9}" dt="2021-06-04T02:13:07.808" v="30" actId="47"/>
      <pc:docMkLst>
        <pc:docMk/>
      </pc:docMkLst>
      <pc:sldChg chg="modSp mod">
        <pc:chgData name="Julia Dahlin" userId="ea550122-f5ff-4a7c-b49a-0e22a6c54ae3" providerId="ADAL" clId="{A6395313-4357-4EF1-88B0-AFADE5B0A5F9}" dt="2021-06-04T02:12:29.274" v="20" actId="20577"/>
        <pc:sldMkLst>
          <pc:docMk/>
          <pc:sldMk cId="585927479" sldId="256"/>
        </pc:sldMkLst>
        <pc:spChg chg="mod">
          <ac:chgData name="Julia Dahlin" userId="ea550122-f5ff-4a7c-b49a-0e22a6c54ae3" providerId="ADAL" clId="{A6395313-4357-4EF1-88B0-AFADE5B0A5F9}" dt="2021-06-04T02:12:29.274" v="20" actId="20577"/>
          <ac:spMkLst>
            <pc:docMk/>
            <pc:sldMk cId="585927479" sldId="256"/>
            <ac:spMk id="16" creationId="{1B90EFEE-FFC5-2F40-B7F0-65343064FF5A}"/>
          </ac:spMkLst>
        </pc:spChg>
      </pc:sldChg>
      <pc:sldChg chg="modSp mod">
        <pc:chgData name="Julia Dahlin" userId="ea550122-f5ff-4a7c-b49a-0e22a6c54ae3" providerId="ADAL" clId="{A6395313-4357-4EF1-88B0-AFADE5B0A5F9}" dt="2021-06-04T02:12:48.166" v="28" actId="20577"/>
        <pc:sldMkLst>
          <pc:docMk/>
          <pc:sldMk cId="2570869505" sldId="276"/>
        </pc:sldMkLst>
        <pc:spChg chg="mod">
          <ac:chgData name="Julia Dahlin" userId="ea550122-f5ff-4a7c-b49a-0e22a6c54ae3" providerId="ADAL" clId="{A6395313-4357-4EF1-88B0-AFADE5B0A5F9}" dt="2021-06-04T02:12:48.166" v="28" actId="20577"/>
          <ac:spMkLst>
            <pc:docMk/>
            <pc:sldMk cId="2570869505" sldId="276"/>
            <ac:spMk id="14" creationId="{5235ED8C-98A3-0943-BD5F-C6389229F6DE}"/>
          </ac:spMkLst>
        </pc:spChg>
      </pc:sldChg>
      <pc:sldChg chg="del">
        <pc:chgData name="Julia Dahlin" userId="ea550122-f5ff-4a7c-b49a-0e22a6c54ae3" providerId="ADAL" clId="{A6395313-4357-4EF1-88B0-AFADE5B0A5F9}" dt="2021-06-04T02:13:07.808" v="30" actId="47"/>
        <pc:sldMkLst>
          <pc:docMk/>
          <pc:sldMk cId="1635237206" sldId="279"/>
        </pc:sldMkLst>
      </pc:sldChg>
      <pc:sldChg chg="add">
        <pc:chgData name="Julia Dahlin" userId="ea550122-f5ff-4a7c-b49a-0e22a6c54ae3" providerId="ADAL" clId="{A6395313-4357-4EF1-88B0-AFADE5B0A5F9}" dt="2021-06-04T02:13:06.331" v="29"/>
        <pc:sldMkLst>
          <pc:docMk/>
          <pc:sldMk cId="3411022440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1B773-44E0-4891-BB23-EDA1636A95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491C5E-CE23-4228-BEF8-3DCCBA22375A}">
      <dgm:prSet phldrT="[Text]"/>
      <dgm:spPr>
        <a:solidFill>
          <a:srgbClr val="094F9B"/>
        </a:solidFill>
      </dgm:spPr>
      <dgm:t>
        <a:bodyPr/>
        <a:lstStyle/>
        <a:p>
          <a:r>
            <a:rPr lang="en-GB" dirty="0" err="1">
              <a:latin typeface="Local Brewery Four"/>
              <a:cs typeface="Local Brewery Four"/>
            </a:rPr>
            <a:t>Hur</a:t>
          </a:r>
          <a:r>
            <a:rPr lang="en-GB" dirty="0">
              <a:latin typeface="Local Brewery Four"/>
              <a:cs typeface="Local Brewery Four"/>
            </a:rPr>
            <a:t> </a:t>
          </a:r>
          <a:r>
            <a:rPr lang="en-GB" dirty="0" err="1">
              <a:latin typeface="Local Brewery Four"/>
              <a:cs typeface="Local Brewery Four"/>
            </a:rPr>
            <a:t>uppnår</a:t>
          </a:r>
          <a:r>
            <a:rPr lang="en-GB" dirty="0">
              <a:latin typeface="Local Brewery Four"/>
              <a:cs typeface="Local Brewery Four"/>
            </a:rPr>
            <a:t> vi </a:t>
          </a:r>
          <a:r>
            <a:rPr lang="en-GB" dirty="0" err="1">
              <a:latin typeface="Local Brewery Four"/>
              <a:cs typeface="Local Brewery Four"/>
            </a:rPr>
            <a:t>balansen</a:t>
          </a:r>
          <a:r>
            <a:rPr lang="en-GB" dirty="0">
              <a:latin typeface="Local Brewery Four"/>
              <a:cs typeface="Local Brewery Four"/>
            </a:rPr>
            <a:t> </a:t>
          </a:r>
          <a:r>
            <a:rPr lang="en-GB" dirty="0" err="1">
              <a:latin typeface="Local Brewery Four"/>
              <a:cs typeface="Local Brewery Four"/>
            </a:rPr>
            <a:t>mellan</a:t>
          </a:r>
          <a:r>
            <a:rPr lang="en-GB" dirty="0">
              <a:latin typeface="Local Brewery Four"/>
              <a:cs typeface="Local Brewery Four"/>
            </a:rPr>
            <a:t> liv I </a:t>
          </a:r>
          <a:r>
            <a:rPr lang="en-GB" dirty="0" err="1">
              <a:latin typeface="Local Brewery Four"/>
              <a:cs typeface="Local Brewery Four"/>
            </a:rPr>
            <a:t>havet</a:t>
          </a:r>
          <a:r>
            <a:rPr lang="en-GB" dirty="0">
              <a:latin typeface="Local Brewery Four"/>
              <a:cs typeface="Local Brewery Four"/>
            </a:rPr>
            <a:t> – och liv </a:t>
          </a:r>
          <a:r>
            <a:rPr lang="en-GB" dirty="0" err="1">
              <a:latin typeface="Local Brewery Four"/>
              <a:cs typeface="Local Brewery Four"/>
            </a:rPr>
            <a:t>från</a:t>
          </a:r>
          <a:r>
            <a:rPr lang="en-GB" dirty="0">
              <a:latin typeface="Local Brewery Four"/>
              <a:cs typeface="Local Brewery Four"/>
            </a:rPr>
            <a:t> </a:t>
          </a:r>
          <a:r>
            <a:rPr lang="en-GB" dirty="0" err="1">
              <a:latin typeface="Local Brewery Four"/>
              <a:cs typeface="Local Brewery Four"/>
            </a:rPr>
            <a:t>havet</a:t>
          </a:r>
          <a:r>
            <a:rPr lang="en-GB" dirty="0">
              <a:latin typeface="Local Brewery Four"/>
              <a:cs typeface="Local Brewery Four"/>
            </a:rPr>
            <a:t>?</a:t>
          </a:r>
        </a:p>
      </dgm:t>
    </dgm:pt>
    <dgm:pt modelId="{20253960-BA61-4B9B-B7AB-E73D6CE8FD33}" type="parTrans" cxnId="{67BEF24C-BFD1-49F4-B85D-5261EB0CD8AC}">
      <dgm:prSet/>
      <dgm:spPr/>
      <dgm:t>
        <a:bodyPr/>
        <a:lstStyle/>
        <a:p>
          <a:endParaRPr lang="en-GB"/>
        </a:p>
      </dgm:t>
    </dgm:pt>
    <dgm:pt modelId="{EBBC0616-C67B-45C2-9674-8BFE98698776}" type="sibTrans" cxnId="{67BEF24C-BFD1-49F4-B85D-5261EB0CD8AC}">
      <dgm:prSet/>
      <dgm:spPr/>
      <dgm:t>
        <a:bodyPr/>
        <a:lstStyle/>
        <a:p>
          <a:endParaRPr lang="en-GB"/>
        </a:p>
      </dgm:t>
    </dgm:pt>
    <dgm:pt modelId="{F3137FD1-5A51-46BF-B1E4-173A9A24D007}">
      <dgm:prSet phldrT="[Text]" custT="1"/>
      <dgm:spPr>
        <a:solidFill>
          <a:srgbClr val="094F9B"/>
        </a:solidFill>
      </dgm:spPr>
      <dgm:t>
        <a:bodyPr/>
        <a:lstStyle/>
        <a:p>
          <a:r>
            <a:rPr lang="en-GB" sz="2200" dirty="0" err="1">
              <a:latin typeface="Local Brewery Four"/>
              <a:cs typeface="Local Brewery Four"/>
            </a:rPr>
            <a:t>Vad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menar</a:t>
          </a:r>
          <a:r>
            <a:rPr lang="en-GB" sz="2200" dirty="0">
              <a:latin typeface="Local Brewery Four"/>
              <a:cs typeface="Local Brewery Four"/>
            </a:rPr>
            <a:t> vi med “Liv”?</a:t>
          </a:r>
        </a:p>
      </dgm:t>
    </dgm:pt>
    <dgm:pt modelId="{109604E9-5D76-4A52-9835-5757A759AB43}" type="parTrans" cxnId="{10189BE3-4301-4BE0-80C3-0BA050765E19}">
      <dgm:prSet/>
      <dgm:spPr/>
      <dgm:t>
        <a:bodyPr/>
        <a:lstStyle/>
        <a:p>
          <a:endParaRPr lang="en-GB"/>
        </a:p>
      </dgm:t>
    </dgm:pt>
    <dgm:pt modelId="{54B20D4A-AB1C-406E-BD12-C41FCD93D341}" type="sibTrans" cxnId="{10189BE3-4301-4BE0-80C3-0BA050765E19}">
      <dgm:prSet/>
      <dgm:spPr/>
      <dgm:t>
        <a:bodyPr/>
        <a:lstStyle/>
        <a:p>
          <a:endParaRPr lang="en-GB"/>
        </a:p>
      </dgm:t>
    </dgm:pt>
    <dgm:pt modelId="{A00F8425-706C-4E45-86EC-9F0AA2DC6647}">
      <dgm:prSet phldrT="[Text]" custT="1"/>
      <dgm:spPr>
        <a:solidFill>
          <a:srgbClr val="094F9B"/>
        </a:solidFill>
      </dgm:spPr>
      <dgm:t>
        <a:bodyPr/>
        <a:lstStyle/>
        <a:p>
          <a:r>
            <a:rPr lang="en-GB" sz="2000" dirty="0" err="1">
              <a:latin typeface="Local Brewery Four"/>
              <a:cs typeface="Local Brewery Four"/>
            </a:rPr>
            <a:t>Vilka</a:t>
          </a:r>
          <a:r>
            <a:rPr lang="en-GB" sz="2000" dirty="0">
              <a:latin typeface="Local Brewery Four"/>
              <a:cs typeface="Local Brewery Four"/>
            </a:rPr>
            <a:t> </a:t>
          </a:r>
          <a:r>
            <a:rPr lang="en-GB" sz="2000" dirty="0" err="1">
              <a:latin typeface="Local Brewery Four"/>
              <a:cs typeface="Local Brewery Four"/>
            </a:rPr>
            <a:t>får</a:t>
          </a:r>
          <a:r>
            <a:rPr lang="en-GB" sz="2000" dirty="0">
              <a:latin typeface="Local Brewery Four"/>
              <a:cs typeface="Local Brewery Four"/>
            </a:rPr>
            <a:t> sin </a:t>
          </a:r>
          <a:r>
            <a:rPr lang="en-GB" sz="2000" dirty="0" err="1">
              <a:latin typeface="Local Brewery Four"/>
              <a:cs typeface="Local Brewery Four"/>
            </a:rPr>
            <a:t>försörjning</a:t>
          </a:r>
          <a:r>
            <a:rPr lang="en-GB" sz="2000" dirty="0">
              <a:latin typeface="Local Brewery Four"/>
              <a:cs typeface="Local Brewery Four"/>
            </a:rPr>
            <a:t> </a:t>
          </a:r>
          <a:r>
            <a:rPr lang="en-GB" sz="2000" dirty="0" err="1">
              <a:latin typeface="Local Brewery Four"/>
              <a:cs typeface="Local Brewery Four"/>
            </a:rPr>
            <a:t>från</a:t>
          </a:r>
          <a:r>
            <a:rPr lang="en-GB" sz="2000" dirty="0">
              <a:latin typeface="Local Brewery Four"/>
              <a:cs typeface="Local Brewery Four"/>
            </a:rPr>
            <a:t> </a:t>
          </a:r>
          <a:r>
            <a:rPr lang="en-GB" sz="2000" dirty="0" err="1">
              <a:latin typeface="Local Brewery Four"/>
              <a:cs typeface="Local Brewery Four"/>
            </a:rPr>
            <a:t>havet</a:t>
          </a:r>
          <a:r>
            <a:rPr lang="en-GB" sz="2000" dirty="0">
              <a:latin typeface="Local Brewery Four"/>
              <a:cs typeface="Local Brewery Four"/>
            </a:rPr>
            <a:t>?</a:t>
          </a:r>
        </a:p>
      </dgm:t>
    </dgm:pt>
    <dgm:pt modelId="{7AA7996E-D6B1-4B5D-8A2C-DAA6060F84D8}" type="parTrans" cxnId="{B25B5E91-AE71-4060-BF11-215EA806A1AA}">
      <dgm:prSet/>
      <dgm:spPr/>
      <dgm:t>
        <a:bodyPr/>
        <a:lstStyle/>
        <a:p>
          <a:endParaRPr lang="en-GB"/>
        </a:p>
      </dgm:t>
    </dgm:pt>
    <dgm:pt modelId="{6558F58F-7BAA-425A-AB9A-E1E6B7E73040}" type="sibTrans" cxnId="{B25B5E91-AE71-4060-BF11-215EA806A1AA}">
      <dgm:prSet/>
      <dgm:spPr/>
      <dgm:t>
        <a:bodyPr/>
        <a:lstStyle/>
        <a:p>
          <a:endParaRPr lang="en-GB"/>
        </a:p>
      </dgm:t>
    </dgm:pt>
    <dgm:pt modelId="{D083E4EF-CA20-425F-B9B4-FA5B8972035A}">
      <dgm:prSet phldrT="[Text]" custT="1"/>
      <dgm:spPr>
        <a:solidFill>
          <a:srgbClr val="094F9B"/>
        </a:solidFill>
      </dgm:spPr>
      <dgm:t>
        <a:bodyPr/>
        <a:lstStyle/>
        <a:p>
          <a:r>
            <a:rPr lang="en-GB" sz="2200" dirty="0" err="1">
              <a:latin typeface="Local Brewery Four"/>
              <a:cs typeface="Local Brewery Four"/>
            </a:rPr>
            <a:t>Vilka</a:t>
          </a:r>
          <a:r>
            <a:rPr lang="en-GB" sz="2200" dirty="0">
              <a:latin typeface="Local Brewery Four"/>
              <a:cs typeface="Local Brewery Four"/>
            </a:rPr>
            <a:t> hot </a:t>
          </a:r>
          <a:r>
            <a:rPr lang="en-GB" sz="2200" dirty="0" err="1">
              <a:latin typeface="Local Brewery Four"/>
              <a:cs typeface="Local Brewery Four"/>
            </a:rPr>
            <a:t>finns</a:t>
          </a:r>
          <a:r>
            <a:rPr lang="en-GB" sz="2200" dirty="0">
              <a:latin typeface="Local Brewery Four"/>
              <a:cs typeface="Local Brewery Four"/>
            </a:rPr>
            <a:t> det mot </a:t>
          </a:r>
          <a:r>
            <a:rPr lang="en-GB" sz="2200" dirty="0" err="1">
              <a:latin typeface="Local Brewery Four"/>
              <a:cs typeface="Local Brewery Four"/>
            </a:rPr>
            <a:t>havet</a:t>
          </a:r>
          <a:r>
            <a:rPr lang="en-GB" sz="2200" dirty="0">
              <a:latin typeface="Local Brewery Four"/>
              <a:cs typeface="Local Brewery Four"/>
            </a:rPr>
            <a:t>?</a:t>
          </a:r>
        </a:p>
      </dgm:t>
    </dgm:pt>
    <dgm:pt modelId="{F800245A-6D5A-4F70-B962-BD713F187E30}" type="parTrans" cxnId="{F598B36B-6856-4DD4-B925-2FE027A16B58}">
      <dgm:prSet/>
      <dgm:spPr/>
      <dgm:t>
        <a:bodyPr/>
        <a:lstStyle/>
        <a:p>
          <a:endParaRPr lang="en-GB"/>
        </a:p>
      </dgm:t>
    </dgm:pt>
    <dgm:pt modelId="{3FA99794-6A50-4ECF-B63F-E76C0275DC4D}" type="sibTrans" cxnId="{F598B36B-6856-4DD4-B925-2FE027A16B58}">
      <dgm:prSet/>
      <dgm:spPr/>
      <dgm:t>
        <a:bodyPr/>
        <a:lstStyle/>
        <a:p>
          <a:endParaRPr lang="en-GB"/>
        </a:p>
      </dgm:t>
    </dgm:pt>
    <dgm:pt modelId="{238B4F48-9597-4193-9605-AFEC1EDC996C}">
      <dgm:prSet phldrT="[Text]" custT="1"/>
      <dgm:spPr>
        <a:solidFill>
          <a:srgbClr val="094F9B"/>
        </a:solidFill>
      </dgm:spPr>
      <dgm:t>
        <a:bodyPr/>
        <a:lstStyle/>
        <a:p>
          <a:r>
            <a:rPr lang="en-GB" sz="2200" dirty="0" err="1">
              <a:latin typeface="Local Brewery Four"/>
              <a:cs typeface="Local Brewery Four"/>
            </a:rPr>
            <a:t>Varför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måste</a:t>
          </a:r>
          <a:r>
            <a:rPr lang="en-GB" sz="2200" dirty="0">
              <a:latin typeface="Local Brewery Four"/>
              <a:cs typeface="Local Brewery Four"/>
            </a:rPr>
            <a:t> vi </a:t>
          </a:r>
          <a:r>
            <a:rPr lang="en-GB" sz="2200" dirty="0" err="1">
              <a:latin typeface="Local Brewery Four"/>
              <a:cs typeface="Local Brewery Four"/>
            </a:rPr>
            <a:t>skydda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havet</a:t>
          </a:r>
          <a:r>
            <a:rPr lang="en-GB" sz="2200" dirty="0">
              <a:latin typeface="Local Brewery Four"/>
              <a:cs typeface="Local Brewery Four"/>
            </a:rPr>
            <a:t>?</a:t>
          </a:r>
        </a:p>
      </dgm:t>
    </dgm:pt>
    <dgm:pt modelId="{9AD01A96-2177-4F42-9B6F-127F0F5319AE}" type="parTrans" cxnId="{14E65B21-56DF-494D-B241-91D88958D00F}">
      <dgm:prSet/>
      <dgm:spPr/>
      <dgm:t>
        <a:bodyPr/>
        <a:lstStyle/>
        <a:p>
          <a:endParaRPr lang="en-GB"/>
        </a:p>
      </dgm:t>
    </dgm:pt>
    <dgm:pt modelId="{4B052830-BAC9-4EEE-9184-94FAE4D7D5A2}" type="sibTrans" cxnId="{14E65B21-56DF-494D-B241-91D88958D00F}">
      <dgm:prSet/>
      <dgm:spPr/>
      <dgm:t>
        <a:bodyPr/>
        <a:lstStyle/>
        <a:p>
          <a:endParaRPr lang="en-GB"/>
        </a:p>
      </dgm:t>
    </dgm:pt>
    <dgm:pt modelId="{60EC4462-2967-40DA-A634-7087ED51EA8B}">
      <dgm:prSet phldrT="[Text]" custT="1"/>
      <dgm:spPr>
        <a:solidFill>
          <a:srgbClr val="094F9B"/>
        </a:solidFill>
      </dgm:spPr>
      <dgm:t>
        <a:bodyPr/>
        <a:lstStyle/>
        <a:p>
          <a:r>
            <a:rPr lang="en-GB" sz="2200" dirty="0" err="1">
              <a:latin typeface="Local Brewery Four"/>
              <a:cs typeface="Local Brewery Four"/>
            </a:rPr>
            <a:t>Varför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är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havet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viktigt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för</a:t>
          </a:r>
          <a:r>
            <a:rPr lang="en-GB" sz="2200" dirty="0">
              <a:latin typeface="Local Brewery Four"/>
              <a:cs typeface="Local Brewery Four"/>
            </a:rPr>
            <a:t> dig?</a:t>
          </a:r>
        </a:p>
      </dgm:t>
    </dgm:pt>
    <dgm:pt modelId="{05E21BCC-3758-48F8-8A02-FB89C1E2EEAD}" type="parTrans" cxnId="{3584CA5B-3534-4C31-BB4F-721BB70CD8D5}">
      <dgm:prSet/>
      <dgm:spPr/>
      <dgm:t>
        <a:bodyPr/>
        <a:lstStyle/>
        <a:p>
          <a:endParaRPr lang="en-GB"/>
        </a:p>
      </dgm:t>
    </dgm:pt>
    <dgm:pt modelId="{D3B075E4-A18B-42E1-B772-71D44AFD22EF}" type="sibTrans" cxnId="{3584CA5B-3534-4C31-BB4F-721BB70CD8D5}">
      <dgm:prSet/>
      <dgm:spPr/>
      <dgm:t>
        <a:bodyPr/>
        <a:lstStyle/>
        <a:p>
          <a:endParaRPr lang="en-GB"/>
        </a:p>
      </dgm:t>
    </dgm:pt>
    <dgm:pt modelId="{5EED63FC-BB6A-4B72-A632-81B7175A3284}">
      <dgm:prSet phldrT="[Text]" custT="1"/>
      <dgm:spPr>
        <a:solidFill>
          <a:srgbClr val="094F9B"/>
        </a:solidFill>
      </dgm:spPr>
      <dgm:t>
        <a:bodyPr/>
        <a:lstStyle/>
        <a:p>
          <a:r>
            <a:rPr lang="en-GB" sz="2200" dirty="0" err="1">
              <a:latin typeface="Local Brewery Four"/>
              <a:cs typeface="Local Brewery Four"/>
            </a:rPr>
            <a:t>Vilka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är</a:t>
          </a:r>
          <a:r>
            <a:rPr lang="en-GB" sz="2200" dirty="0">
              <a:latin typeface="Local Brewery Four"/>
              <a:cs typeface="Local Brewery Four"/>
            </a:rPr>
            <a:t> “Vi” </a:t>
          </a:r>
          <a:r>
            <a:rPr lang="en-GB" sz="2200" dirty="0" err="1">
              <a:latin typeface="Local Brewery Four"/>
              <a:cs typeface="Local Brewery Four"/>
            </a:rPr>
            <a:t>i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frågan</a:t>
          </a:r>
          <a:r>
            <a:rPr lang="en-GB" sz="2200" dirty="0">
              <a:latin typeface="Local Brewery Four"/>
              <a:cs typeface="Local Brewery Four"/>
            </a:rPr>
            <a:t>?</a:t>
          </a:r>
        </a:p>
      </dgm:t>
    </dgm:pt>
    <dgm:pt modelId="{06F74677-C627-4BA8-B7E6-BD7F25FA88C5}" type="parTrans" cxnId="{562C0FBB-0F3C-4539-A894-CDBFF26B24C9}">
      <dgm:prSet/>
      <dgm:spPr/>
      <dgm:t>
        <a:bodyPr/>
        <a:lstStyle/>
        <a:p>
          <a:endParaRPr lang="en-GB"/>
        </a:p>
      </dgm:t>
    </dgm:pt>
    <dgm:pt modelId="{BFCC66DC-8224-4D90-93D2-D0CF8CC61E40}" type="sibTrans" cxnId="{562C0FBB-0F3C-4539-A894-CDBFF26B24C9}">
      <dgm:prSet/>
      <dgm:spPr/>
      <dgm:t>
        <a:bodyPr/>
        <a:lstStyle/>
        <a:p>
          <a:endParaRPr lang="en-GB"/>
        </a:p>
      </dgm:t>
    </dgm:pt>
    <dgm:pt modelId="{73248CB5-2458-4C67-B690-00A2D78F2469}" type="pres">
      <dgm:prSet presAssocID="{FF41B773-44E0-4891-BB23-EDA1636A95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141184-7A0D-4264-9970-BBF3F66F866B}" type="pres">
      <dgm:prSet presAssocID="{47491C5E-CE23-4228-BEF8-3DCCBA22375A}" presName="centerShape" presStyleLbl="node0" presStyleIdx="0" presStyleCnt="1" custScaleX="139506" custScaleY="140507"/>
      <dgm:spPr/>
    </dgm:pt>
    <dgm:pt modelId="{A6AFDEB6-6CAA-4F59-AEFA-1879FC97AFB5}" type="pres">
      <dgm:prSet presAssocID="{109604E9-5D76-4A52-9835-5757A759AB43}" presName="Name9" presStyleLbl="parChTrans1D2" presStyleIdx="0" presStyleCnt="6"/>
      <dgm:spPr/>
    </dgm:pt>
    <dgm:pt modelId="{6BB34122-717E-4159-82BE-71B3ADAE5B5D}" type="pres">
      <dgm:prSet presAssocID="{109604E9-5D76-4A52-9835-5757A759AB43}" presName="connTx" presStyleLbl="parChTrans1D2" presStyleIdx="0" presStyleCnt="6"/>
      <dgm:spPr/>
    </dgm:pt>
    <dgm:pt modelId="{EFC11586-06A4-4A9D-84FF-8BB3B3CFAC2C}" type="pres">
      <dgm:prSet presAssocID="{F3137FD1-5A51-46BF-B1E4-173A9A24D007}" presName="node" presStyleLbl="node1" presStyleIdx="0" presStyleCnt="6">
        <dgm:presLayoutVars>
          <dgm:bulletEnabled val="1"/>
        </dgm:presLayoutVars>
      </dgm:prSet>
      <dgm:spPr/>
    </dgm:pt>
    <dgm:pt modelId="{AE5E14B0-2BA7-4724-A2EC-1F693AC04EE2}" type="pres">
      <dgm:prSet presAssocID="{7AA7996E-D6B1-4B5D-8A2C-DAA6060F84D8}" presName="Name9" presStyleLbl="parChTrans1D2" presStyleIdx="1" presStyleCnt="6"/>
      <dgm:spPr/>
    </dgm:pt>
    <dgm:pt modelId="{9BC91988-C1DC-4234-B356-CE3BB7CA2044}" type="pres">
      <dgm:prSet presAssocID="{7AA7996E-D6B1-4B5D-8A2C-DAA6060F84D8}" presName="connTx" presStyleLbl="parChTrans1D2" presStyleIdx="1" presStyleCnt="6"/>
      <dgm:spPr/>
    </dgm:pt>
    <dgm:pt modelId="{B0BEA918-BFAF-4614-9308-BCC143F7BAE0}" type="pres">
      <dgm:prSet presAssocID="{A00F8425-706C-4E45-86EC-9F0AA2DC6647}" presName="node" presStyleLbl="node1" presStyleIdx="1" presStyleCnt="6">
        <dgm:presLayoutVars>
          <dgm:bulletEnabled val="1"/>
        </dgm:presLayoutVars>
      </dgm:prSet>
      <dgm:spPr/>
    </dgm:pt>
    <dgm:pt modelId="{D0A6F8F3-4B8A-48AA-A686-C2166D1D9327}" type="pres">
      <dgm:prSet presAssocID="{F800245A-6D5A-4F70-B962-BD713F187E30}" presName="Name9" presStyleLbl="parChTrans1D2" presStyleIdx="2" presStyleCnt="6"/>
      <dgm:spPr/>
    </dgm:pt>
    <dgm:pt modelId="{2A1C75A2-7490-419B-AE9C-4E23AA68664B}" type="pres">
      <dgm:prSet presAssocID="{F800245A-6D5A-4F70-B962-BD713F187E30}" presName="connTx" presStyleLbl="parChTrans1D2" presStyleIdx="2" presStyleCnt="6"/>
      <dgm:spPr/>
    </dgm:pt>
    <dgm:pt modelId="{1E7E20FD-DA9B-4CA3-981A-7BCE6F7E6FBA}" type="pres">
      <dgm:prSet presAssocID="{D083E4EF-CA20-425F-B9B4-FA5B8972035A}" presName="node" presStyleLbl="node1" presStyleIdx="2" presStyleCnt="6">
        <dgm:presLayoutVars>
          <dgm:bulletEnabled val="1"/>
        </dgm:presLayoutVars>
      </dgm:prSet>
      <dgm:spPr/>
    </dgm:pt>
    <dgm:pt modelId="{AC1B5F90-5859-41B9-9463-97BA42F646E9}" type="pres">
      <dgm:prSet presAssocID="{9AD01A96-2177-4F42-9B6F-127F0F5319AE}" presName="Name9" presStyleLbl="parChTrans1D2" presStyleIdx="3" presStyleCnt="6"/>
      <dgm:spPr/>
    </dgm:pt>
    <dgm:pt modelId="{014AB77F-56EF-4331-AB14-47CF1F3AEC19}" type="pres">
      <dgm:prSet presAssocID="{9AD01A96-2177-4F42-9B6F-127F0F5319AE}" presName="connTx" presStyleLbl="parChTrans1D2" presStyleIdx="3" presStyleCnt="6"/>
      <dgm:spPr/>
    </dgm:pt>
    <dgm:pt modelId="{944E3F97-0CE7-4BD4-87BD-9C84C1C8BB46}" type="pres">
      <dgm:prSet presAssocID="{238B4F48-9597-4193-9605-AFEC1EDC996C}" presName="node" presStyleLbl="node1" presStyleIdx="3" presStyleCnt="6">
        <dgm:presLayoutVars>
          <dgm:bulletEnabled val="1"/>
        </dgm:presLayoutVars>
      </dgm:prSet>
      <dgm:spPr/>
    </dgm:pt>
    <dgm:pt modelId="{C5578452-D926-4063-B0AC-2D9B398F80BF}" type="pres">
      <dgm:prSet presAssocID="{05E21BCC-3758-48F8-8A02-FB89C1E2EEAD}" presName="Name9" presStyleLbl="parChTrans1D2" presStyleIdx="4" presStyleCnt="6"/>
      <dgm:spPr/>
    </dgm:pt>
    <dgm:pt modelId="{2F038626-341C-4BDE-A1E1-0C9DF773E1F4}" type="pres">
      <dgm:prSet presAssocID="{05E21BCC-3758-48F8-8A02-FB89C1E2EEAD}" presName="connTx" presStyleLbl="parChTrans1D2" presStyleIdx="4" presStyleCnt="6"/>
      <dgm:spPr/>
    </dgm:pt>
    <dgm:pt modelId="{F2CA2F08-C4CD-4B05-87DD-BA1FB1710DF8}" type="pres">
      <dgm:prSet presAssocID="{60EC4462-2967-40DA-A634-7087ED51EA8B}" presName="node" presStyleLbl="node1" presStyleIdx="4" presStyleCnt="6">
        <dgm:presLayoutVars>
          <dgm:bulletEnabled val="1"/>
        </dgm:presLayoutVars>
      </dgm:prSet>
      <dgm:spPr/>
    </dgm:pt>
    <dgm:pt modelId="{6AE2CC18-34AD-4F78-A742-A16E9D9C72F6}" type="pres">
      <dgm:prSet presAssocID="{06F74677-C627-4BA8-B7E6-BD7F25FA88C5}" presName="Name9" presStyleLbl="parChTrans1D2" presStyleIdx="5" presStyleCnt="6"/>
      <dgm:spPr/>
    </dgm:pt>
    <dgm:pt modelId="{1B1F5ED1-9191-4F4C-9FBF-821F4B2ED80E}" type="pres">
      <dgm:prSet presAssocID="{06F74677-C627-4BA8-B7E6-BD7F25FA88C5}" presName="connTx" presStyleLbl="parChTrans1D2" presStyleIdx="5" presStyleCnt="6"/>
      <dgm:spPr/>
    </dgm:pt>
    <dgm:pt modelId="{03AB15A9-1496-4E0E-BAA7-0B6BCABFEB00}" type="pres">
      <dgm:prSet presAssocID="{5EED63FC-BB6A-4B72-A632-81B7175A3284}" presName="node" presStyleLbl="node1" presStyleIdx="5" presStyleCnt="6">
        <dgm:presLayoutVars>
          <dgm:bulletEnabled val="1"/>
        </dgm:presLayoutVars>
      </dgm:prSet>
      <dgm:spPr/>
    </dgm:pt>
  </dgm:ptLst>
  <dgm:cxnLst>
    <dgm:cxn modelId="{3F50D503-C05B-B94D-9BEB-723DB8FCFE35}" type="presOf" srcId="{FF41B773-44E0-4891-BB23-EDA1636A95F5}" destId="{73248CB5-2458-4C67-B690-00A2D78F2469}" srcOrd="0" destOrd="0" presId="urn:microsoft.com/office/officeart/2005/8/layout/radial1"/>
    <dgm:cxn modelId="{F277CE0C-B9F4-714C-BBD0-35E1517B8813}" type="presOf" srcId="{238B4F48-9597-4193-9605-AFEC1EDC996C}" destId="{944E3F97-0CE7-4BD4-87BD-9C84C1C8BB46}" srcOrd="0" destOrd="0" presId="urn:microsoft.com/office/officeart/2005/8/layout/radial1"/>
    <dgm:cxn modelId="{E2D22812-9650-7142-949A-EDA0B74A533B}" type="presOf" srcId="{F3137FD1-5A51-46BF-B1E4-173A9A24D007}" destId="{EFC11586-06A4-4A9D-84FF-8BB3B3CFAC2C}" srcOrd="0" destOrd="0" presId="urn:microsoft.com/office/officeart/2005/8/layout/radial1"/>
    <dgm:cxn modelId="{F626751E-B06A-C649-B0CF-49C1231BF766}" type="presOf" srcId="{06F74677-C627-4BA8-B7E6-BD7F25FA88C5}" destId="{1B1F5ED1-9191-4F4C-9FBF-821F4B2ED80E}" srcOrd="1" destOrd="0" presId="urn:microsoft.com/office/officeart/2005/8/layout/radial1"/>
    <dgm:cxn modelId="{14E65B21-56DF-494D-B241-91D88958D00F}" srcId="{47491C5E-CE23-4228-BEF8-3DCCBA22375A}" destId="{238B4F48-9597-4193-9605-AFEC1EDC996C}" srcOrd="3" destOrd="0" parTransId="{9AD01A96-2177-4F42-9B6F-127F0F5319AE}" sibTransId="{4B052830-BAC9-4EEE-9184-94FAE4D7D5A2}"/>
    <dgm:cxn modelId="{7426412B-B2A4-D643-B874-E417965DCC9B}" type="presOf" srcId="{9AD01A96-2177-4F42-9B6F-127F0F5319AE}" destId="{AC1B5F90-5859-41B9-9463-97BA42F646E9}" srcOrd="0" destOrd="0" presId="urn:microsoft.com/office/officeart/2005/8/layout/radial1"/>
    <dgm:cxn modelId="{18BDAE37-41CB-A740-9234-43152BFE9972}" type="presOf" srcId="{47491C5E-CE23-4228-BEF8-3DCCBA22375A}" destId="{DB141184-7A0D-4264-9970-BBF3F66F866B}" srcOrd="0" destOrd="0" presId="urn:microsoft.com/office/officeart/2005/8/layout/radial1"/>
    <dgm:cxn modelId="{CFAC8B3E-6ACA-6146-8B47-282EC8830CF4}" type="presOf" srcId="{06F74677-C627-4BA8-B7E6-BD7F25FA88C5}" destId="{6AE2CC18-34AD-4F78-A742-A16E9D9C72F6}" srcOrd="0" destOrd="0" presId="urn:microsoft.com/office/officeart/2005/8/layout/radial1"/>
    <dgm:cxn modelId="{3C9C173F-2E41-6647-8EE5-D26FC5E02364}" type="presOf" srcId="{A00F8425-706C-4E45-86EC-9F0AA2DC6647}" destId="{B0BEA918-BFAF-4614-9308-BCC143F7BAE0}" srcOrd="0" destOrd="0" presId="urn:microsoft.com/office/officeart/2005/8/layout/radial1"/>
    <dgm:cxn modelId="{3584CA5B-3534-4C31-BB4F-721BB70CD8D5}" srcId="{47491C5E-CE23-4228-BEF8-3DCCBA22375A}" destId="{60EC4462-2967-40DA-A634-7087ED51EA8B}" srcOrd="4" destOrd="0" parTransId="{05E21BCC-3758-48F8-8A02-FB89C1E2EEAD}" sibTransId="{D3B075E4-A18B-42E1-B772-71D44AFD22EF}"/>
    <dgm:cxn modelId="{E83DEC5C-8C98-4B4B-B7E3-AAA27751177D}" type="presOf" srcId="{F800245A-6D5A-4F70-B962-BD713F187E30}" destId="{2A1C75A2-7490-419B-AE9C-4E23AA68664B}" srcOrd="1" destOrd="0" presId="urn:microsoft.com/office/officeart/2005/8/layout/radial1"/>
    <dgm:cxn modelId="{8289C56A-70B8-364C-AC54-D24C3690A2F2}" type="presOf" srcId="{D083E4EF-CA20-425F-B9B4-FA5B8972035A}" destId="{1E7E20FD-DA9B-4CA3-981A-7BCE6F7E6FBA}" srcOrd="0" destOrd="0" presId="urn:microsoft.com/office/officeart/2005/8/layout/radial1"/>
    <dgm:cxn modelId="{F598B36B-6856-4DD4-B925-2FE027A16B58}" srcId="{47491C5E-CE23-4228-BEF8-3DCCBA22375A}" destId="{D083E4EF-CA20-425F-B9B4-FA5B8972035A}" srcOrd="2" destOrd="0" parTransId="{F800245A-6D5A-4F70-B962-BD713F187E30}" sibTransId="{3FA99794-6A50-4ECF-B63F-E76C0275DC4D}"/>
    <dgm:cxn modelId="{E19C206C-972C-DA48-9A1C-FC164F9FA9C3}" type="presOf" srcId="{05E21BCC-3758-48F8-8A02-FB89C1E2EEAD}" destId="{C5578452-D926-4063-B0AC-2D9B398F80BF}" srcOrd="0" destOrd="0" presId="urn:microsoft.com/office/officeart/2005/8/layout/radial1"/>
    <dgm:cxn modelId="{67BEF24C-BFD1-49F4-B85D-5261EB0CD8AC}" srcId="{FF41B773-44E0-4891-BB23-EDA1636A95F5}" destId="{47491C5E-CE23-4228-BEF8-3DCCBA22375A}" srcOrd="0" destOrd="0" parTransId="{20253960-BA61-4B9B-B7AB-E73D6CE8FD33}" sibTransId="{EBBC0616-C67B-45C2-9674-8BFE98698776}"/>
    <dgm:cxn modelId="{BE54B07A-2F31-A34E-B7AA-55E18DD61CAA}" type="presOf" srcId="{109604E9-5D76-4A52-9835-5757A759AB43}" destId="{6BB34122-717E-4159-82BE-71B3ADAE5B5D}" srcOrd="1" destOrd="0" presId="urn:microsoft.com/office/officeart/2005/8/layout/radial1"/>
    <dgm:cxn modelId="{B25B5E91-AE71-4060-BF11-215EA806A1AA}" srcId="{47491C5E-CE23-4228-BEF8-3DCCBA22375A}" destId="{A00F8425-706C-4E45-86EC-9F0AA2DC6647}" srcOrd="1" destOrd="0" parTransId="{7AA7996E-D6B1-4B5D-8A2C-DAA6060F84D8}" sibTransId="{6558F58F-7BAA-425A-AB9A-E1E6B7E73040}"/>
    <dgm:cxn modelId="{6CCF8591-F393-8246-B1A2-6B10BD49F394}" type="presOf" srcId="{F800245A-6D5A-4F70-B962-BD713F187E30}" destId="{D0A6F8F3-4B8A-48AA-A686-C2166D1D9327}" srcOrd="0" destOrd="0" presId="urn:microsoft.com/office/officeart/2005/8/layout/radial1"/>
    <dgm:cxn modelId="{315F1692-DD6F-3D48-9C5B-A5486E44F795}" type="presOf" srcId="{9AD01A96-2177-4F42-9B6F-127F0F5319AE}" destId="{014AB77F-56EF-4331-AB14-47CF1F3AEC19}" srcOrd="1" destOrd="0" presId="urn:microsoft.com/office/officeart/2005/8/layout/radial1"/>
    <dgm:cxn modelId="{DBBB9F99-51CF-C84D-B235-2E134C978122}" type="presOf" srcId="{7AA7996E-D6B1-4B5D-8A2C-DAA6060F84D8}" destId="{9BC91988-C1DC-4234-B356-CE3BB7CA2044}" srcOrd="1" destOrd="0" presId="urn:microsoft.com/office/officeart/2005/8/layout/radial1"/>
    <dgm:cxn modelId="{A4EA35A7-34B8-364C-9C3A-6ED9F96FE29C}" type="presOf" srcId="{5EED63FC-BB6A-4B72-A632-81B7175A3284}" destId="{03AB15A9-1496-4E0E-BAA7-0B6BCABFEB00}" srcOrd="0" destOrd="0" presId="urn:microsoft.com/office/officeart/2005/8/layout/radial1"/>
    <dgm:cxn modelId="{01B2D4B3-8997-C64C-8EEF-1C76EA40773A}" type="presOf" srcId="{60EC4462-2967-40DA-A634-7087ED51EA8B}" destId="{F2CA2F08-C4CD-4B05-87DD-BA1FB1710DF8}" srcOrd="0" destOrd="0" presId="urn:microsoft.com/office/officeart/2005/8/layout/radial1"/>
    <dgm:cxn modelId="{562C0FBB-0F3C-4539-A894-CDBFF26B24C9}" srcId="{47491C5E-CE23-4228-BEF8-3DCCBA22375A}" destId="{5EED63FC-BB6A-4B72-A632-81B7175A3284}" srcOrd="5" destOrd="0" parTransId="{06F74677-C627-4BA8-B7E6-BD7F25FA88C5}" sibTransId="{BFCC66DC-8224-4D90-93D2-D0CF8CC61E40}"/>
    <dgm:cxn modelId="{27F01AD5-3A29-3F41-BCA3-461AA2C7D496}" type="presOf" srcId="{05E21BCC-3758-48F8-8A02-FB89C1E2EEAD}" destId="{2F038626-341C-4BDE-A1E1-0C9DF773E1F4}" srcOrd="1" destOrd="0" presId="urn:microsoft.com/office/officeart/2005/8/layout/radial1"/>
    <dgm:cxn modelId="{10189BE3-4301-4BE0-80C3-0BA050765E19}" srcId="{47491C5E-CE23-4228-BEF8-3DCCBA22375A}" destId="{F3137FD1-5A51-46BF-B1E4-173A9A24D007}" srcOrd="0" destOrd="0" parTransId="{109604E9-5D76-4A52-9835-5757A759AB43}" sibTransId="{54B20D4A-AB1C-406E-BD12-C41FCD93D341}"/>
    <dgm:cxn modelId="{FB82B7E6-3110-5547-B24F-35C3D1CB3800}" type="presOf" srcId="{109604E9-5D76-4A52-9835-5757A759AB43}" destId="{A6AFDEB6-6CAA-4F59-AEFA-1879FC97AFB5}" srcOrd="0" destOrd="0" presId="urn:microsoft.com/office/officeart/2005/8/layout/radial1"/>
    <dgm:cxn modelId="{BA8357FE-A490-DD47-96EB-3B34CD1459E6}" type="presOf" srcId="{7AA7996E-D6B1-4B5D-8A2C-DAA6060F84D8}" destId="{AE5E14B0-2BA7-4724-A2EC-1F693AC04EE2}" srcOrd="0" destOrd="0" presId="urn:microsoft.com/office/officeart/2005/8/layout/radial1"/>
    <dgm:cxn modelId="{CBB3D222-2A7C-994B-A6C9-74A9ED9DC8B3}" type="presParOf" srcId="{73248CB5-2458-4C67-B690-00A2D78F2469}" destId="{DB141184-7A0D-4264-9970-BBF3F66F866B}" srcOrd="0" destOrd="0" presId="urn:microsoft.com/office/officeart/2005/8/layout/radial1"/>
    <dgm:cxn modelId="{0B787D33-A760-5F4F-BD05-5034D09AC6F6}" type="presParOf" srcId="{73248CB5-2458-4C67-B690-00A2D78F2469}" destId="{A6AFDEB6-6CAA-4F59-AEFA-1879FC97AFB5}" srcOrd="1" destOrd="0" presId="urn:microsoft.com/office/officeart/2005/8/layout/radial1"/>
    <dgm:cxn modelId="{33525F29-1234-E248-879B-733C62915F71}" type="presParOf" srcId="{A6AFDEB6-6CAA-4F59-AEFA-1879FC97AFB5}" destId="{6BB34122-717E-4159-82BE-71B3ADAE5B5D}" srcOrd="0" destOrd="0" presId="urn:microsoft.com/office/officeart/2005/8/layout/radial1"/>
    <dgm:cxn modelId="{CCCE36C2-BBCF-FC40-9D19-648F68EB8D0A}" type="presParOf" srcId="{73248CB5-2458-4C67-B690-00A2D78F2469}" destId="{EFC11586-06A4-4A9D-84FF-8BB3B3CFAC2C}" srcOrd="2" destOrd="0" presId="urn:microsoft.com/office/officeart/2005/8/layout/radial1"/>
    <dgm:cxn modelId="{66BA8063-9ED4-144B-B2F5-A0E44F9FB6A8}" type="presParOf" srcId="{73248CB5-2458-4C67-B690-00A2D78F2469}" destId="{AE5E14B0-2BA7-4724-A2EC-1F693AC04EE2}" srcOrd="3" destOrd="0" presId="urn:microsoft.com/office/officeart/2005/8/layout/radial1"/>
    <dgm:cxn modelId="{F0EE1246-C46B-6F42-ABED-C4ED02D462CD}" type="presParOf" srcId="{AE5E14B0-2BA7-4724-A2EC-1F693AC04EE2}" destId="{9BC91988-C1DC-4234-B356-CE3BB7CA2044}" srcOrd="0" destOrd="0" presId="urn:microsoft.com/office/officeart/2005/8/layout/radial1"/>
    <dgm:cxn modelId="{955CA7B0-5F00-FB4E-87C8-8043763ADDDE}" type="presParOf" srcId="{73248CB5-2458-4C67-B690-00A2D78F2469}" destId="{B0BEA918-BFAF-4614-9308-BCC143F7BAE0}" srcOrd="4" destOrd="0" presId="urn:microsoft.com/office/officeart/2005/8/layout/radial1"/>
    <dgm:cxn modelId="{28BE7958-839B-194A-9AB4-BB391F2069CB}" type="presParOf" srcId="{73248CB5-2458-4C67-B690-00A2D78F2469}" destId="{D0A6F8F3-4B8A-48AA-A686-C2166D1D9327}" srcOrd="5" destOrd="0" presId="urn:microsoft.com/office/officeart/2005/8/layout/radial1"/>
    <dgm:cxn modelId="{45BE8A11-317C-EB45-AD60-7540C8B6C464}" type="presParOf" srcId="{D0A6F8F3-4B8A-48AA-A686-C2166D1D9327}" destId="{2A1C75A2-7490-419B-AE9C-4E23AA68664B}" srcOrd="0" destOrd="0" presId="urn:microsoft.com/office/officeart/2005/8/layout/radial1"/>
    <dgm:cxn modelId="{DD284B7A-CB85-9F41-A7B1-877DE625C010}" type="presParOf" srcId="{73248CB5-2458-4C67-B690-00A2D78F2469}" destId="{1E7E20FD-DA9B-4CA3-981A-7BCE6F7E6FBA}" srcOrd="6" destOrd="0" presId="urn:microsoft.com/office/officeart/2005/8/layout/radial1"/>
    <dgm:cxn modelId="{122546EE-5AF5-2F4D-B65D-B51DFA1BF439}" type="presParOf" srcId="{73248CB5-2458-4C67-B690-00A2D78F2469}" destId="{AC1B5F90-5859-41B9-9463-97BA42F646E9}" srcOrd="7" destOrd="0" presId="urn:microsoft.com/office/officeart/2005/8/layout/radial1"/>
    <dgm:cxn modelId="{9652F821-3ACA-9E49-BE5D-0C74379722B5}" type="presParOf" srcId="{AC1B5F90-5859-41B9-9463-97BA42F646E9}" destId="{014AB77F-56EF-4331-AB14-47CF1F3AEC19}" srcOrd="0" destOrd="0" presId="urn:microsoft.com/office/officeart/2005/8/layout/radial1"/>
    <dgm:cxn modelId="{D2EDF21F-5B91-6249-A8DB-D57D7836B1DA}" type="presParOf" srcId="{73248CB5-2458-4C67-B690-00A2D78F2469}" destId="{944E3F97-0CE7-4BD4-87BD-9C84C1C8BB46}" srcOrd="8" destOrd="0" presId="urn:microsoft.com/office/officeart/2005/8/layout/radial1"/>
    <dgm:cxn modelId="{B20DF7EF-45A7-6C4B-BA1D-ACCB26056C0D}" type="presParOf" srcId="{73248CB5-2458-4C67-B690-00A2D78F2469}" destId="{C5578452-D926-4063-B0AC-2D9B398F80BF}" srcOrd="9" destOrd="0" presId="urn:microsoft.com/office/officeart/2005/8/layout/radial1"/>
    <dgm:cxn modelId="{CBDFD33A-CBD9-BE46-9681-0AAD378617FC}" type="presParOf" srcId="{C5578452-D926-4063-B0AC-2D9B398F80BF}" destId="{2F038626-341C-4BDE-A1E1-0C9DF773E1F4}" srcOrd="0" destOrd="0" presId="urn:microsoft.com/office/officeart/2005/8/layout/radial1"/>
    <dgm:cxn modelId="{E1D8525E-6A2F-3847-B224-205A00B9DC8E}" type="presParOf" srcId="{73248CB5-2458-4C67-B690-00A2D78F2469}" destId="{F2CA2F08-C4CD-4B05-87DD-BA1FB1710DF8}" srcOrd="10" destOrd="0" presId="urn:microsoft.com/office/officeart/2005/8/layout/radial1"/>
    <dgm:cxn modelId="{EE74B57B-4E6C-5340-B4E4-02F52FEAB930}" type="presParOf" srcId="{73248CB5-2458-4C67-B690-00A2D78F2469}" destId="{6AE2CC18-34AD-4F78-A742-A16E9D9C72F6}" srcOrd="11" destOrd="0" presId="urn:microsoft.com/office/officeart/2005/8/layout/radial1"/>
    <dgm:cxn modelId="{6D538325-9710-3944-B527-A2A6452019AA}" type="presParOf" srcId="{6AE2CC18-34AD-4F78-A742-A16E9D9C72F6}" destId="{1B1F5ED1-9191-4F4C-9FBF-821F4B2ED80E}" srcOrd="0" destOrd="0" presId="urn:microsoft.com/office/officeart/2005/8/layout/radial1"/>
    <dgm:cxn modelId="{2A9373F9-3053-8043-9F7F-75F0C1E8625F}" type="presParOf" srcId="{73248CB5-2458-4C67-B690-00A2D78F2469}" destId="{03AB15A9-1496-4E0E-BAA7-0B6BCABFEB0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41B773-44E0-4891-BB23-EDA1636A95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491C5E-CE23-4228-BEF8-3DCCBA22375A}">
      <dgm:prSet phldrT="[Text]"/>
      <dgm:spPr>
        <a:solidFill>
          <a:srgbClr val="094F9B"/>
        </a:solidFill>
      </dgm:spPr>
      <dgm:t>
        <a:bodyPr/>
        <a:lstStyle/>
        <a:p>
          <a:r>
            <a:rPr lang="en-GB" dirty="0" err="1">
              <a:latin typeface="Local Brewery Four"/>
              <a:cs typeface="Local Brewery Four"/>
            </a:rPr>
            <a:t>Hur</a:t>
          </a:r>
          <a:r>
            <a:rPr lang="en-GB" dirty="0">
              <a:latin typeface="Local Brewery Four"/>
              <a:cs typeface="Local Brewery Four"/>
            </a:rPr>
            <a:t> </a:t>
          </a:r>
          <a:r>
            <a:rPr lang="en-GB" dirty="0" err="1">
              <a:latin typeface="Local Brewery Four"/>
              <a:cs typeface="Local Brewery Four"/>
            </a:rPr>
            <a:t>uppnår</a:t>
          </a:r>
          <a:r>
            <a:rPr lang="en-GB" dirty="0">
              <a:latin typeface="Local Brewery Four"/>
              <a:cs typeface="Local Brewery Four"/>
            </a:rPr>
            <a:t> vi </a:t>
          </a:r>
          <a:r>
            <a:rPr lang="en-GB" dirty="0" err="1">
              <a:latin typeface="Local Brewery Four"/>
              <a:cs typeface="Local Brewery Four"/>
            </a:rPr>
            <a:t>balansen</a:t>
          </a:r>
          <a:r>
            <a:rPr lang="en-GB" dirty="0">
              <a:latin typeface="Local Brewery Four"/>
              <a:cs typeface="Local Brewery Four"/>
            </a:rPr>
            <a:t> </a:t>
          </a:r>
          <a:r>
            <a:rPr lang="en-GB" dirty="0" err="1">
              <a:latin typeface="Local Brewery Four"/>
              <a:cs typeface="Local Brewery Four"/>
            </a:rPr>
            <a:t>mellan</a:t>
          </a:r>
          <a:r>
            <a:rPr lang="en-GB" dirty="0">
              <a:latin typeface="Local Brewery Four"/>
              <a:cs typeface="Local Brewery Four"/>
            </a:rPr>
            <a:t> liv I </a:t>
          </a:r>
          <a:r>
            <a:rPr lang="en-GB" dirty="0" err="1">
              <a:latin typeface="Local Brewery Four"/>
              <a:cs typeface="Local Brewery Four"/>
            </a:rPr>
            <a:t>havet</a:t>
          </a:r>
          <a:r>
            <a:rPr lang="en-GB" dirty="0">
              <a:latin typeface="Local Brewery Four"/>
              <a:cs typeface="Local Brewery Four"/>
            </a:rPr>
            <a:t> – och liv </a:t>
          </a:r>
          <a:r>
            <a:rPr lang="en-GB" dirty="0" err="1">
              <a:latin typeface="Local Brewery Four"/>
              <a:cs typeface="Local Brewery Four"/>
            </a:rPr>
            <a:t>från</a:t>
          </a:r>
          <a:r>
            <a:rPr lang="en-GB" dirty="0">
              <a:latin typeface="Local Brewery Four"/>
              <a:cs typeface="Local Brewery Four"/>
            </a:rPr>
            <a:t> </a:t>
          </a:r>
          <a:r>
            <a:rPr lang="en-GB" dirty="0" err="1">
              <a:latin typeface="Local Brewery Four"/>
              <a:cs typeface="Local Brewery Four"/>
            </a:rPr>
            <a:t>havet</a:t>
          </a:r>
          <a:r>
            <a:rPr lang="en-GB" dirty="0">
              <a:latin typeface="Local Brewery Four"/>
              <a:cs typeface="Local Brewery Four"/>
            </a:rPr>
            <a:t>?</a:t>
          </a:r>
        </a:p>
      </dgm:t>
    </dgm:pt>
    <dgm:pt modelId="{20253960-BA61-4B9B-B7AB-E73D6CE8FD33}" type="parTrans" cxnId="{67BEF24C-BFD1-49F4-B85D-5261EB0CD8AC}">
      <dgm:prSet/>
      <dgm:spPr/>
      <dgm:t>
        <a:bodyPr/>
        <a:lstStyle/>
        <a:p>
          <a:endParaRPr lang="en-GB"/>
        </a:p>
      </dgm:t>
    </dgm:pt>
    <dgm:pt modelId="{EBBC0616-C67B-45C2-9674-8BFE98698776}" type="sibTrans" cxnId="{67BEF24C-BFD1-49F4-B85D-5261EB0CD8AC}">
      <dgm:prSet/>
      <dgm:spPr/>
      <dgm:t>
        <a:bodyPr/>
        <a:lstStyle/>
        <a:p>
          <a:endParaRPr lang="en-GB"/>
        </a:p>
      </dgm:t>
    </dgm:pt>
    <dgm:pt modelId="{F3137FD1-5A51-46BF-B1E4-173A9A24D007}">
      <dgm:prSet phldrT="[Text]" custT="1"/>
      <dgm:spPr>
        <a:solidFill>
          <a:srgbClr val="094F9B"/>
        </a:solidFill>
      </dgm:spPr>
      <dgm:t>
        <a:bodyPr/>
        <a:lstStyle/>
        <a:p>
          <a:r>
            <a:rPr lang="en-GB" sz="2200" dirty="0" err="1">
              <a:latin typeface="Local Brewery Four"/>
              <a:cs typeface="Local Brewery Four"/>
            </a:rPr>
            <a:t>Vad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menar</a:t>
          </a:r>
          <a:r>
            <a:rPr lang="en-GB" sz="2200" dirty="0">
              <a:latin typeface="Local Brewery Four"/>
              <a:cs typeface="Local Brewery Four"/>
            </a:rPr>
            <a:t> vi med “Liv”?</a:t>
          </a:r>
        </a:p>
      </dgm:t>
    </dgm:pt>
    <dgm:pt modelId="{109604E9-5D76-4A52-9835-5757A759AB43}" type="parTrans" cxnId="{10189BE3-4301-4BE0-80C3-0BA050765E19}">
      <dgm:prSet/>
      <dgm:spPr/>
      <dgm:t>
        <a:bodyPr/>
        <a:lstStyle/>
        <a:p>
          <a:endParaRPr lang="en-GB"/>
        </a:p>
      </dgm:t>
    </dgm:pt>
    <dgm:pt modelId="{54B20D4A-AB1C-406E-BD12-C41FCD93D341}" type="sibTrans" cxnId="{10189BE3-4301-4BE0-80C3-0BA050765E19}">
      <dgm:prSet/>
      <dgm:spPr/>
      <dgm:t>
        <a:bodyPr/>
        <a:lstStyle/>
        <a:p>
          <a:endParaRPr lang="en-GB"/>
        </a:p>
      </dgm:t>
    </dgm:pt>
    <dgm:pt modelId="{A00F8425-706C-4E45-86EC-9F0AA2DC6647}">
      <dgm:prSet phldrT="[Text]" custT="1"/>
      <dgm:spPr>
        <a:solidFill>
          <a:srgbClr val="094F9B"/>
        </a:solidFill>
      </dgm:spPr>
      <dgm:t>
        <a:bodyPr/>
        <a:lstStyle/>
        <a:p>
          <a:r>
            <a:rPr lang="en-GB" sz="2000" dirty="0" err="1">
              <a:latin typeface="Local Brewery Four"/>
              <a:cs typeface="Local Brewery Four"/>
            </a:rPr>
            <a:t>Vilka</a:t>
          </a:r>
          <a:r>
            <a:rPr lang="en-GB" sz="2000" dirty="0">
              <a:latin typeface="Local Brewery Four"/>
              <a:cs typeface="Local Brewery Four"/>
            </a:rPr>
            <a:t> </a:t>
          </a:r>
          <a:r>
            <a:rPr lang="en-GB" sz="2000" dirty="0" err="1">
              <a:latin typeface="Local Brewery Four"/>
              <a:cs typeface="Local Brewery Four"/>
            </a:rPr>
            <a:t>får</a:t>
          </a:r>
          <a:r>
            <a:rPr lang="en-GB" sz="2000" dirty="0">
              <a:latin typeface="Local Brewery Four"/>
              <a:cs typeface="Local Brewery Four"/>
            </a:rPr>
            <a:t> sin </a:t>
          </a:r>
          <a:r>
            <a:rPr lang="en-GB" sz="2000" dirty="0" err="1">
              <a:latin typeface="Local Brewery Four"/>
              <a:cs typeface="Local Brewery Four"/>
            </a:rPr>
            <a:t>försörjning</a:t>
          </a:r>
          <a:r>
            <a:rPr lang="en-GB" sz="2000" dirty="0">
              <a:latin typeface="Local Brewery Four"/>
              <a:cs typeface="Local Brewery Four"/>
            </a:rPr>
            <a:t> </a:t>
          </a:r>
          <a:r>
            <a:rPr lang="en-GB" sz="2000" dirty="0" err="1">
              <a:latin typeface="Local Brewery Four"/>
              <a:cs typeface="Local Brewery Four"/>
            </a:rPr>
            <a:t>från</a:t>
          </a:r>
          <a:r>
            <a:rPr lang="en-GB" sz="2000" dirty="0">
              <a:latin typeface="Local Brewery Four"/>
              <a:cs typeface="Local Brewery Four"/>
            </a:rPr>
            <a:t> </a:t>
          </a:r>
          <a:r>
            <a:rPr lang="en-GB" sz="2000" dirty="0" err="1">
              <a:latin typeface="Local Brewery Four"/>
              <a:cs typeface="Local Brewery Four"/>
            </a:rPr>
            <a:t>havet</a:t>
          </a:r>
          <a:r>
            <a:rPr lang="en-GB" sz="2000" dirty="0">
              <a:latin typeface="Local Brewery Four"/>
              <a:cs typeface="Local Brewery Four"/>
            </a:rPr>
            <a:t>?</a:t>
          </a:r>
        </a:p>
      </dgm:t>
    </dgm:pt>
    <dgm:pt modelId="{7AA7996E-D6B1-4B5D-8A2C-DAA6060F84D8}" type="parTrans" cxnId="{B25B5E91-AE71-4060-BF11-215EA806A1AA}">
      <dgm:prSet/>
      <dgm:spPr/>
      <dgm:t>
        <a:bodyPr/>
        <a:lstStyle/>
        <a:p>
          <a:endParaRPr lang="en-GB"/>
        </a:p>
      </dgm:t>
    </dgm:pt>
    <dgm:pt modelId="{6558F58F-7BAA-425A-AB9A-E1E6B7E73040}" type="sibTrans" cxnId="{B25B5E91-AE71-4060-BF11-215EA806A1AA}">
      <dgm:prSet/>
      <dgm:spPr/>
      <dgm:t>
        <a:bodyPr/>
        <a:lstStyle/>
        <a:p>
          <a:endParaRPr lang="en-GB"/>
        </a:p>
      </dgm:t>
    </dgm:pt>
    <dgm:pt modelId="{D083E4EF-CA20-425F-B9B4-FA5B8972035A}">
      <dgm:prSet phldrT="[Text]" custT="1"/>
      <dgm:spPr>
        <a:solidFill>
          <a:srgbClr val="094F9B"/>
        </a:solidFill>
      </dgm:spPr>
      <dgm:t>
        <a:bodyPr/>
        <a:lstStyle/>
        <a:p>
          <a:r>
            <a:rPr lang="en-GB" sz="2200" dirty="0" err="1">
              <a:latin typeface="Local Brewery Four"/>
              <a:cs typeface="Local Brewery Four"/>
            </a:rPr>
            <a:t>Vilka</a:t>
          </a:r>
          <a:r>
            <a:rPr lang="en-GB" sz="2200" dirty="0">
              <a:latin typeface="Local Brewery Four"/>
              <a:cs typeface="Local Brewery Four"/>
            </a:rPr>
            <a:t> hot </a:t>
          </a:r>
          <a:r>
            <a:rPr lang="en-GB" sz="2200" dirty="0" err="1">
              <a:latin typeface="Local Brewery Four"/>
              <a:cs typeface="Local Brewery Four"/>
            </a:rPr>
            <a:t>finns</a:t>
          </a:r>
          <a:r>
            <a:rPr lang="en-GB" sz="2200" dirty="0">
              <a:latin typeface="Local Brewery Four"/>
              <a:cs typeface="Local Brewery Four"/>
            </a:rPr>
            <a:t> det mot </a:t>
          </a:r>
          <a:r>
            <a:rPr lang="en-GB" sz="2200" dirty="0" err="1">
              <a:latin typeface="Local Brewery Four"/>
              <a:cs typeface="Local Brewery Four"/>
            </a:rPr>
            <a:t>havet</a:t>
          </a:r>
          <a:r>
            <a:rPr lang="en-GB" sz="2200" dirty="0">
              <a:latin typeface="Local Brewery Four"/>
              <a:cs typeface="Local Brewery Four"/>
            </a:rPr>
            <a:t>?</a:t>
          </a:r>
        </a:p>
      </dgm:t>
    </dgm:pt>
    <dgm:pt modelId="{F800245A-6D5A-4F70-B962-BD713F187E30}" type="parTrans" cxnId="{F598B36B-6856-4DD4-B925-2FE027A16B58}">
      <dgm:prSet/>
      <dgm:spPr/>
      <dgm:t>
        <a:bodyPr/>
        <a:lstStyle/>
        <a:p>
          <a:endParaRPr lang="en-GB"/>
        </a:p>
      </dgm:t>
    </dgm:pt>
    <dgm:pt modelId="{3FA99794-6A50-4ECF-B63F-E76C0275DC4D}" type="sibTrans" cxnId="{F598B36B-6856-4DD4-B925-2FE027A16B58}">
      <dgm:prSet/>
      <dgm:spPr/>
      <dgm:t>
        <a:bodyPr/>
        <a:lstStyle/>
        <a:p>
          <a:endParaRPr lang="en-GB"/>
        </a:p>
      </dgm:t>
    </dgm:pt>
    <dgm:pt modelId="{238B4F48-9597-4193-9605-AFEC1EDC996C}">
      <dgm:prSet phldrT="[Text]" custT="1"/>
      <dgm:spPr>
        <a:solidFill>
          <a:srgbClr val="094F9B"/>
        </a:solidFill>
      </dgm:spPr>
      <dgm:t>
        <a:bodyPr/>
        <a:lstStyle/>
        <a:p>
          <a:r>
            <a:rPr lang="en-GB" sz="2200" dirty="0" err="1">
              <a:latin typeface="Local Brewery Four"/>
              <a:cs typeface="Local Brewery Four"/>
            </a:rPr>
            <a:t>Varför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måste</a:t>
          </a:r>
          <a:r>
            <a:rPr lang="en-GB" sz="2200" dirty="0">
              <a:latin typeface="Local Brewery Four"/>
              <a:cs typeface="Local Brewery Four"/>
            </a:rPr>
            <a:t> vi </a:t>
          </a:r>
          <a:r>
            <a:rPr lang="en-GB" sz="2200" dirty="0" err="1">
              <a:latin typeface="Local Brewery Four"/>
              <a:cs typeface="Local Brewery Four"/>
            </a:rPr>
            <a:t>skydda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havet</a:t>
          </a:r>
          <a:r>
            <a:rPr lang="en-GB" sz="2200" dirty="0">
              <a:latin typeface="Local Brewery Four"/>
              <a:cs typeface="Local Brewery Four"/>
            </a:rPr>
            <a:t>?</a:t>
          </a:r>
        </a:p>
      </dgm:t>
    </dgm:pt>
    <dgm:pt modelId="{9AD01A96-2177-4F42-9B6F-127F0F5319AE}" type="parTrans" cxnId="{14E65B21-56DF-494D-B241-91D88958D00F}">
      <dgm:prSet/>
      <dgm:spPr/>
      <dgm:t>
        <a:bodyPr/>
        <a:lstStyle/>
        <a:p>
          <a:endParaRPr lang="en-GB"/>
        </a:p>
      </dgm:t>
    </dgm:pt>
    <dgm:pt modelId="{4B052830-BAC9-4EEE-9184-94FAE4D7D5A2}" type="sibTrans" cxnId="{14E65B21-56DF-494D-B241-91D88958D00F}">
      <dgm:prSet/>
      <dgm:spPr/>
      <dgm:t>
        <a:bodyPr/>
        <a:lstStyle/>
        <a:p>
          <a:endParaRPr lang="en-GB"/>
        </a:p>
      </dgm:t>
    </dgm:pt>
    <dgm:pt modelId="{60EC4462-2967-40DA-A634-7087ED51EA8B}">
      <dgm:prSet phldrT="[Text]" custT="1"/>
      <dgm:spPr>
        <a:solidFill>
          <a:srgbClr val="094F9B"/>
        </a:solidFill>
      </dgm:spPr>
      <dgm:t>
        <a:bodyPr/>
        <a:lstStyle/>
        <a:p>
          <a:r>
            <a:rPr lang="en-GB" sz="2200" dirty="0" err="1">
              <a:latin typeface="Local Brewery Four"/>
              <a:cs typeface="Local Brewery Four"/>
            </a:rPr>
            <a:t>Varför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är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havet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viktigt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för</a:t>
          </a:r>
          <a:r>
            <a:rPr lang="en-GB" sz="2200" dirty="0">
              <a:latin typeface="Local Brewery Four"/>
              <a:cs typeface="Local Brewery Four"/>
            </a:rPr>
            <a:t> dig?</a:t>
          </a:r>
        </a:p>
      </dgm:t>
    </dgm:pt>
    <dgm:pt modelId="{05E21BCC-3758-48F8-8A02-FB89C1E2EEAD}" type="parTrans" cxnId="{3584CA5B-3534-4C31-BB4F-721BB70CD8D5}">
      <dgm:prSet/>
      <dgm:spPr/>
      <dgm:t>
        <a:bodyPr/>
        <a:lstStyle/>
        <a:p>
          <a:endParaRPr lang="en-GB"/>
        </a:p>
      </dgm:t>
    </dgm:pt>
    <dgm:pt modelId="{D3B075E4-A18B-42E1-B772-71D44AFD22EF}" type="sibTrans" cxnId="{3584CA5B-3534-4C31-BB4F-721BB70CD8D5}">
      <dgm:prSet/>
      <dgm:spPr/>
      <dgm:t>
        <a:bodyPr/>
        <a:lstStyle/>
        <a:p>
          <a:endParaRPr lang="en-GB"/>
        </a:p>
      </dgm:t>
    </dgm:pt>
    <dgm:pt modelId="{5EED63FC-BB6A-4B72-A632-81B7175A3284}">
      <dgm:prSet phldrT="[Text]" custT="1"/>
      <dgm:spPr>
        <a:solidFill>
          <a:srgbClr val="094F9B"/>
        </a:solidFill>
      </dgm:spPr>
      <dgm:t>
        <a:bodyPr/>
        <a:lstStyle/>
        <a:p>
          <a:r>
            <a:rPr lang="en-GB" sz="2200" dirty="0" err="1">
              <a:latin typeface="Local Brewery Four"/>
              <a:cs typeface="Local Brewery Four"/>
            </a:rPr>
            <a:t>Vilka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är</a:t>
          </a:r>
          <a:r>
            <a:rPr lang="en-GB" sz="2200" dirty="0">
              <a:latin typeface="Local Brewery Four"/>
              <a:cs typeface="Local Brewery Four"/>
            </a:rPr>
            <a:t> “Vi” </a:t>
          </a:r>
          <a:r>
            <a:rPr lang="en-GB" sz="2200" dirty="0" err="1">
              <a:latin typeface="Local Brewery Four"/>
              <a:cs typeface="Local Brewery Four"/>
            </a:rPr>
            <a:t>i</a:t>
          </a:r>
          <a:r>
            <a:rPr lang="en-GB" sz="2200" dirty="0">
              <a:latin typeface="Local Brewery Four"/>
              <a:cs typeface="Local Brewery Four"/>
            </a:rPr>
            <a:t> </a:t>
          </a:r>
          <a:r>
            <a:rPr lang="en-GB" sz="2200" dirty="0" err="1">
              <a:latin typeface="Local Brewery Four"/>
              <a:cs typeface="Local Brewery Four"/>
            </a:rPr>
            <a:t>frågan</a:t>
          </a:r>
          <a:r>
            <a:rPr lang="en-GB" sz="2200" dirty="0">
              <a:latin typeface="Local Brewery Four"/>
              <a:cs typeface="Local Brewery Four"/>
            </a:rPr>
            <a:t>?</a:t>
          </a:r>
        </a:p>
      </dgm:t>
    </dgm:pt>
    <dgm:pt modelId="{06F74677-C627-4BA8-B7E6-BD7F25FA88C5}" type="parTrans" cxnId="{562C0FBB-0F3C-4539-A894-CDBFF26B24C9}">
      <dgm:prSet/>
      <dgm:spPr/>
      <dgm:t>
        <a:bodyPr/>
        <a:lstStyle/>
        <a:p>
          <a:endParaRPr lang="en-GB"/>
        </a:p>
      </dgm:t>
    </dgm:pt>
    <dgm:pt modelId="{BFCC66DC-8224-4D90-93D2-D0CF8CC61E40}" type="sibTrans" cxnId="{562C0FBB-0F3C-4539-A894-CDBFF26B24C9}">
      <dgm:prSet/>
      <dgm:spPr/>
      <dgm:t>
        <a:bodyPr/>
        <a:lstStyle/>
        <a:p>
          <a:endParaRPr lang="en-GB"/>
        </a:p>
      </dgm:t>
    </dgm:pt>
    <dgm:pt modelId="{73248CB5-2458-4C67-B690-00A2D78F2469}" type="pres">
      <dgm:prSet presAssocID="{FF41B773-44E0-4891-BB23-EDA1636A95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141184-7A0D-4264-9970-BBF3F66F866B}" type="pres">
      <dgm:prSet presAssocID="{47491C5E-CE23-4228-BEF8-3DCCBA22375A}" presName="centerShape" presStyleLbl="node0" presStyleIdx="0" presStyleCnt="1" custScaleX="139506" custScaleY="140507"/>
      <dgm:spPr/>
    </dgm:pt>
    <dgm:pt modelId="{A6AFDEB6-6CAA-4F59-AEFA-1879FC97AFB5}" type="pres">
      <dgm:prSet presAssocID="{109604E9-5D76-4A52-9835-5757A759AB43}" presName="Name9" presStyleLbl="parChTrans1D2" presStyleIdx="0" presStyleCnt="6"/>
      <dgm:spPr/>
    </dgm:pt>
    <dgm:pt modelId="{6BB34122-717E-4159-82BE-71B3ADAE5B5D}" type="pres">
      <dgm:prSet presAssocID="{109604E9-5D76-4A52-9835-5757A759AB43}" presName="connTx" presStyleLbl="parChTrans1D2" presStyleIdx="0" presStyleCnt="6"/>
      <dgm:spPr/>
    </dgm:pt>
    <dgm:pt modelId="{EFC11586-06A4-4A9D-84FF-8BB3B3CFAC2C}" type="pres">
      <dgm:prSet presAssocID="{F3137FD1-5A51-46BF-B1E4-173A9A24D007}" presName="node" presStyleLbl="node1" presStyleIdx="0" presStyleCnt="6">
        <dgm:presLayoutVars>
          <dgm:bulletEnabled val="1"/>
        </dgm:presLayoutVars>
      </dgm:prSet>
      <dgm:spPr/>
    </dgm:pt>
    <dgm:pt modelId="{AE5E14B0-2BA7-4724-A2EC-1F693AC04EE2}" type="pres">
      <dgm:prSet presAssocID="{7AA7996E-D6B1-4B5D-8A2C-DAA6060F84D8}" presName="Name9" presStyleLbl="parChTrans1D2" presStyleIdx="1" presStyleCnt="6"/>
      <dgm:spPr/>
    </dgm:pt>
    <dgm:pt modelId="{9BC91988-C1DC-4234-B356-CE3BB7CA2044}" type="pres">
      <dgm:prSet presAssocID="{7AA7996E-D6B1-4B5D-8A2C-DAA6060F84D8}" presName="connTx" presStyleLbl="parChTrans1D2" presStyleIdx="1" presStyleCnt="6"/>
      <dgm:spPr/>
    </dgm:pt>
    <dgm:pt modelId="{B0BEA918-BFAF-4614-9308-BCC143F7BAE0}" type="pres">
      <dgm:prSet presAssocID="{A00F8425-706C-4E45-86EC-9F0AA2DC6647}" presName="node" presStyleLbl="node1" presStyleIdx="1" presStyleCnt="6">
        <dgm:presLayoutVars>
          <dgm:bulletEnabled val="1"/>
        </dgm:presLayoutVars>
      </dgm:prSet>
      <dgm:spPr/>
    </dgm:pt>
    <dgm:pt modelId="{D0A6F8F3-4B8A-48AA-A686-C2166D1D9327}" type="pres">
      <dgm:prSet presAssocID="{F800245A-6D5A-4F70-B962-BD713F187E30}" presName="Name9" presStyleLbl="parChTrans1D2" presStyleIdx="2" presStyleCnt="6"/>
      <dgm:spPr/>
    </dgm:pt>
    <dgm:pt modelId="{2A1C75A2-7490-419B-AE9C-4E23AA68664B}" type="pres">
      <dgm:prSet presAssocID="{F800245A-6D5A-4F70-B962-BD713F187E30}" presName="connTx" presStyleLbl="parChTrans1D2" presStyleIdx="2" presStyleCnt="6"/>
      <dgm:spPr/>
    </dgm:pt>
    <dgm:pt modelId="{1E7E20FD-DA9B-4CA3-981A-7BCE6F7E6FBA}" type="pres">
      <dgm:prSet presAssocID="{D083E4EF-CA20-425F-B9B4-FA5B8972035A}" presName="node" presStyleLbl="node1" presStyleIdx="2" presStyleCnt="6">
        <dgm:presLayoutVars>
          <dgm:bulletEnabled val="1"/>
        </dgm:presLayoutVars>
      </dgm:prSet>
      <dgm:spPr/>
    </dgm:pt>
    <dgm:pt modelId="{AC1B5F90-5859-41B9-9463-97BA42F646E9}" type="pres">
      <dgm:prSet presAssocID="{9AD01A96-2177-4F42-9B6F-127F0F5319AE}" presName="Name9" presStyleLbl="parChTrans1D2" presStyleIdx="3" presStyleCnt="6"/>
      <dgm:spPr/>
    </dgm:pt>
    <dgm:pt modelId="{014AB77F-56EF-4331-AB14-47CF1F3AEC19}" type="pres">
      <dgm:prSet presAssocID="{9AD01A96-2177-4F42-9B6F-127F0F5319AE}" presName="connTx" presStyleLbl="parChTrans1D2" presStyleIdx="3" presStyleCnt="6"/>
      <dgm:spPr/>
    </dgm:pt>
    <dgm:pt modelId="{944E3F97-0CE7-4BD4-87BD-9C84C1C8BB46}" type="pres">
      <dgm:prSet presAssocID="{238B4F48-9597-4193-9605-AFEC1EDC996C}" presName="node" presStyleLbl="node1" presStyleIdx="3" presStyleCnt="6">
        <dgm:presLayoutVars>
          <dgm:bulletEnabled val="1"/>
        </dgm:presLayoutVars>
      </dgm:prSet>
      <dgm:spPr/>
    </dgm:pt>
    <dgm:pt modelId="{C5578452-D926-4063-B0AC-2D9B398F80BF}" type="pres">
      <dgm:prSet presAssocID="{05E21BCC-3758-48F8-8A02-FB89C1E2EEAD}" presName="Name9" presStyleLbl="parChTrans1D2" presStyleIdx="4" presStyleCnt="6"/>
      <dgm:spPr/>
    </dgm:pt>
    <dgm:pt modelId="{2F038626-341C-4BDE-A1E1-0C9DF773E1F4}" type="pres">
      <dgm:prSet presAssocID="{05E21BCC-3758-48F8-8A02-FB89C1E2EEAD}" presName="connTx" presStyleLbl="parChTrans1D2" presStyleIdx="4" presStyleCnt="6"/>
      <dgm:spPr/>
    </dgm:pt>
    <dgm:pt modelId="{F2CA2F08-C4CD-4B05-87DD-BA1FB1710DF8}" type="pres">
      <dgm:prSet presAssocID="{60EC4462-2967-40DA-A634-7087ED51EA8B}" presName="node" presStyleLbl="node1" presStyleIdx="4" presStyleCnt="6">
        <dgm:presLayoutVars>
          <dgm:bulletEnabled val="1"/>
        </dgm:presLayoutVars>
      </dgm:prSet>
      <dgm:spPr/>
    </dgm:pt>
    <dgm:pt modelId="{6AE2CC18-34AD-4F78-A742-A16E9D9C72F6}" type="pres">
      <dgm:prSet presAssocID="{06F74677-C627-4BA8-B7E6-BD7F25FA88C5}" presName="Name9" presStyleLbl="parChTrans1D2" presStyleIdx="5" presStyleCnt="6"/>
      <dgm:spPr/>
    </dgm:pt>
    <dgm:pt modelId="{1B1F5ED1-9191-4F4C-9FBF-821F4B2ED80E}" type="pres">
      <dgm:prSet presAssocID="{06F74677-C627-4BA8-B7E6-BD7F25FA88C5}" presName="connTx" presStyleLbl="parChTrans1D2" presStyleIdx="5" presStyleCnt="6"/>
      <dgm:spPr/>
    </dgm:pt>
    <dgm:pt modelId="{03AB15A9-1496-4E0E-BAA7-0B6BCABFEB00}" type="pres">
      <dgm:prSet presAssocID="{5EED63FC-BB6A-4B72-A632-81B7175A3284}" presName="node" presStyleLbl="node1" presStyleIdx="5" presStyleCnt="6">
        <dgm:presLayoutVars>
          <dgm:bulletEnabled val="1"/>
        </dgm:presLayoutVars>
      </dgm:prSet>
      <dgm:spPr/>
    </dgm:pt>
  </dgm:ptLst>
  <dgm:cxnLst>
    <dgm:cxn modelId="{3F50D503-C05B-B94D-9BEB-723DB8FCFE35}" type="presOf" srcId="{FF41B773-44E0-4891-BB23-EDA1636A95F5}" destId="{73248CB5-2458-4C67-B690-00A2D78F2469}" srcOrd="0" destOrd="0" presId="urn:microsoft.com/office/officeart/2005/8/layout/radial1"/>
    <dgm:cxn modelId="{F277CE0C-B9F4-714C-BBD0-35E1517B8813}" type="presOf" srcId="{238B4F48-9597-4193-9605-AFEC1EDC996C}" destId="{944E3F97-0CE7-4BD4-87BD-9C84C1C8BB46}" srcOrd="0" destOrd="0" presId="urn:microsoft.com/office/officeart/2005/8/layout/radial1"/>
    <dgm:cxn modelId="{E2D22812-9650-7142-949A-EDA0B74A533B}" type="presOf" srcId="{F3137FD1-5A51-46BF-B1E4-173A9A24D007}" destId="{EFC11586-06A4-4A9D-84FF-8BB3B3CFAC2C}" srcOrd="0" destOrd="0" presId="urn:microsoft.com/office/officeart/2005/8/layout/radial1"/>
    <dgm:cxn modelId="{F626751E-B06A-C649-B0CF-49C1231BF766}" type="presOf" srcId="{06F74677-C627-4BA8-B7E6-BD7F25FA88C5}" destId="{1B1F5ED1-9191-4F4C-9FBF-821F4B2ED80E}" srcOrd="1" destOrd="0" presId="urn:microsoft.com/office/officeart/2005/8/layout/radial1"/>
    <dgm:cxn modelId="{14E65B21-56DF-494D-B241-91D88958D00F}" srcId="{47491C5E-CE23-4228-BEF8-3DCCBA22375A}" destId="{238B4F48-9597-4193-9605-AFEC1EDC996C}" srcOrd="3" destOrd="0" parTransId="{9AD01A96-2177-4F42-9B6F-127F0F5319AE}" sibTransId="{4B052830-BAC9-4EEE-9184-94FAE4D7D5A2}"/>
    <dgm:cxn modelId="{7426412B-B2A4-D643-B874-E417965DCC9B}" type="presOf" srcId="{9AD01A96-2177-4F42-9B6F-127F0F5319AE}" destId="{AC1B5F90-5859-41B9-9463-97BA42F646E9}" srcOrd="0" destOrd="0" presId="urn:microsoft.com/office/officeart/2005/8/layout/radial1"/>
    <dgm:cxn modelId="{18BDAE37-41CB-A740-9234-43152BFE9972}" type="presOf" srcId="{47491C5E-CE23-4228-BEF8-3DCCBA22375A}" destId="{DB141184-7A0D-4264-9970-BBF3F66F866B}" srcOrd="0" destOrd="0" presId="urn:microsoft.com/office/officeart/2005/8/layout/radial1"/>
    <dgm:cxn modelId="{CFAC8B3E-6ACA-6146-8B47-282EC8830CF4}" type="presOf" srcId="{06F74677-C627-4BA8-B7E6-BD7F25FA88C5}" destId="{6AE2CC18-34AD-4F78-A742-A16E9D9C72F6}" srcOrd="0" destOrd="0" presId="urn:microsoft.com/office/officeart/2005/8/layout/radial1"/>
    <dgm:cxn modelId="{3C9C173F-2E41-6647-8EE5-D26FC5E02364}" type="presOf" srcId="{A00F8425-706C-4E45-86EC-9F0AA2DC6647}" destId="{B0BEA918-BFAF-4614-9308-BCC143F7BAE0}" srcOrd="0" destOrd="0" presId="urn:microsoft.com/office/officeart/2005/8/layout/radial1"/>
    <dgm:cxn modelId="{3584CA5B-3534-4C31-BB4F-721BB70CD8D5}" srcId="{47491C5E-CE23-4228-BEF8-3DCCBA22375A}" destId="{60EC4462-2967-40DA-A634-7087ED51EA8B}" srcOrd="4" destOrd="0" parTransId="{05E21BCC-3758-48F8-8A02-FB89C1E2EEAD}" sibTransId="{D3B075E4-A18B-42E1-B772-71D44AFD22EF}"/>
    <dgm:cxn modelId="{E83DEC5C-8C98-4B4B-B7E3-AAA27751177D}" type="presOf" srcId="{F800245A-6D5A-4F70-B962-BD713F187E30}" destId="{2A1C75A2-7490-419B-AE9C-4E23AA68664B}" srcOrd="1" destOrd="0" presId="urn:microsoft.com/office/officeart/2005/8/layout/radial1"/>
    <dgm:cxn modelId="{8289C56A-70B8-364C-AC54-D24C3690A2F2}" type="presOf" srcId="{D083E4EF-CA20-425F-B9B4-FA5B8972035A}" destId="{1E7E20FD-DA9B-4CA3-981A-7BCE6F7E6FBA}" srcOrd="0" destOrd="0" presId="urn:microsoft.com/office/officeart/2005/8/layout/radial1"/>
    <dgm:cxn modelId="{F598B36B-6856-4DD4-B925-2FE027A16B58}" srcId="{47491C5E-CE23-4228-BEF8-3DCCBA22375A}" destId="{D083E4EF-CA20-425F-B9B4-FA5B8972035A}" srcOrd="2" destOrd="0" parTransId="{F800245A-6D5A-4F70-B962-BD713F187E30}" sibTransId="{3FA99794-6A50-4ECF-B63F-E76C0275DC4D}"/>
    <dgm:cxn modelId="{E19C206C-972C-DA48-9A1C-FC164F9FA9C3}" type="presOf" srcId="{05E21BCC-3758-48F8-8A02-FB89C1E2EEAD}" destId="{C5578452-D926-4063-B0AC-2D9B398F80BF}" srcOrd="0" destOrd="0" presId="urn:microsoft.com/office/officeart/2005/8/layout/radial1"/>
    <dgm:cxn modelId="{67BEF24C-BFD1-49F4-B85D-5261EB0CD8AC}" srcId="{FF41B773-44E0-4891-BB23-EDA1636A95F5}" destId="{47491C5E-CE23-4228-BEF8-3DCCBA22375A}" srcOrd="0" destOrd="0" parTransId="{20253960-BA61-4B9B-B7AB-E73D6CE8FD33}" sibTransId="{EBBC0616-C67B-45C2-9674-8BFE98698776}"/>
    <dgm:cxn modelId="{BE54B07A-2F31-A34E-B7AA-55E18DD61CAA}" type="presOf" srcId="{109604E9-5D76-4A52-9835-5757A759AB43}" destId="{6BB34122-717E-4159-82BE-71B3ADAE5B5D}" srcOrd="1" destOrd="0" presId="urn:microsoft.com/office/officeart/2005/8/layout/radial1"/>
    <dgm:cxn modelId="{B25B5E91-AE71-4060-BF11-215EA806A1AA}" srcId="{47491C5E-CE23-4228-BEF8-3DCCBA22375A}" destId="{A00F8425-706C-4E45-86EC-9F0AA2DC6647}" srcOrd="1" destOrd="0" parTransId="{7AA7996E-D6B1-4B5D-8A2C-DAA6060F84D8}" sibTransId="{6558F58F-7BAA-425A-AB9A-E1E6B7E73040}"/>
    <dgm:cxn modelId="{6CCF8591-F393-8246-B1A2-6B10BD49F394}" type="presOf" srcId="{F800245A-6D5A-4F70-B962-BD713F187E30}" destId="{D0A6F8F3-4B8A-48AA-A686-C2166D1D9327}" srcOrd="0" destOrd="0" presId="urn:microsoft.com/office/officeart/2005/8/layout/radial1"/>
    <dgm:cxn modelId="{315F1692-DD6F-3D48-9C5B-A5486E44F795}" type="presOf" srcId="{9AD01A96-2177-4F42-9B6F-127F0F5319AE}" destId="{014AB77F-56EF-4331-AB14-47CF1F3AEC19}" srcOrd="1" destOrd="0" presId="urn:microsoft.com/office/officeart/2005/8/layout/radial1"/>
    <dgm:cxn modelId="{DBBB9F99-51CF-C84D-B235-2E134C978122}" type="presOf" srcId="{7AA7996E-D6B1-4B5D-8A2C-DAA6060F84D8}" destId="{9BC91988-C1DC-4234-B356-CE3BB7CA2044}" srcOrd="1" destOrd="0" presId="urn:microsoft.com/office/officeart/2005/8/layout/radial1"/>
    <dgm:cxn modelId="{A4EA35A7-34B8-364C-9C3A-6ED9F96FE29C}" type="presOf" srcId="{5EED63FC-BB6A-4B72-A632-81B7175A3284}" destId="{03AB15A9-1496-4E0E-BAA7-0B6BCABFEB00}" srcOrd="0" destOrd="0" presId="urn:microsoft.com/office/officeart/2005/8/layout/radial1"/>
    <dgm:cxn modelId="{01B2D4B3-8997-C64C-8EEF-1C76EA40773A}" type="presOf" srcId="{60EC4462-2967-40DA-A634-7087ED51EA8B}" destId="{F2CA2F08-C4CD-4B05-87DD-BA1FB1710DF8}" srcOrd="0" destOrd="0" presId="urn:microsoft.com/office/officeart/2005/8/layout/radial1"/>
    <dgm:cxn modelId="{562C0FBB-0F3C-4539-A894-CDBFF26B24C9}" srcId="{47491C5E-CE23-4228-BEF8-3DCCBA22375A}" destId="{5EED63FC-BB6A-4B72-A632-81B7175A3284}" srcOrd="5" destOrd="0" parTransId="{06F74677-C627-4BA8-B7E6-BD7F25FA88C5}" sibTransId="{BFCC66DC-8224-4D90-93D2-D0CF8CC61E40}"/>
    <dgm:cxn modelId="{27F01AD5-3A29-3F41-BCA3-461AA2C7D496}" type="presOf" srcId="{05E21BCC-3758-48F8-8A02-FB89C1E2EEAD}" destId="{2F038626-341C-4BDE-A1E1-0C9DF773E1F4}" srcOrd="1" destOrd="0" presId="urn:microsoft.com/office/officeart/2005/8/layout/radial1"/>
    <dgm:cxn modelId="{10189BE3-4301-4BE0-80C3-0BA050765E19}" srcId="{47491C5E-CE23-4228-BEF8-3DCCBA22375A}" destId="{F3137FD1-5A51-46BF-B1E4-173A9A24D007}" srcOrd="0" destOrd="0" parTransId="{109604E9-5D76-4A52-9835-5757A759AB43}" sibTransId="{54B20D4A-AB1C-406E-BD12-C41FCD93D341}"/>
    <dgm:cxn modelId="{FB82B7E6-3110-5547-B24F-35C3D1CB3800}" type="presOf" srcId="{109604E9-5D76-4A52-9835-5757A759AB43}" destId="{A6AFDEB6-6CAA-4F59-AEFA-1879FC97AFB5}" srcOrd="0" destOrd="0" presId="urn:microsoft.com/office/officeart/2005/8/layout/radial1"/>
    <dgm:cxn modelId="{BA8357FE-A490-DD47-96EB-3B34CD1459E6}" type="presOf" srcId="{7AA7996E-D6B1-4B5D-8A2C-DAA6060F84D8}" destId="{AE5E14B0-2BA7-4724-A2EC-1F693AC04EE2}" srcOrd="0" destOrd="0" presId="urn:microsoft.com/office/officeart/2005/8/layout/radial1"/>
    <dgm:cxn modelId="{CBB3D222-2A7C-994B-A6C9-74A9ED9DC8B3}" type="presParOf" srcId="{73248CB5-2458-4C67-B690-00A2D78F2469}" destId="{DB141184-7A0D-4264-9970-BBF3F66F866B}" srcOrd="0" destOrd="0" presId="urn:microsoft.com/office/officeart/2005/8/layout/radial1"/>
    <dgm:cxn modelId="{0B787D33-A760-5F4F-BD05-5034D09AC6F6}" type="presParOf" srcId="{73248CB5-2458-4C67-B690-00A2D78F2469}" destId="{A6AFDEB6-6CAA-4F59-AEFA-1879FC97AFB5}" srcOrd="1" destOrd="0" presId="urn:microsoft.com/office/officeart/2005/8/layout/radial1"/>
    <dgm:cxn modelId="{33525F29-1234-E248-879B-733C62915F71}" type="presParOf" srcId="{A6AFDEB6-6CAA-4F59-AEFA-1879FC97AFB5}" destId="{6BB34122-717E-4159-82BE-71B3ADAE5B5D}" srcOrd="0" destOrd="0" presId="urn:microsoft.com/office/officeart/2005/8/layout/radial1"/>
    <dgm:cxn modelId="{CCCE36C2-BBCF-FC40-9D19-648F68EB8D0A}" type="presParOf" srcId="{73248CB5-2458-4C67-B690-00A2D78F2469}" destId="{EFC11586-06A4-4A9D-84FF-8BB3B3CFAC2C}" srcOrd="2" destOrd="0" presId="urn:microsoft.com/office/officeart/2005/8/layout/radial1"/>
    <dgm:cxn modelId="{66BA8063-9ED4-144B-B2F5-A0E44F9FB6A8}" type="presParOf" srcId="{73248CB5-2458-4C67-B690-00A2D78F2469}" destId="{AE5E14B0-2BA7-4724-A2EC-1F693AC04EE2}" srcOrd="3" destOrd="0" presId="urn:microsoft.com/office/officeart/2005/8/layout/radial1"/>
    <dgm:cxn modelId="{F0EE1246-C46B-6F42-ABED-C4ED02D462CD}" type="presParOf" srcId="{AE5E14B0-2BA7-4724-A2EC-1F693AC04EE2}" destId="{9BC91988-C1DC-4234-B356-CE3BB7CA2044}" srcOrd="0" destOrd="0" presId="urn:microsoft.com/office/officeart/2005/8/layout/radial1"/>
    <dgm:cxn modelId="{955CA7B0-5F00-FB4E-87C8-8043763ADDDE}" type="presParOf" srcId="{73248CB5-2458-4C67-B690-00A2D78F2469}" destId="{B0BEA918-BFAF-4614-9308-BCC143F7BAE0}" srcOrd="4" destOrd="0" presId="urn:microsoft.com/office/officeart/2005/8/layout/radial1"/>
    <dgm:cxn modelId="{28BE7958-839B-194A-9AB4-BB391F2069CB}" type="presParOf" srcId="{73248CB5-2458-4C67-B690-00A2D78F2469}" destId="{D0A6F8F3-4B8A-48AA-A686-C2166D1D9327}" srcOrd="5" destOrd="0" presId="urn:microsoft.com/office/officeart/2005/8/layout/radial1"/>
    <dgm:cxn modelId="{45BE8A11-317C-EB45-AD60-7540C8B6C464}" type="presParOf" srcId="{D0A6F8F3-4B8A-48AA-A686-C2166D1D9327}" destId="{2A1C75A2-7490-419B-AE9C-4E23AA68664B}" srcOrd="0" destOrd="0" presId="urn:microsoft.com/office/officeart/2005/8/layout/radial1"/>
    <dgm:cxn modelId="{DD284B7A-CB85-9F41-A7B1-877DE625C010}" type="presParOf" srcId="{73248CB5-2458-4C67-B690-00A2D78F2469}" destId="{1E7E20FD-DA9B-4CA3-981A-7BCE6F7E6FBA}" srcOrd="6" destOrd="0" presId="urn:microsoft.com/office/officeart/2005/8/layout/radial1"/>
    <dgm:cxn modelId="{122546EE-5AF5-2F4D-B65D-B51DFA1BF439}" type="presParOf" srcId="{73248CB5-2458-4C67-B690-00A2D78F2469}" destId="{AC1B5F90-5859-41B9-9463-97BA42F646E9}" srcOrd="7" destOrd="0" presId="urn:microsoft.com/office/officeart/2005/8/layout/radial1"/>
    <dgm:cxn modelId="{9652F821-3ACA-9E49-BE5D-0C74379722B5}" type="presParOf" srcId="{AC1B5F90-5859-41B9-9463-97BA42F646E9}" destId="{014AB77F-56EF-4331-AB14-47CF1F3AEC19}" srcOrd="0" destOrd="0" presId="urn:microsoft.com/office/officeart/2005/8/layout/radial1"/>
    <dgm:cxn modelId="{D2EDF21F-5B91-6249-A8DB-D57D7836B1DA}" type="presParOf" srcId="{73248CB5-2458-4C67-B690-00A2D78F2469}" destId="{944E3F97-0CE7-4BD4-87BD-9C84C1C8BB46}" srcOrd="8" destOrd="0" presId="urn:microsoft.com/office/officeart/2005/8/layout/radial1"/>
    <dgm:cxn modelId="{B20DF7EF-45A7-6C4B-BA1D-ACCB26056C0D}" type="presParOf" srcId="{73248CB5-2458-4C67-B690-00A2D78F2469}" destId="{C5578452-D926-4063-B0AC-2D9B398F80BF}" srcOrd="9" destOrd="0" presId="urn:microsoft.com/office/officeart/2005/8/layout/radial1"/>
    <dgm:cxn modelId="{CBDFD33A-CBD9-BE46-9681-0AAD378617FC}" type="presParOf" srcId="{C5578452-D926-4063-B0AC-2D9B398F80BF}" destId="{2F038626-341C-4BDE-A1E1-0C9DF773E1F4}" srcOrd="0" destOrd="0" presId="urn:microsoft.com/office/officeart/2005/8/layout/radial1"/>
    <dgm:cxn modelId="{E1D8525E-6A2F-3847-B224-205A00B9DC8E}" type="presParOf" srcId="{73248CB5-2458-4C67-B690-00A2D78F2469}" destId="{F2CA2F08-C4CD-4B05-87DD-BA1FB1710DF8}" srcOrd="10" destOrd="0" presId="urn:microsoft.com/office/officeart/2005/8/layout/radial1"/>
    <dgm:cxn modelId="{EE74B57B-4E6C-5340-B4E4-02F52FEAB930}" type="presParOf" srcId="{73248CB5-2458-4C67-B690-00A2D78F2469}" destId="{6AE2CC18-34AD-4F78-A742-A16E9D9C72F6}" srcOrd="11" destOrd="0" presId="urn:microsoft.com/office/officeart/2005/8/layout/radial1"/>
    <dgm:cxn modelId="{6D538325-9710-3944-B527-A2A6452019AA}" type="presParOf" srcId="{6AE2CC18-34AD-4F78-A742-A16E9D9C72F6}" destId="{1B1F5ED1-9191-4F4C-9FBF-821F4B2ED80E}" srcOrd="0" destOrd="0" presId="urn:microsoft.com/office/officeart/2005/8/layout/radial1"/>
    <dgm:cxn modelId="{2A9373F9-3053-8043-9F7F-75F0C1E8625F}" type="presParOf" srcId="{73248CB5-2458-4C67-B690-00A2D78F2469}" destId="{03AB15A9-1496-4E0E-BAA7-0B6BCABFEB0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41184-7A0D-4264-9970-BBF3F66F866B}">
      <dsp:nvSpPr>
        <dsp:cNvPr id="0" name=""/>
        <dsp:cNvSpPr/>
      </dsp:nvSpPr>
      <dsp:spPr>
        <a:xfrm>
          <a:off x="3109607" y="1939072"/>
          <a:ext cx="2432495" cy="2449949"/>
        </a:xfrm>
        <a:prstGeom prst="ellipse">
          <a:avLst/>
        </a:prstGeom>
        <a:solidFill>
          <a:srgbClr val="094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latin typeface="Local Brewery Four"/>
              <a:cs typeface="Local Brewery Four"/>
            </a:rPr>
            <a:t>Hur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uppnår</a:t>
          </a:r>
          <a:r>
            <a:rPr lang="en-GB" sz="2200" kern="1200" dirty="0">
              <a:latin typeface="Local Brewery Four"/>
              <a:cs typeface="Local Brewery Four"/>
            </a:rPr>
            <a:t> vi </a:t>
          </a:r>
          <a:r>
            <a:rPr lang="en-GB" sz="2200" kern="1200" dirty="0" err="1">
              <a:latin typeface="Local Brewery Four"/>
              <a:cs typeface="Local Brewery Four"/>
            </a:rPr>
            <a:t>balansen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mellan</a:t>
          </a:r>
          <a:r>
            <a:rPr lang="en-GB" sz="2200" kern="1200" dirty="0">
              <a:latin typeface="Local Brewery Four"/>
              <a:cs typeface="Local Brewery Four"/>
            </a:rPr>
            <a:t> liv I </a:t>
          </a:r>
          <a:r>
            <a:rPr lang="en-GB" sz="2200" kern="1200" dirty="0" err="1">
              <a:latin typeface="Local Brewery Four"/>
              <a:cs typeface="Local Brewery Four"/>
            </a:rPr>
            <a:t>havet</a:t>
          </a:r>
          <a:r>
            <a:rPr lang="en-GB" sz="2200" kern="1200" dirty="0">
              <a:latin typeface="Local Brewery Four"/>
              <a:cs typeface="Local Brewery Four"/>
            </a:rPr>
            <a:t> – och liv </a:t>
          </a:r>
          <a:r>
            <a:rPr lang="en-GB" sz="2200" kern="1200" dirty="0" err="1">
              <a:latin typeface="Local Brewery Four"/>
              <a:cs typeface="Local Brewery Four"/>
            </a:rPr>
            <a:t>från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havet</a:t>
          </a:r>
          <a:r>
            <a:rPr lang="en-GB" sz="2200" kern="1200" dirty="0">
              <a:latin typeface="Local Brewery Four"/>
              <a:cs typeface="Local Brewery Four"/>
            </a:rPr>
            <a:t>?</a:t>
          </a:r>
        </a:p>
      </dsp:txBody>
      <dsp:txXfrm>
        <a:off x="3465838" y="2297859"/>
        <a:ext cx="1720033" cy="1732375"/>
      </dsp:txXfrm>
    </dsp:sp>
    <dsp:sp modelId="{A6AFDEB6-6CAA-4F59-AEFA-1879FC97AFB5}">
      <dsp:nvSpPr>
        <dsp:cNvPr id="0" name=""/>
        <dsp:cNvSpPr/>
      </dsp:nvSpPr>
      <dsp:spPr>
        <a:xfrm rot="16200000">
          <a:off x="4239565" y="1834643"/>
          <a:ext cx="172580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72580" y="18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21540" y="1848467"/>
        <a:ext cx="8629" cy="8629"/>
      </dsp:txXfrm>
    </dsp:sp>
    <dsp:sp modelId="{EFC11586-06A4-4A9D-84FF-8BB3B3CFAC2C}">
      <dsp:nvSpPr>
        <dsp:cNvPr id="0" name=""/>
        <dsp:cNvSpPr/>
      </dsp:nvSpPr>
      <dsp:spPr>
        <a:xfrm>
          <a:off x="3454030" y="22842"/>
          <a:ext cx="1743649" cy="1743649"/>
        </a:xfrm>
        <a:prstGeom prst="ellipse">
          <a:avLst/>
        </a:prstGeom>
        <a:solidFill>
          <a:srgbClr val="094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latin typeface="Local Brewery Four"/>
              <a:cs typeface="Local Brewery Four"/>
            </a:rPr>
            <a:t>Vad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menar</a:t>
          </a:r>
          <a:r>
            <a:rPr lang="en-GB" sz="2200" kern="1200" dirty="0">
              <a:latin typeface="Local Brewery Four"/>
              <a:cs typeface="Local Brewery Four"/>
            </a:rPr>
            <a:t> vi med “Liv”?</a:t>
          </a:r>
        </a:p>
      </dsp:txBody>
      <dsp:txXfrm>
        <a:off x="3709381" y="278193"/>
        <a:ext cx="1232947" cy="1232947"/>
      </dsp:txXfrm>
    </dsp:sp>
    <dsp:sp modelId="{AE5E14B0-2BA7-4724-A2EC-1F693AC04EE2}">
      <dsp:nvSpPr>
        <dsp:cNvPr id="0" name=""/>
        <dsp:cNvSpPr/>
      </dsp:nvSpPr>
      <dsp:spPr>
        <a:xfrm rot="19800000">
          <a:off x="5369030" y="2491916"/>
          <a:ext cx="179143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79143" y="18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454124" y="2505576"/>
        <a:ext cx="8957" cy="8957"/>
      </dsp:txXfrm>
    </dsp:sp>
    <dsp:sp modelId="{B0BEA918-BFAF-4614-9308-BCC143F7BAE0}">
      <dsp:nvSpPr>
        <dsp:cNvPr id="0" name=""/>
        <dsp:cNvSpPr/>
      </dsp:nvSpPr>
      <dsp:spPr>
        <a:xfrm>
          <a:off x="5419371" y="1157532"/>
          <a:ext cx="1743649" cy="1743649"/>
        </a:xfrm>
        <a:prstGeom prst="ellipse">
          <a:avLst/>
        </a:prstGeom>
        <a:solidFill>
          <a:srgbClr val="094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Local Brewery Four"/>
              <a:cs typeface="Local Brewery Four"/>
            </a:rPr>
            <a:t>Vilka</a:t>
          </a:r>
          <a:r>
            <a:rPr lang="en-GB" sz="2000" kern="1200" dirty="0">
              <a:latin typeface="Local Brewery Four"/>
              <a:cs typeface="Local Brewery Four"/>
            </a:rPr>
            <a:t> </a:t>
          </a:r>
          <a:r>
            <a:rPr lang="en-GB" sz="2000" kern="1200" dirty="0" err="1">
              <a:latin typeface="Local Brewery Four"/>
              <a:cs typeface="Local Brewery Four"/>
            </a:rPr>
            <a:t>får</a:t>
          </a:r>
          <a:r>
            <a:rPr lang="en-GB" sz="2000" kern="1200" dirty="0">
              <a:latin typeface="Local Brewery Four"/>
              <a:cs typeface="Local Brewery Four"/>
            </a:rPr>
            <a:t> sin </a:t>
          </a:r>
          <a:r>
            <a:rPr lang="en-GB" sz="2000" kern="1200" dirty="0" err="1">
              <a:latin typeface="Local Brewery Four"/>
              <a:cs typeface="Local Brewery Four"/>
            </a:rPr>
            <a:t>försörjning</a:t>
          </a:r>
          <a:r>
            <a:rPr lang="en-GB" sz="2000" kern="1200" dirty="0">
              <a:latin typeface="Local Brewery Four"/>
              <a:cs typeface="Local Brewery Four"/>
            </a:rPr>
            <a:t> </a:t>
          </a:r>
          <a:r>
            <a:rPr lang="en-GB" sz="2000" kern="1200" dirty="0" err="1">
              <a:latin typeface="Local Brewery Four"/>
              <a:cs typeface="Local Brewery Four"/>
            </a:rPr>
            <a:t>från</a:t>
          </a:r>
          <a:r>
            <a:rPr lang="en-GB" sz="2000" kern="1200" dirty="0">
              <a:latin typeface="Local Brewery Four"/>
              <a:cs typeface="Local Brewery Four"/>
            </a:rPr>
            <a:t> </a:t>
          </a:r>
          <a:r>
            <a:rPr lang="en-GB" sz="2000" kern="1200" dirty="0" err="1">
              <a:latin typeface="Local Brewery Four"/>
              <a:cs typeface="Local Brewery Four"/>
            </a:rPr>
            <a:t>havet</a:t>
          </a:r>
          <a:r>
            <a:rPr lang="en-GB" sz="2000" kern="1200" dirty="0">
              <a:latin typeface="Local Brewery Four"/>
              <a:cs typeface="Local Brewery Four"/>
            </a:rPr>
            <a:t>?</a:t>
          </a:r>
        </a:p>
      </dsp:txBody>
      <dsp:txXfrm>
        <a:off x="5674722" y="1412883"/>
        <a:ext cx="1232947" cy="1232947"/>
      </dsp:txXfrm>
    </dsp:sp>
    <dsp:sp modelId="{D0A6F8F3-4B8A-48AA-A686-C2166D1D9327}">
      <dsp:nvSpPr>
        <dsp:cNvPr id="0" name=""/>
        <dsp:cNvSpPr/>
      </dsp:nvSpPr>
      <dsp:spPr>
        <a:xfrm rot="1800000">
          <a:off x="5369030" y="3799900"/>
          <a:ext cx="179143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79143" y="18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454124" y="3813560"/>
        <a:ext cx="8957" cy="8957"/>
      </dsp:txXfrm>
    </dsp:sp>
    <dsp:sp modelId="{1E7E20FD-DA9B-4CA3-981A-7BCE6F7E6FBA}">
      <dsp:nvSpPr>
        <dsp:cNvPr id="0" name=""/>
        <dsp:cNvSpPr/>
      </dsp:nvSpPr>
      <dsp:spPr>
        <a:xfrm>
          <a:off x="5419371" y="3426912"/>
          <a:ext cx="1743649" cy="1743649"/>
        </a:xfrm>
        <a:prstGeom prst="ellipse">
          <a:avLst/>
        </a:prstGeom>
        <a:solidFill>
          <a:srgbClr val="094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latin typeface="Local Brewery Four"/>
              <a:cs typeface="Local Brewery Four"/>
            </a:rPr>
            <a:t>Vilka</a:t>
          </a:r>
          <a:r>
            <a:rPr lang="en-GB" sz="2200" kern="1200" dirty="0">
              <a:latin typeface="Local Brewery Four"/>
              <a:cs typeface="Local Brewery Four"/>
            </a:rPr>
            <a:t> hot </a:t>
          </a:r>
          <a:r>
            <a:rPr lang="en-GB" sz="2200" kern="1200" dirty="0" err="1">
              <a:latin typeface="Local Brewery Four"/>
              <a:cs typeface="Local Brewery Four"/>
            </a:rPr>
            <a:t>finns</a:t>
          </a:r>
          <a:r>
            <a:rPr lang="en-GB" sz="2200" kern="1200" dirty="0">
              <a:latin typeface="Local Brewery Four"/>
              <a:cs typeface="Local Brewery Four"/>
            </a:rPr>
            <a:t> det mot </a:t>
          </a:r>
          <a:r>
            <a:rPr lang="en-GB" sz="2200" kern="1200" dirty="0" err="1">
              <a:latin typeface="Local Brewery Four"/>
              <a:cs typeface="Local Brewery Four"/>
            </a:rPr>
            <a:t>havet</a:t>
          </a:r>
          <a:r>
            <a:rPr lang="en-GB" sz="2200" kern="1200" dirty="0">
              <a:latin typeface="Local Brewery Four"/>
              <a:cs typeface="Local Brewery Four"/>
            </a:rPr>
            <a:t>?</a:t>
          </a:r>
        </a:p>
      </dsp:txBody>
      <dsp:txXfrm>
        <a:off x="5674722" y="3682263"/>
        <a:ext cx="1232947" cy="1232947"/>
      </dsp:txXfrm>
    </dsp:sp>
    <dsp:sp modelId="{AC1B5F90-5859-41B9-9463-97BA42F646E9}">
      <dsp:nvSpPr>
        <dsp:cNvPr id="0" name=""/>
        <dsp:cNvSpPr/>
      </dsp:nvSpPr>
      <dsp:spPr>
        <a:xfrm rot="5400000">
          <a:off x="4239565" y="4457173"/>
          <a:ext cx="172580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72580" y="18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21540" y="4470997"/>
        <a:ext cx="8629" cy="8629"/>
      </dsp:txXfrm>
    </dsp:sp>
    <dsp:sp modelId="{944E3F97-0CE7-4BD4-87BD-9C84C1C8BB46}">
      <dsp:nvSpPr>
        <dsp:cNvPr id="0" name=""/>
        <dsp:cNvSpPr/>
      </dsp:nvSpPr>
      <dsp:spPr>
        <a:xfrm>
          <a:off x="3454030" y="4561602"/>
          <a:ext cx="1743649" cy="1743649"/>
        </a:xfrm>
        <a:prstGeom prst="ellipse">
          <a:avLst/>
        </a:prstGeom>
        <a:solidFill>
          <a:srgbClr val="094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latin typeface="Local Brewery Four"/>
              <a:cs typeface="Local Brewery Four"/>
            </a:rPr>
            <a:t>Varför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måste</a:t>
          </a:r>
          <a:r>
            <a:rPr lang="en-GB" sz="2200" kern="1200" dirty="0">
              <a:latin typeface="Local Brewery Four"/>
              <a:cs typeface="Local Brewery Four"/>
            </a:rPr>
            <a:t> vi </a:t>
          </a:r>
          <a:r>
            <a:rPr lang="en-GB" sz="2200" kern="1200" dirty="0" err="1">
              <a:latin typeface="Local Brewery Four"/>
              <a:cs typeface="Local Brewery Four"/>
            </a:rPr>
            <a:t>skydda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havet</a:t>
          </a:r>
          <a:r>
            <a:rPr lang="en-GB" sz="2200" kern="1200" dirty="0">
              <a:latin typeface="Local Brewery Four"/>
              <a:cs typeface="Local Brewery Four"/>
            </a:rPr>
            <a:t>?</a:t>
          </a:r>
        </a:p>
      </dsp:txBody>
      <dsp:txXfrm>
        <a:off x="3709381" y="4816953"/>
        <a:ext cx="1232947" cy="1232947"/>
      </dsp:txXfrm>
    </dsp:sp>
    <dsp:sp modelId="{C5578452-D926-4063-B0AC-2D9B398F80BF}">
      <dsp:nvSpPr>
        <dsp:cNvPr id="0" name=""/>
        <dsp:cNvSpPr/>
      </dsp:nvSpPr>
      <dsp:spPr>
        <a:xfrm rot="9000000">
          <a:off x="3103536" y="3799900"/>
          <a:ext cx="179143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79143" y="18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188629" y="3813560"/>
        <a:ext cx="8957" cy="8957"/>
      </dsp:txXfrm>
    </dsp:sp>
    <dsp:sp modelId="{F2CA2F08-C4CD-4B05-87DD-BA1FB1710DF8}">
      <dsp:nvSpPr>
        <dsp:cNvPr id="0" name=""/>
        <dsp:cNvSpPr/>
      </dsp:nvSpPr>
      <dsp:spPr>
        <a:xfrm>
          <a:off x="1488690" y="3426912"/>
          <a:ext cx="1743649" cy="1743649"/>
        </a:xfrm>
        <a:prstGeom prst="ellipse">
          <a:avLst/>
        </a:prstGeom>
        <a:solidFill>
          <a:srgbClr val="094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latin typeface="Local Brewery Four"/>
              <a:cs typeface="Local Brewery Four"/>
            </a:rPr>
            <a:t>Varför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är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havet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viktigt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för</a:t>
          </a:r>
          <a:r>
            <a:rPr lang="en-GB" sz="2200" kern="1200" dirty="0">
              <a:latin typeface="Local Brewery Four"/>
              <a:cs typeface="Local Brewery Four"/>
            </a:rPr>
            <a:t> dig?</a:t>
          </a:r>
        </a:p>
      </dsp:txBody>
      <dsp:txXfrm>
        <a:off x="1744041" y="3682263"/>
        <a:ext cx="1232947" cy="1232947"/>
      </dsp:txXfrm>
    </dsp:sp>
    <dsp:sp modelId="{6AE2CC18-34AD-4F78-A742-A16E9D9C72F6}">
      <dsp:nvSpPr>
        <dsp:cNvPr id="0" name=""/>
        <dsp:cNvSpPr/>
      </dsp:nvSpPr>
      <dsp:spPr>
        <a:xfrm rot="12600000">
          <a:off x="3103536" y="2491916"/>
          <a:ext cx="179143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79143" y="18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188629" y="2505576"/>
        <a:ext cx="8957" cy="8957"/>
      </dsp:txXfrm>
    </dsp:sp>
    <dsp:sp modelId="{03AB15A9-1496-4E0E-BAA7-0B6BCABFEB00}">
      <dsp:nvSpPr>
        <dsp:cNvPr id="0" name=""/>
        <dsp:cNvSpPr/>
      </dsp:nvSpPr>
      <dsp:spPr>
        <a:xfrm>
          <a:off x="1488690" y="1157532"/>
          <a:ext cx="1743649" cy="1743649"/>
        </a:xfrm>
        <a:prstGeom prst="ellipse">
          <a:avLst/>
        </a:prstGeom>
        <a:solidFill>
          <a:srgbClr val="094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latin typeface="Local Brewery Four"/>
              <a:cs typeface="Local Brewery Four"/>
            </a:rPr>
            <a:t>Vilka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är</a:t>
          </a:r>
          <a:r>
            <a:rPr lang="en-GB" sz="2200" kern="1200" dirty="0">
              <a:latin typeface="Local Brewery Four"/>
              <a:cs typeface="Local Brewery Four"/>
            </a:rPr>
            <a:t> “Vi” </a:t>
          </a:r>
          <a:r>
            <a:rPr lang="en-GB" sz="2200" kern="1200" dirty="0" err="1">
              <a:latin typeface="Local Brewery Four"/>
              <a:cs typeface="Local Brewery Four"/>
            </a:rPr>
            <a:t>i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frågan</a:t>
          </a:r>
          <a:r>
            <a:rPr lang="en-GB" sz="2200" kern="1200" dirty="0">
              <a:latin typeface="Local Brewery Four"/>
              <a:cs typeface="Local Brewery Four"/>
            </a:rPr>
            <a:t>?</a:t>
          </a:r>
        </a:p>
      </dsp:txBody>
      <dsp:txXfrm>
        <a:off x="1744041" y="1412883"/>
        <a:ext cx="1232947" cy="1232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41184-7A0D-4264-9970-BBF3F66F866B}">
      <dsp:nvSpPr>
        <dsp:cNvPr id="0" name=""/>
        <dsp:cNvSpPr/>
      </dsp:nvSpPr>
      <dsp:spPr>
        <a:xfrm>
          <a:off x="3109607" y="1939072"/>
          <a:ext cx="2432495" cy="2449949"/>
        </a:xfrm>
        <a:prstGeom prst="ellipse">
          <a:avLst/>
        </a:prstGeom>
        <a:solidFill>
          <a:srgbClr val="094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latin typeface="Local Brewery Four"/>
              <a:cs typeface="Local Brewery Four"/>
            </a:rPr>
            <a:t>Hur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uppnår</a:t>
          </a:r>
          <a:r>
            <a:rPr lang="en-GB" sz="2200" kern="1200" dirty="0">
              <a:latin typeface="Local Brewery Four"/>
              <a:cs typeface="Local Brewery Four"/>
            </a:rPr>
            <a:t> vi </a:t>
          </a:r>
          <a:r>
            <a:rPr lang="en-GB" sz="2200" kern="1200" dirty="0" err="1">
              <a:latin typeface="Local Brewery Four"/>
              <a:cs typeface="Local Brewery Four"/>
            </a:rPr>
            <a:t>balansen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mellan</a:t>
          </a:r>
          <a:r>
            <a:rPr lang="en-GB" sz="2200" kern="1200" dirty="0">
              <a:latin typeface="Local Brewery Four"/>
              <a:cs typeface="Local Brewery Four"/>
            </a:rPr>
            <a:t> liv I </a:t>
          </a:r>
          <a:r>
            <a:rPr lang="en-GB" sz="2200" kern="1200" dirty="0" err="1">
              <a:latin typeface="Local Brewery Four"/>
              <a:cs typeface="Local Brewery Four"/>
            </a:rPr>
            <a:t>havet</a:t>
          </a:r>
          <a:r>
            <a:rPr lang="en-GB" sz="2200" kern="1200" dirty="0">
              <a:latin typeface="Local Brewery Four"/>
              <a:cs typeface="Local Brewery Four"/>
            </a:rPr>
            <a:t> – och liv </a:t>
          </a:r>
          <a:r>
            <a:rPr lang="en-GB" sz="2200" kern="1200" dirty="0" err="1">
              <a:latin typeface="Local Brewery Four"/>
              <a:cs typeface="Local Brewery Four"/>
            </a:rPr>
            <a:t>från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havet</a:t>
          </a:r>
          <a:r>
            <a:rPr lang="en-GB" sz="2200" kern="1200" dirty="0">
              <a:latin typeface="Local Brewery Four"/>
              <a:cs typeface="Local Brewery Four"/>
            </a:rPr>
            <a:t>?</a:t>
          </a:r>
        </a:p>
      </dsp:txBody>
      <dsp:txXfrm>
        <a:off x="3465838" y="2297859"/>
        <a:ext cx="1720033" cy="1732375"/>
      </dsp:txXfrm>
    </dsp:sp>
    <dsp:sp modelId="{A6AFDEB6-6CAA-4F59-AEFA-1879FC97AFB5}">
      <dsp:nvSpPr>
        <dsp:cNvPr id="0" name=""/>
        <dsp:cNvSpPr/>
      </dsp:nvSpPr>
      <dsp:spPr>
        <a:xfrm rot="16200000">
          <a:off x="4239565" y="1834643"/>
          <a:ext cx="172580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72580" y="18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21540" y="1848467"/>
        <a:ext cx="8629" cy="8629"/>
      </dsp:txXfrm>
    </dsp:sp>
    <dsp:sp modelId="{EFC11586-06A4-4A9D-84FF-8BB3B3CFAC2C}">
      <dsp:nvSpPr>
        <dsp:cNvPr id="0" name=""/>
        <dsp:cNvSpPr/>
      </dsp:nvSpPr>
      <dsp:spPr>
        <a:xfrm>
          <a:off x="3454030" y="22842"/>
          <a:ext cx="1743649" cy="1743649"/>
        </a:xfrm>
        <a:prstGeom prst="ellipse">
          <a:avLst/>
        </a:prstGeom>
        <a:solidFill>
          <a:srgbClr val="094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latin typeface="Local Brewery Four"/>
              <a:cs typeface="Local Brewery Four"/>
            </a:rPr>
            <a:t>Vad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menar</a:t>
          </a:r>
          <a:r>
            <a:rPr lang="en-GB" sz="2200" kern="1200" dirty="0">
              <a:latin typeface="Local Brewery Four"/>
              <a:cs typeface="Local Brewery Four"/>
            </a:rPr>
            <a:t> vi med “Liv”?</a:t>
          </a:r>
        </a:p>
      </dsp:txBody>
      <dsp:txXfrm>
        <a:off x="3709381" y="278193"/>
        <a:ext cx="1232947" cy="1232947"/>
      </dsp:txXfrm>
    </dsp:sp>
    <dsp:sp modelId="{AE5E14B0-2BA7-4724-A2EC-1F693AC04EE2}">
      <dsp:nvSpPr>
        <dsp:cNvPr id="0" name=""/>
        <dsp:cNvSpPr/>
      </dsp:nvSpPr>
      <dsp:spPr>
        <a:xfrm rot="19800000">
          <a:off x="5369030" y="2491916"/>
          <a:ext cx="179143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79143" y="18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454124" y="2505576"/>
        <a:ext cx="8957" cy="8957"/>
      </dsp:txXfrm>
    </dsp:sp>
    <dsp:sp modelId="{B0BEA918-BFAF-4614-9308-BCC143F7BAE0}">
      <dsp:nvSpPr>
        <dsp:cNvPr id="0" name=""/>
        <dsp:cNvSpPr/>
      </dsp:nvSpPr>
      <dsp:spPr>
        <a:xfrm>
          <a:off x="5419371" y="1157532"/>
          <a:ext cx="1743649" cy="1743649"/>
        </a:xfrm>
        <a:prstGeom prst="ellipse">
          <a:avLst/>
        </a:prstGeom>
        <a:solidFill>
          <a:srgbClr val="094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Local Brewery Four"/>
              <a:cs typeface="Local Brewery Four"/>
            </a:rPr>
            <a:t>Vilka</a:t>
          </a:r>
          <a:r>
            <a:rPr lang="en-GB" sz="2000" kern="1200" dirty="0">
              <a:latin typeface="Local Brewery Four"/>
              <a:cs typeface="Local Brewery Four"/>
            </a:rPr>
            <a:t> </a:t>
          </a:r>
          <a:r>
            <a:rPr lang="en-GB" sz="2000" kern="1200" dirty="0" err="1">
              <a:latin typeface="Local Brewery Four"/>
              <a:cs typeface="Local Brewery Four"/>
            </a:rPr>
            <a:t>får</a:t>
          </a:r>
          <a:r>
            <a:rPr lang="en-GB" sz="2000" kern="1200" dirty="0">
              <a:latin typeface="Local Brewery Four"/>
              <a:cs typeface="Local Brewery Four"/>
            </a:rPr>
            <a:t> sin </a:t>
          </a:r>
          <a:r>
            <a:rPr lang="en-GB" sz="2000" kern="1200" dirty="0" err="1">
              <a:latin typeface="Local Brewery Four"/>
              <a:cs typeface="Local Brewery Four"/>
            </a:rPr>
            <a:t>försörjning</a:t>
          </a:r>
          <a:r>
            <a:rPr lang="en-GB" sz="2000" kern="1200" dirty="0">
              <a:latin typeface="Local Brewery Four"/>
              <a:cs typeface="Local Brewery Four"/>
            </a:rPr>
            <a:t> </a:t>
          </a:r>
          <a:r>
            <a:rPr lang="en-GB" sz="2000" kern="1200" dirty="0" err="1">
              <a:latin typeface="Local Brewery Four"/>
              <a:cs typeface="Local Brewery Four"/>
            </a:rPr>
            <a:t>från</a:t>
          </a:r>
          <a:r>
            <a:rPr lang="en-GB" sz="2000" kern="1200" dirty="0">
              <a:latin typeface="Local Brewery Four"/>
              <a:cs typeface="Local Brewery Four"/>
            </a:rPr>
            <a:t> </a:t>
          </a:r>
          <a:r>
            <a:rPr lang="en-GB" sz="2000" kern="1200" dirty="0" err="1">
              <a:latin typeface="Local Brewery Four"/>
              <a:cs typeface="Local Brewery Four"/>
            </a:rPr>
            <a:t>havet</a:t>
          </a:r>
          <a:r>
            <a:rPr lang="en-GB" sz="2000" kern="1200" dirty="0">
              <a:latin typeface="Local Brewery Four"/>
              <a:cs typeface="Local Brewery Four"/>
            </a:rPr>
            <a:t>?</a:t>
          </a:r>
        </a:p>
      </dsp:txBody>
      <dsp:txXfrm>
        <a:off x="5674722" y="1412883"/>
        <a:ext cx="1232947" cy="1232947"/>
      </dsp:txXfrm>
    </dsp:sp>
    <dsp:sp modelId="{D0A6F8F3-4B8A-48AA-A686-C2166D1D9327}">
      <dsp:nvSpPr>
        <dsp:cNvPr id="0" name=""/>
        <dsp:cNvSpPr/>
      </dsp:nvSpPr>
      <dsp:spPr>
        <a:xfrm rot="1800000">
          <a:off x="5369030" y="3799900"/>
          <a:ext cx="179143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79143" y="18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454124" y="3813560"/>
        <a:ext cx="8957" cy="8957"/>
      </dsp:txXfrm>
    </dsp:sp>
    <dsp:sp modelId="{1E7E20FD-DA9B-4CA3-981A-7BCE6F7E6FBA}">
      <dsp:nvSpPr>
        <dsp:cNvPr id="0" name=""/>
        <dsp:cNvSpPr/>
      </dsp:nvSpPr>
      <dsp:spPr>
        <a:xfrm>
          <a:off x="5419371" y="3426912"/>
          <a:ext cx="1743649" cy="1743649"/>
        </a:xfrm>
        <a:prstGeom prst="ellipse">
          <a:avLst/>
        </a:prstGeom>
        <a:solidFill>
          <a:srgbClr val="094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latin typeface="Local Brewery Four"/>
              <a:cs typeface="Local Brewery Four"/>
            </a:rPr>
            <a:t>Vilka</a:t>
          </a:r>
          <a:r>
            <a:rPr lang="en-GB" sz="2200" kern="1200" dirty="0">
              <a:latin typeface="Local Brewery Four"/>
              <a:cs typeface="Local Brewery Four"/>
            </a:rPr>
            <a:t> hot </a:t>
          </a:r>
          <a:r>
            <a:rPr lang="en-GB" sz="2200" kern="1200" dirty="0" err="1">
              <a:latin typeface="Local Brewery Four"/>
              <a:cs typeface="Local Brewery Four"/>
            </a:rPr>
            <a:t>finns</a:t>
          </a:r>
          <a:r>
            <a:rPr lang="en-GB" sz="2200" kern="1200" dirty="0">
              <a:latin typeface="Local Brewery Four"/>
              <a:cs typeface="Local Brewery Four"/>
            </a:rPr>
            <a:t> det mot </a:t>
          </a:r>
          <a:r>
            <a:rPr lang="en-GB" sz="2200" kern="1200" dirty="0" err="1">
              <a:latin typeface="Local Brewery Four"/>
              <a:cs typeface="Local Brewery Four"/>
            </a:rPr>
            <a:t>havet</a:t>
          </a:r>
          <a:r>
            <a:rPr lang="en-GB" sz="2200" kern="1200" dirty="0">
              <a:latin typeface="Local Brewery Four"/>
              <a:cs typeface="Local Brewery Four"/>
            </a:rPr>
            <a:t>?</a:t>
          </a:r>
        </a:p>
      </dsp:txBody>
      <dsp:txXfrm>
        <a:off x="5674722" y="3682263"/>
        <a:ext cx="1232947" cy="1232947"/>
      </dsp:txXfrm>
    </dsp:sp>
    <dsp:sp modelId="{AC1B5F90-5859-41B9-9463-97BA42F646E9}">
      <dsp:nvSpPr>
        <dsp:cNvPr id="0" name=""/>
        <dsp:cNvSpPr/>
      </dsp:nvSpPr>
      <dsp:spPr>
        <a:xfrm rot="5400000">
          <a:off x="4239565" y="4457173"/>
          <a:ext cx="172580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72580" y="18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21540" y="4470997"/>
        <a:ext cx="8629" cy="8629"/>
      </dsp:txXfrm>
    </dsp:sp>
    <dsp:sp modelId="{944E3F97-0CE7-4BD4-87BD-9C84C1C8BB46}">
      <dsp:nvSpPr>
        <dsp:cNvPr id="0" name=""/>
        <dsp:cNvSpPr/>
      </dsp:nvSpPr>
      <dsp:spPr>
        <a:xfrm>
          <a:off x="3454030" y="4561602"/>
          <a:ext cx="1743649" cy="1743649"/>
        </a:xfrm>
        <a:prstGeom prst="ellipse">
          <a:avLst/>
        </a:prstGeom>
        <a:solidFill>
          <a:srgbClr val="094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latin typeface="Local Brewery Four"/>
              <a:cs typeface="Local Brewery Four"/>
            </a:rPr>
            <a:t>Varför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måste</a:t>
          </a:r>
          <a:r>
            <a:rPr lang="en-GB" sz="2200" kern="1200" dirty="0">
              <a:latin typeface="Local Brewery Four"/>
              <a:cs typeface="Local Brewery Four"/>
            </a:rPr>
            <a:t> vi </a:t>
          </a:r>
          <a:r>
            <a:rPr lang="en-GB" sz="2200" kern="1200" dirty="0" err="1">
              <a:latin typeface="Local Brewery Four"/>
              <a:cs typeface="Local Brewery Four"/>
            </a:rPr>
            <a:t>skydda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havet</a:t>
          </a:r>
          <a:r>
            <a:rPr lang="en-GB" sz="2200" kern="1200" dirty="0">
              <a:latin typeface="Local Brewery Four"/>
              <a:cs typeface="Local Brewery Four"/>
            </a:rPr>
            <a:t>?</a:t>
          </a:r>
        </a:p>
      </dsp:txBody>
      <dsp:txXfrm>
        <a:off x="3709381" y="4816953"/>
        <a:ext cx="1232947" cy="1232947"/>
      </dsp:txXfrm>
    </dsp:sp>
    <dsp:sp modelId="{C5578452-D926-4063-B0AC-2D9B398F80BF}">
      <dsp:nvSpPr>
        <dsp:cNvPr id="0" name=""/>
        <dsp:cNvSpPr/>
      </dsp:nvSpPr>
      <dsp:spPr>
        <a:xfrm rot="9000000">
          <a:off x="3103536" y="3799900"/>
          <a:ext cx="179143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79143" y="18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188629" y="3813560"/>
        <a:ext cx="8957" cy="8957"/>
      </dsp:txXfrm>
    </dsp:sp>
    <dsp:sp modelId="{F2CA2F08-C4CD-4B05-87DD-BA1FB1710DF8}">
      <dsp:nvSpPr>
        <dsp:cNvPr id="0" name=""/>
        <dsp:cNvSpPr/>
      </dsp:nvSpPr>
      <dsp:spPr>
        <a:xfrm>
          <a:off x="1488690" y="3426912"/>
          <a:ext cx="1743649" cy="1743649"/>
        </a:xfrm>
        <a:prstGeom prst="ellipse">
          <a:avLst/>
        </a:prstGeom>
        <a:solidFill>
          <a:srgbClr val="094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latin typeface="Local Brewery Four"/>
              <a:cs typeface="Local Brewery Four"/>
            </a:rPr>
            <a:t>Varför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är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havet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viktigt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för</a:t>
          </a:r>
          <a:r>
            <a:rPr lang="en-GB" sz="2200" kern="1200" dirty="0">
              <a:latin typeface="Local Brewery Four"/>
              <a:cs typeface="Local Brewery Four"/>
            </a:rPr>
            <a:t> dig?</a:t>
          </a:r>
        </a:p>
      </dsp:txBody>
      <dsp:txXfrm>
        <a:off x="1744041" y="3682263"/>
        <a:ext cx="1232947" cy="1232947"/>
      </dsp:txXfrm>
    </dsp:sp>
    <dsp:sp modelId="{6AE2CC18-34AD-4F78-A742-A16E9D9C72F6}">
      <dsp:nvSpPr>
        <dsp:cNvPr id="0" name=""/>
        <dsp:cNvSpPr/>
      </dsp:nvSpPr>
      <dsp:spPr>
        <a:xfrm rot="12600000">
          <a:off x="3103536" y="2491916"/>
          <a:ext cx="179143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79143" y="18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188629" y="2505576"/>
        <a:ext cx="8957" cy="8957"/>
      </dsp:txXfrm>
    </dsp:sp>
    <dsp:sp modelId="{03AB15A9-1496-4E0E-BAA7-0B6BCABFEB00}">
      <dsp:nvSpPr>
        <dsp:cNvPr id="0" name=""/>
        <dsp:cNvSpPr/>
      </dsp:nvSpPr>
      <dsp:spPr>
        <a:xfrm>
          <a:off x="1488690" y="1157532"/>
          <a:ext cx="1743649" cy="1743649"/>
        </a:xfrm>
        <a:prstGeom prst="ellipse">
          <a:avLst/>
        </a:prstGeom>
        <a:solidFill>
          <a:srgbClr val="094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latin typeface="Local Brewery Four"/>
              <a:cs typeface="Local Brewery Four"/>
            </a:rPr>
            <a:t>Vilka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är</a:t>
          </a:r>
          <a:r>
            <a:rPr lang="en-GB" sz="2200" kern="1200" dirty="0">
              <a:latin typeface="Local Brewery Four"/>
              <a:cs typeface="Local Brewery Four"/>
            </a:rPr>
            <a:t> “Vi” </a:t>
          </a:r>
          <a:r>
            <a:rPr lang="en-GB" sz="2200" kern="1200" dirty="0" err="1">
              <a:latin typeface="Local Brewery Four"/>
              <a:cs typeface="Local Brewery Four"/>
            </a:rPr>
            <a:t>i</a:t>
          </a:r>
          <a:r>
            <a:rPr lang="en-GB" sz="2200" kern="1200" dirty="0">
              <a:latin typeface="Local Brewery Four"/>
              <a:cs typeface="Local Brewery Four"/>
            </a:rPr>
            <a:t> </a:t>
          </a:r>
          <a:r>
            <a:rPr lang="en-GB" sz="2200" kern="1200" dirty="0" err="1">
              <a:latin typeface="Local Brewery Four"/>
              <a:cs typeface="Local Brewery Four"/>
            </a:rPr>
            <a:t>frågan</a:t>
          </a:r>
          <a:r>
            <a:rPr lang="en-GB" sz="2200" kern="1200" dirty="0">
              <a:latin typeface="Local Brewery Four"/>
              <a:cs typeface="Local Brewery Four"/>
            </a:rPr>
            <a:t>?</a:t>
          </a:r>
        </a:p>
      </dsp:txBody>
      <dsp:txXfrm>
        <a:off x="1744041" y="1412883"/>
        <a:ext cx="1232947" cy="1232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31AD-F55F-AF46-A817-0BA09606C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5111A-1625-6143-A525-022C48A98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D96AE-079D-5647-BBFB-0EE4B2A0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081-BC64-A848-8425-B912AB8E2DE2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A354-8F7B-4E45-87DF-E8CA9623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E3012-6131-4C46-99C3-C30F7D3C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084-B205-0945-921D-893EC8CA8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9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88C89-F353-F74E-B15B-D3E105AF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6E9D8-B146-F444-9626-8AAE1A82F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EC75B-089F-F84B-972C-6349AE08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081-BC64-A848-8425-B912AB8E2DE2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EA1A1-4B63-524D-B588-2659E51B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8220C-6B91-3D45-987E-19E0C3CA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084-B205-0945-921D-893EC8CA8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9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70DBEB-928E-714C-A817-F4EBFD7CD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BDD09-0852-2249-B0C5-F68003AC5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92B17-8D23-E242-92F1-B6CC1711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081-BC64-A848-8425-B912AB8E2DE2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45D13-2A38-BA42-B00D-DD3C9133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B3807-AAB5-4940-BDDF-5239BC10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084-B205-0945-921D-893EC8CA8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5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38071-9C20-DF4E-9978-3A9E6EE8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E88E8-0475-F744-AFD1-F57B81BFF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78434-9EA9-3E45-9AC2-DCB3D59AC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081-BC64-A848-8425-B912AB8E2DE2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2C1D3-5C40-BD40-B8AD-85E3F751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09D2C-4118-D846-B69F-EFC3AB84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084-B205-0945-921D-893EC8CA8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F4763-5879-8440-8857-E7219AB6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09566-3268-F84D-ACB0-06A497286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E3F2B-E651-E647-A348-A49CDABE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081-BC64-A848-8425-B912AB8E2DE2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CB057-87C5-9E49-BCB1-779D5924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18CF1-1551-0643-8557-B35C19B4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084-B205-0945-921D-893EC8CA8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2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0A94-63EE-C049-A7B9-D74D7DDD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D94E2-3B32-E348-9E57-9CC4AD1E1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8C014-40A0-8E4F-98BF-DF7AD3CDF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7C93C-60C1-D048-B22C-865A8F06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081-BC64-A848-8425-B912AB8E2DE2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6F9E6-F759-0442-BC09-2828C2BE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D3147-33AB-1040-B8DB-E5289436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084-B205-0945-921D-893EC8CA8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8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EB6A-71AD-FC46-85D2-E35E623F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D9CB8-3D56-5B4D-9B2C-AC84A2FD0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A26C4-29E4-0941-B34B-ED509E909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CE283-4B93-DC47-B448-C22E32A4D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D3B7F-7EA9-9346-B428-4139F3F9D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AF7EF8-69A2-4241-8D03-C6836367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081-BC64-A848-8425-B912AB8E2DE2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92FF06-2504-C84A-9B7C-F7A8B8A4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A76995-64A8-4140-B3B0-242EAE7B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084-B205-0945-921D-893EC8CA8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633F-52C7-D144-BC52-39240D28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6EAB58-1DB5-174D-A052-B118642F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081-BC64-A848-8425-B912AB8E2DE2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1966F-0DDC-9C4C-8122-2A327749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87301-7217-4D4E-BD62-1FA3B28A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084-B205-0945-921D-893EC8CA8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2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A1F6E-5D3F-434D-901C-CBB4BB6B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081-BC64-A848-8425-B912AB8E2DE2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3CACE-16C1-E44F-87EB-E945D5F7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1C431-8BF0-D745-A7B6-A7C8D2BC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084-B205-0945-921D-893EC8CA8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A056-CE20-5F4E-B193-72EBF61B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A2367-2B89-7648-AA50-29AB88785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147BC-8206-0542-BF05-E1CC716FA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5B0FF-1E12-6946-B581-61FF52F8A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081-BC64-A848-8425-B912AB8E2DE2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59301-0D82-CB4B-8DBE-4009D37DC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7DB81-EA4D-C845-A888-E29CE253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084-B205-0945-921D-893EC8CA8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6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69E8-FF21-0B4F-9E42-3FF84FAF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26424D-7E7B-EB4D-A2E8-7793F78A7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80990-16B2-3F42-B17C-715BF8ABA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8B4D9-E053-DC46-8786-B7AB896A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081-BC64-A848-8425-B912AB8E2DE2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DC66C-8A13-1D40-A7DB-71C406CC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8D81C-2B5D-F247-A34D-BFA5E5B4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084-B205-0945-921D-893EC8CA8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CAD5C-4B93-B941-BAA1-01E521CB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B7021-208B-5B4D-9C90-AD47E14E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0A62B-E250-1F4C-803F-D14225A7D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7081-BC64-A848-8425-B912AB8E2DE2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2CCDE-945E-8548-B1ED-BD033A048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72397-062C-654A-9C60-97C10266F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18084-B205-0945-921D-893EC8CA8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emf"/><Relationship Id="rId4" Type="http://schemas.openxmlformats.org/officeDocument/2006/relationships/image" Target="../media/image15.emf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jpeg"/><Relationship Id="rId2" Type="http://schemas.openxmlformats.org/officeDocument/2006/relationships/video" Target="https://www.youtube.com/embed/p3TZQ8EIZSk?feature=oembed" TargetMode="External"/><Relationship Id="rId1" Type="http://schemas.openxmlformats.org/officeDocument/2006/relationships/video" Target="https://www.youtube.com/embed/N3nnyj998BI?feature=oembed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emf"/><Relationship Id="rId4" Type="http://schemas.openxmlformats.org/officeDocument/2006/relationships/image" Target="../media/image15.emf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12" y="0"/>
            <a:ext cx="12176798" cy="6858000"/>
          </a:xfrm>
          <a:prstGeom prst="rect">
            <a:avLst/>
          </a:prstGeom>
        </p:spPr>
      </p:pic>
      <p:pic>
        <p:nvPicPr>
          <p:cNvPr id="14" name="objec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750" y="0"/>
            <a:ext cx="648370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AB6BB7-5898-6F4E-B25E-2EFBF0491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25" y="287432"/>
            <a:ext cx="1370724" cy="9817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0B6C44-4BAB-2740-8403-7E51AF4BA4F8}"/>
              </a:ext>
            </a:extLst>
          </p:cNvPr>
          <p:cNvSpPr/>
          <p:nvPr/>
        </p:nvSpPr>
        <p:spPr>
          <a:xfrm>
            <a:off x="2653717" y="4919828"/>
            <a:ext cx="6884567" cy="1446061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64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AC5195-9444-1C4B-9EE7-D0873B65B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914" y="5843159"/>
            <a:ext cx="5830172" cy="367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5B2EA2-FB60-1049-A755-15E0EBC8AB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853" y="4794572"/>
            <a:ext cx="545353" cy="225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11756F-E5B3-8A4D-8042-5DD22485E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500" y="5512520"/>
            <a:ext cx="545353" cy="2256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A07241-4765-0147-8DE1-6ED572389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48" y="5629233"/>
            <a:ext cx="545353" cy="2256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0A6D2D-51A8-1C40-B3E1-A4C5D30B3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01" y="6123030"/>
            <a:ext cx="545353" cy="225663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1B90EFEE-FFC5-2F40-B7F0-65343064FF5A}"/>
              </a:ext>
            </a:extLst>
          </p:cNvPr>
          <p:cNvSpPr txBox="1"/>
          <p:nvPr/>
        </p:nvSpPr>
        <p:spPr>
          <a:xfrm>
            <a:off x="2653717" y="4919829"/>
            <a:ext cx="6884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Kankin"/>
                <a:cs typeface="Kankin"/>
              </a:rPr>
              <a:t>VÄRLDSHAVSDAGEN</a:t>
            </a:r>
            <a:endParaRPr lang="en-US" sz="7200" dirty="0">
              <a:solidFill>
                <a:schemeClr val="bg1"/>
              </a:solidFill>
              <a:latin typeface="Kankin"/>
              <a:cs typeface="Kankin"/>
            </a:endParaRPr>
          </a:p>
        </p:txBody>
      </p:sp>
    </p:spTree>
    <p:extLst>
      <p:ext uri="{BB962C8B-B14F-4D97-AF65-F5344CB8AC3E}">
        <p14:creationId xmlns:p14="http://schemas.microsoft.com/office/powerpoint/2010/main" val="585927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4C62B-A9D8-4240-B686-2AFFFAC3BC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910" y="5562776"/>
            <a:ext cx="629024" cy="62902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8AB6BB7-5898-6F4E-B25E-2EFBF0491F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85" y="297367"/>
            <a:ext cx="737498" cy="528208"/>
          </a:xfrm>
          <a:prstGeom prst="rect">
            <a:avLst/>
          </a:prstGeom>
        </p:spPr>
      </p:pic>
      <p:pic>
        <p:nvPicPr>
          <p:cNvPr id="6" name="Imagen 5" descr="RS5914_DSCF6649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244" y="-86732"/>
            <a:ext cx="12768145" cy="85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1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4C62B-A9D8-4240-B686-2AFFFAC3B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910" y="5562776"/>
            <a:ext cx="629024" cy="629024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535B2058-37F4-964E-BA54-53C33294CD89}"/>
              </a:ext>
            </a:extLst>
          </p:cNvPr>
          <p:cNvSpPr/>
          <p:nvPr/>
        </p:nvSpPr>
        <p:spPr>
          <a:xfrm>
            <a:off x="649153" y="2228925"/>
            <a:ext cx="11003871" cy="298736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64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5ED8C-98A3-0943-BD5F-C6389229F6DE}"/>
              </a:ext>
            </a:extLst>
          </p:cNvPr>
          <p:cNvSpPr txBox="1"/>
          <p:nvPr/>
        </p:nvSpPr>
        <p:spPr>
          <a:xfrm>
            <a:off x="964401" y="2875674"/>
            <a:ext cx="10050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Varför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är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 den </a:t>
            </a: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en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favorit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Vad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visar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bilden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Vad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visar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 de </a:t>
            </a: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andra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bilderna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Vad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 har vi </a:t>
            </a: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lärt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oss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 om </a:t>
            </a: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havet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 och </a:t>
            </a: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dess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 roll </a:t>
            </a: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i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Meta Normal Roman"/>
                <a:cs typeface="Meta Normal Roman"/>
              </a:rPr>
              <a:t>våra</a:t>
            </a:r>
            <a:r>
              <a:rPr lang="en-GB" sz="2800" dirty="0">
                <a:solidFill>
                  <a:srgbClr val="FFFFFF"/>
                </a:solidFill>
                <a:latin typeface="Meta Normal Roman"/>
                <a:cs typeface="Meta Normal Roman"/>
              </a:rPr>
              <a:t> liv?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B2058-37F4-964E-BA54-53C33294CD89}"/>
              </a:ext>
            </a:extLst>
          </p:cNvPr>
          <p:cNvSpPr/>
          <p:nvPr/>
        </p:nvSpPr>
        <p:spPr>
          <a:xfrm>
            <a:off x="0" y="328341"/>
            <a:ext cx="3605561" cy="1016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64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5235ED8C-98A3-0943-BD5F-C6389229F6DE}"/>
              </a:ext>
            </a:extLst>
          </p:cNvPr>
          <p:cNvSpPr txBox="1"/>
          <p:nvPr/>
        </p:nvSpPr>
        <p:spPr>
          <a:xfrm>
            <a:off x="213409" y="509145"/>
            <a:ext cx="44842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Den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valda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bilden</a:t>
            </a:r>
            <a:endParaRPr lang="en-US" sz="3000" dirty="0">
              <a:solidFill>
                <a:srgbClr val="FFFFFF"/>
              </a:solidFill>
              <a:latin typeface="Local Brewery Four"/>
              <a:cs typeface="Local Brewery Four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68AB6BB7-5898-6F4E-B25E-2EFBF0491F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85" y="297367"/>
            <a:ext cx="737498" cy="5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3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4C62B-A9D8-4240-B686-2AFFFAC3BC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910" y="5841157"/>
            <a:ext cx="629024" cy="6290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5B2058-37F4-964E-BA54-53C33294CD89}"/>
              </a:ext>
            </a:extLst>
          </p:cNvPr>
          <p:cNvSpPr/>
          <p:nvPr/>
        </p:nvSpPr>
        <p:spPr>
          <a:xfrm>
            <a:off x="0" y="328340"/>
            <a:ext cx="3833812" cy="1473473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64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5235ED8C-98A3-0943-BD5F-C6389229F6DE}"/>
              </a:ext>
            </a:extLst>
          </p:cNvPr>
          <p:cNvSpPr txBox="1"/>
          <p:nvPr/>
        </p:nvSpPr>
        <p:spPr>
          <a:xfrm>
            <a:off x="213410" y="509145"/>
            <a:ext cx="3491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Havet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är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viktigt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för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oss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på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många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sätt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.</a:t>
            </a:r>
            <a:endParaRPr lang="en-US" sz="3200" dirty="0">
              <a:solidFill>
                <a:srgbClr val="FFFFFF"/>
              </a:solidFill>
              <a:latin typeface="Local Brewery Four"/>
              <a:cs typeface="Local Brewery Four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028ED634-7E90-4DDC-AF55-815D8131D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873" y="591073"/>
            <a:ext cx="3627536" cy="2417258"/>
          </a:xfrm>
          <a:prstGeom prst="rect">
            <a:avLst/>
          </a:prstGeom>
        </p:spPr>
      </p:pic>
      <p:pic>
        <p:nvPicPr>
          <p:cNvPr id="3" name="Imagen 2" descr="RS5181__C5A065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99" y="1936095"/>
            <a:ext cx="3494313" cy="2329542"/>
          </a:xfrm>
          <a:prstGeom prst="rect">
            <a:avLst/>
          </a:prstGeom>
        </p:spPr>
      </p:pic>
      <p:pic>
        <p:nvPicPr>
          <p:cNvPr id="5" name="Imagen 4" descr="RS10033_028 Coral Bleaching at Heron Island (1)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500" y="4355171"/>
            <a:ext cx="3492000" cy="2242793"/>
          </a:xfrm>
          <a:prstGeom prst="rect">
            <a:avLst/>
          </a:prstGeom>
        </p:spPr>
      </p:pic>
      <p:pic>
        <p:nvPicPr>
          <p:cNvPr id="10" name="Imagen 9" descr="RS10799_iStock-640928664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9062" y="1246188"/>
            <a:ext cx="4043149" cy="2519396"/>
          </a:xfrm>
          <a:prstGeom prst="rect">
            <a:avLst/>
          </a:prstGeom>
        </p:spPr>
      </p:pic>
      <p:pic>
        <p:nvPicPr>
          <p:cNvPr id="11" name="Imagen 10" descr="RS14025_shutterstock_1613439025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063" y="3865035"/>
            <a:ext cx="4037863" cy="2691909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8AB6BB7-5898-6F4E-B25E-2EFBF0491F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85" y="297367"/>
            <a:ext cx="737498" cy="528208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535B2058-37F4-964E-BA54-53C33294CD89}"/>
              </a:ext>
            </a:extLst>
          </p:cNvPr>
          <p:cNvSpPr/>
          <p:nvPr/>
        </p:nvSpPr>
        <p:spPr>
          <a:xfrm>
            <a:off x="3974873" y="3130035"/>
            <a:ext cx="3627536" cy="3442234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64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235ED8C-98A3-0943-BD5F-C6389229F6DE}"/>
              </a:ext>
            </a:extLst>
          </p:cNvPr>
          <p:cNvSpPr txBox="1"/>
          <p:nvPr/>
        </p:nvSpPr>
        <p:spPr>
          <a:xfrm>
            <a:off x="4095749" y="3310840"/>
            <a:ext cx="3397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Vi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måste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ta hand om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havet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så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att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det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kan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fortsätta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ge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oss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det vi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behöver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.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Ibland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har vi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svårt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att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få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till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balansen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RÄTT.</a:t>
            </a:r>
            <a:endParaRPr lang="en-US" sz="3200" dirty="0">
              <a:solidFill>
                <a:srgbClr val="FFFFFF"/>
              </a:solidFill>
              <a:latin typeface="Local Brewery Four"/>
              <a:cs typeface="Local Brewery Four"/>
            </a:endParaRPr>
          </a:p>
        </p:txBody>
      </p:sp>
    </p:spTree>
    <p:extLst>
      <p:ext uri="{BB962C8B-B14F-4D97-AF65-F5344CB8AC3E}">
        <p14:creationId xmlns:p14="http://schemas.microsoft.com/office/powerpoint/2010/main" val="257086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S13123_Indonesian Pole and Line fish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3097" y="0"/>
            <a:ext cx="9823920" cy="6858000"/>
          </a:xfrm>
          <a:prstGeom prst="rect">
            <a:avLst/>
          </a:prstGeom>
        </p:spPr>
      </p:pic>
      <p:pic>
        <p:nvPicPr>
          <p:cNvPr id="4" name="Imagen 3" descr="RS12739_iStock-8638401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293" y="-433598"/>
            <a:ext cx="6975707" cy="80288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4C62B-A9D8-4240-B686-2AFFFAC3BC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910" y="5562776"/>
            <a:ext cx="629024" cy="629024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145FD34-A2C5-4768-BD73-693EDC6851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213808"/>
              </p:ext>
            </p:extLst>
          </p:nvPr>
        </p:nvGraphicFramePr>
        <p:xfrm>
          <a:off x="3038484" y="300686"/>
          <a:ext cx="8651711" cy="632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5">
            <a:extLst>
              <a:ext uri="{FF2B5EF4-FFF2-40B4-BE49-F238E27FC236}">
                <a16:creationId xmlns:a16="http://schemas.microsoft.com/office/drawing/2014/main" id="{68AB6BB7-5898-6F4E-B25E-2EFBF0491F6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85" y="297367"/>
            <a:ext cx="737498" cy="5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1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4C62B-A9D8-4240-B686-2AFFFAC3BC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910" y="5562776"/>
            <a:ext cx="629024" cy="6290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5B2058-37F4-964E-BA54-53C33294CD89}"/>
              </a:ext>
            </a:extLst>
          </p:cNvPr>
          <p:cNvSpPr/>
          <p:nvPr/>
        </p:nvSpPr>
        <p:spPr>
          <a:xfrm>
            <a:off x="741378" y="328341"/>
            <a:ext cx="4795364" cy="1016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64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35ED8C-98A3-0943-BD5F-C6389229F6DE}"/>
              </a:ext>
            </a:extLst>
          </p:cNvPr>
          <p:cNvSpPr txBox="1"/>
          <p:nvPr/>
        </p:nvSpPr>
        <p:spPr>
          <a:xfrm>
            <a:off x="809624" y="509145"/>
            <a:ext cx="489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De </a:t>
            </a:r>
            <a:r>
              <a:rPr lang="en-US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globala</a:t>
            </a:r>
            <a:r>
              <a:rPr lang="en-US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målen</a:t>
            </a:r>
            <a:r>
              <a:rPr lang="en-US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för</a:t>
            </a:r>
            <a:r>
              <a:rPr lang="en-US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hållbar</a:t>
            </a:r>
            <a:r>
              <a:rPr lang="en-US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utveckling</a:t>
            </a:r>
            <a:r>
              <a:rPr lang="en-US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Mål</a:t>
            </a:r>
            <a:r>
              <a:rPr lang="en-US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 14, </a:t>
            </a:r>
            <a:r>
              <a:rPr lang="en-US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hav</a:t>
            </a:r>
            <a:r>
              <a:rPr lang="en-US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 och marina </a:t>
            </a:r>
            <a:r>
              <a:rPr lang="en-US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resurser</a:t>
            </a:r>
            <a:r>
              <a:rPr lang="en-US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. Film </a:t>
            </a:r>
            <a:r>
              <a:rPr lang="en-US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Från</a:t>
            </a:r>
            <a:r>
              <a:rPr lang="en-US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 FN (3 min)</a:t>
            </a:r>
            <a:endParaRPr lang="en-GB" sz="2000" dirty="0">
              <a:solidFill>
                <a:srgbClr val="FFFFFF"/>
              </a:solidFill>
              <a:latin typeface="Local Brewery Four"/>
              <a:cs typeface="Local Brewery Four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35B2058-37F4-964E-BA54-53C33294CD89}"/>
              </a:ext>
            </a:extLst>
          </p:cNvPr>
          <p:cNvSpPr/>
          <p:nvPr/>
        </p:nvSpPr>
        <p:spPr>
          <a:xfrm>
            <a:off x="6380975" y="328341"/>
            <a:ext cx="4795364" cy="1016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64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5235ED8C-98A3-0943-BD5F-C6389229F6DE}"/>
              </a:ext>
            </a:extLst>
          </p:cNvPr>
          <p:cNvSpPr txBox="1"/>
          <p:nvPr/>
        </p:nvSpPr>
        <p:spPr>
          <a:xfrm>
            <a:off x="6594384" y="509145"/>
            <a:ext cx="4484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Ett</a:t>
            </a:r>
            <a:r>
              <a:rPr lang="en-GB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hav</a:t>
            </a:r>
            <a:r>
              <a:rPr lang="en-GB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som</a:t>
            </a:r>
            <a:r>
              <a:rPr lang="en-GB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mår</a:t>
            </a:r>
            <a:r>
              <a:rPr lang="en-GB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 bra ger </a:t>
            </a:r>
            <a:r>
              <a:rPr lang="en-GB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en</a:t>
            </a:r>
            <a:r>
              <a:rPr lang="en-GB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 planet </a:t>
            </a:r>
            <a:r>
              <a:rPr lang="en-GB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som</a:t>
            </a:r>
            <a:r>
              <a:rPr lang="en-GB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mår</a:t>
            </a:r>
            <a:r>
              <a:rPr lang="en-GB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 bra. Film </a:t>
            </a:r>
            <a:r>
              <a:rPr lang="en-GB" sz="20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från</a:t>
            </a:r>
            <a:r>
              <a:rPr lang="en-GB" sz="2000" dirty="0">
                <a:solidFill>
                  <a:srgbClr val="FFFFFF"/>
                </a:solidFill>
                <a:latin typeface="Local Brewery Four"/>
                <a:cs typeface="Local Brewery Four"/>
              </a:rPr>
              <a:t> FN (1 min)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68AB6BB7-5898-6F4E-B25E-2EFBF0491F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85" y="297367"/>
            <a:ext cx="737498" cy="528208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5235ED8C-98A3-0943-BD5F-C6389229F6DE}"/>
              </a:ext>
            </a:extLst>
          </p:cNvPr>
          <p:cNvSpPr txBox="1"/>
          <p:nvPr/>
        </p:nvSpPr>
        <p:spPr>
          <a:xfrm>
            <a:off x="660097" y="5563913"/>
            <a:ext cx="529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Vilka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är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de fem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huvudsakliga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hoten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mot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havet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idag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?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Hur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många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kände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du till sedan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tidigare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?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235ED8C-98A3-0943-BD5F-C6389229F6DE}"/>
              </a:ext>
            </a:extLst>
          </p:cNvPr>
          <p:cNvSpPr txBox="1"/>
          <p:nvPr/>
        </p:nvSpPr>
        <p:spPr>
          <a:xfrm>
            <a:off x="6380974" y="5563913"/>
            <a:ext cx="5329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Vad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säger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filmen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om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vilka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tjänster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havet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ger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oss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? </a:t>
            </a:r>
          </a:p>
          <a:p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Hur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många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olika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saker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kan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du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komma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på och </a:t>
            </a:r>
            <a:r>
              <a:rPr lang="en-GB" dirty="0" err="1">
                <a:solidFill>
                  <a:srgbClr val="094F9B"/>
                </a:solidFill>
                <a:latin typeface="MetaOT-Norm"/>
                <a:cs typeface="MetaOT-Norm"/>
              </a:rPr>
              <a:t>skriva</a:t>
            </a:r>
            <a:r>
              <a:rPr lang="en-GB" dirty="0">
                <a:solidFill>
                  <a:srgbClr val="094F9B"/>
                </a:solidFill>
                <a:latin typeface="MetaOT-Norm"/>
                <a:cs typeface="MetaOT-Norm"/>
              </a:rPr>
              <a:t> ned?</a:t>
            </a:r>
          </a:p>
        </p:txBody>
      </p:sp>
      <p:pic>
        <p:nvPicPr>
          <p:cNvPr id="3" name="Online Media 2" title="Sustainable Development Goals Explained: Life Below Water">
            <a:hlinkClick r:id="" action="ppaction://media"/>
            <a:extLst>
              <a:ext uri="{FF2B5EF4-FFF2-40B4-BE49-F238E27FC236}">
                <a16:creationId xmlns:a16="http://schemas.microsoft.com/office/drawing/2014/main" id="{3C486B08-02F8-4880-BA3B-820E700C60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8934" y="1930400"/>
            <a:ext cx="5664425" cy="3200400"/>
          </a:xfrm>
          <a:prstGeom prst="rect">
            <a:avLst/>
          </a:prstGeom>
        </p:spPr>
      </p:pic>
      <p:pic>
        <p:nvPicPr>
          <p:cNvPr id="4" name="Online Media 3" title="Healthy Oceans, Healthy Planet">
            <a:hlinkClick r:id="" action="ppaction://media"/>
            <a:extLst>
              <a:ext uri="{FF2B5EF4-FFF2-40B4-BE49-F238E27FC236}">
                <a16:creationId xmlns:a16="http://schemas.microsoft.com/office/drawing/2014/main" id="{E645DFE6-94C3-43B4-B4BA-D3ABE5308AE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116243" y="1954860"/>
            <a:ext cx="5577840" cy="315148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F7155AC-5DF1-4B44-8D04-4705BD5A5D5D}"/>
              </a:ext>
            </a:extLst>
          </p:cNvPr>
          <p:cNvSpPr txBox="1"/>
          <p:nvPr/>
        </p:nvSpPr>
        <p:spPr>
          <a:xfrm>
            <a:off x="148904" y="517435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https://www.youtube.com/watch?v=N3nnyj998BI&amp;t=1s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2FAA4DD-5453-4C7B-A3C6-6CC69B63F6A1}"/>
              </a:ext>
            </a:extLst>
          </p:cNvPr>
          <p:cNvSpPr txBox="1"/>
          <p:nvPr/>
        </p:nvSpPr>
        <p:spPr>
          <a:xfrm>
            <a:off x="6096000" y="514985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i="1"/>
            </a:lvl1pPr>
          </a:lstStyle>
          <a:p>
            <a:r>
              <a:rPr lang="en-GB" dirty="0"/>
              <a:t>https://www.youtube.com/watch?v=p3TZQ8EIZSk</a:t>
            </a:r>
          </a:p>
        </p:txBody>
      </p:sp>
    </p:spTree>
    <p:extLst>
      <p:ext uri="{BB962C8B-B14F-4D97-AF65-F5344CB8AC3E}">
        <p14:creationId xmlns:p14="http://schemas.microsoft.com/office/powerpoint/2010/main" val="12878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S13123_Indonesian Pole and Line fish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3097" y="0"/>
            <a:ext cx="9823920" cy="6858000"/>
          </a:xfrm>
          <a:prstGeom prst="rect">
            <a:avLst/>
          </a:prstGeom>
        </p:spPr>
      </p:pic>
      <p:pic>
        <p:nvPicPr>
          <p:cNvPr id="4" name="Imagen 3" descr="RS12739_iStock-8638401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293" y="-433598"/>
            <a:ext cx="6975707" cy="80288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4C62B-A9D8-4240-B686-2AFFFAC3BC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910" y="5562776"/>
            <a:ext cx="629024" cy="629024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145FD34-A2C5-4768-BD73-693EDC6851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38484" y="300686"/>
          <a:ext cx="8651711" cy="632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5">
            <a:extLst>
              <a:ext uri="{FF2B5EF4-FFF2-40B4-BE49-F238E27FC236}">
                <a16:creationId xmlns:a16="http://schemas.microsoft.com/office/drawing/2014/main" id="{68AB6BB7-5898-6F4E-B25E-2EFBF0491F6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85" y="297367"/>
            <a:ext cx="737498" cy="5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2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35B2058-37F4-964E-BA54-53C33294CD89}"/>
              </a:ext>
            </a:extLst>
          </p:cNvPr>
          <p:cNvSpPr/>
          <p:nvPr/>
        </p:nvSpPr>
        <p:spPr>
          <a:xfrm>
            <a:off x="0" y="328341"/>
            <a:ext cx="4757854" cy="1016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64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5ED8C-98A3-0943-BD5F-C6389229F6DE}"/>
              </a:ext>
            </a:extLst>
          </p:cNvPr>
          <p:cNvSpPr txBox="1"/>
          <p:nvPr/>
        </p:nvSpPr>
        <p:spPr>
          <a:xfrm>
            <a:off x="213408" y="509145"/>
            <a:ext cx="54427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Utforma</a:t>
            </a:r>
            <a:r>
              <a:rPr lang="en-GB" sz="3200" dirty="0">
                <a:solidFill>
                  <a:srgbClr val="FFFFFF"/>
                </a:solidFill>
                <a:latin typeface="Local Brewery Four"/>
                <a:cs typeface="Local Brewery Four"/>
              </a:rPr>
              <a:t> din </a:t>
            </a:r>
            <a:r>
              <a:rPr lang="en-GB" sz="3200" dirty="0" err="1">
                <a:solidFill>
                  <a:srgbClr val="FFFFFF"/>
                </a:solidFill>
                <a:latin typeface="Local Brewery Four"/>
                <a:cs typeface="Local Brewery Four"/>
              </a:rPr>
              <a:t>åsikt</a:t>
            </a:r>
            <a:endParaRPr lang="en-US" sz="3200" dirty="0">
              <a:solidFill>
                <a:srgbClr val="FFFFFF"/>
              </a:solidFill>
              <a:latin typeface="Local Brewery Four"/>
              <a:cs typeface="Local Brewery Four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235ED8C-98A3-0943-BD5F-C6389229F6DE}"/>
              </a:ext>
            </a:extLst>
          </p:cNvPr>
          <p:cNvSpPr txBox="1"/>
          <p:nvPr/>
        </p:nvSpPr>
        <p:spPr>
          <a:xfrm>
            <a:off x="741378" y="1445504"/>
            <a:ext cx="10546134" cy="266342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Vad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säger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källorna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ni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granskat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om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hoten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mot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havet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idag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?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Vad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behöver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vi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göra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för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att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få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en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balans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mellan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liv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i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havet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och liv och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försörjning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från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havet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?</a:t>
            </a:r>
          </a:p>
          <a:p>
            <a:pPr>
              <a:lnSpc>
                <a:spcPct val="140000"/>
              </a:lnSpc>
            </a:pPr>
            <a:endParaRPr lang="en-GB" sz="2000" dirty="0">
              <a:solidFill>
                <a:srgbClr val="094F9B"/>
              </a:solidFill>
              <a:latin typeface="MetaOT-Norm"/>
              <a:cs typeface="MetaOT-Norm"/>
            </a:endParaRPr>
          </a:p>
          <a:p>
            <a:pPr>
              <a:lnSpc>
                <a:spcPct val="140000"/>
              </a:lnSpc>
            </a:pPr>
            <a:endParaRPr lang="en-GB" sz="2000" dirty="0">
              <a:solidFill>
                <a:srgbClr val="094F9B"/>
              </a:solidFill>
              <a:latin typeface="MetaOT-Norm"/>
              <a:cs typeface="MetaOT-Norm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Vems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ansvar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är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det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att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ta hand om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havet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?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Vem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måste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agera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och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vad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bör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de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göra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?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Hur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påverkar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vi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enklast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rätt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 </a:t>
            </a:r>
            <a:r>
              <a:rPr lang="en-GB" sz="2000" dirty="0" err="1">
                <a:solidFill>
                  <a:srgbClr val="094F9B"/>
                </a:solidFill>
                <a:latin typeface="MetaOT-Norm"/>
                <a:cs typeface="MetaOT-Norm"/>
              </a:rPr>
              <a:t>människor</a:t>
            </a:r>
            <a:r>
              <a:rPr lang="en-GB" sz="2000" dirty="0">
                <a:solidFill>
                  <a:srgbClr val="094F9B"/>
                </a:solidFill>
                <a:latin typeface="MetaOT-Norm"/>
                <a:cs typeface="MetaOT-Norm"/>
              </a:rPr>
              <a:t>?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35ED8C-98A3-0943-BD5F-C6389229F6DE}"/>
              </a:ext>
            </a:extLst>
          </p:cNvPr>
          <p:cNvSpPr txBox="1"/>
          <p:nvPr/>
        </p:nvSpPr>
        <p:spPr>
          <a:xfrm>
            <a:off x="213408" y="3513806"/>
            <a:ext cx="7480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94F9B"/>
                </a:solidFill>
                <a:latin typeface="Local Brewery Four"/>
                <a:cs typeface="Local Brewery Four"/>
              </a:rPr>
              <a:t>Hur</a:t>
            </a:r>
            <a:r>
              <a:rPr lang="en-GB" sz="3200" dirty="0">
                <a:solidFill>
                  <a:srgbClr val="094F9B"/>
                </a:solidFill>
                <a:latin typeface="Local Brewery Four"/>
                <a:cs typeface="Local Brewery Four"/>
              </a:rPr>
              <a:t> </a:t>
            </a:r>
            <a:r>
              <a:rPr lang="en-GB" sz="3200" dirty="0" err="1">
                <a:solidFill>
                  <a:srgbClr val="094F9B"/>
                </a:solidFill>
                <a:latin typeface="Local Brewery Four"/>
                <a:cs typeface="Local Brewery Four"/>
              </a:rPr>
              <a:t>delar</a:t>
            </a:r>
            <a:r>
              <a:rPr lang="en-GB" sz="3200" dirty="0">
                <a:solidFill>
                  <a:srgbClr val="094F9B"/>
                </a:solidFill>
                <a:latin typeface="Local Brewery Four"/>
                <a:cs typeface="Local Brewery Four"/>
              </a:rPr>
              <a:t> du din </a:t>
            </a:r>
            <a:r>
              <a:rPr lang="en-GB" sz="3200" dirty="0" err="1">
                <a:solidFill>
                  <a:srgbClr val="094F9B"/>
                </a:solidFill>
                <a:latin typeface="Local Brewery Four"/>
                <a:cs typeface="Local Brewery Four"/>
              </a:rPr>
              <a:t>åsikt</a:t>
            </a:r>
            <a:endParaRPr lang="en-GB" sz="3200" dirty="0">
              <a:solidFill>
                <a:srgbClr val="094F9B"/>
              </a:solidFill>
              <a:latin typeface="Local Brewery Four"/>
              <a:cs typeface="Local Brewery Four"/>
            </a:endParaRP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0865DC33-E77A-4A3B-BDCE-02D679A46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093630"/>
              </p:ext>
            </p:extLst>
          </p:nvPr>
        </p:nvGraphicFramePr>
        <p:xfrm>
          <a:off x="575914" y="4113857"/>
          <a:ext cx="10957562" cy="235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366">
                  <a:extLst>
                    <a:ext uri="{9D8B030D-6E8A-4147-A177-3AD203B41FA5}">
                      <a16:colId xmlns:a16="http://schemas.microsoft.com/office/drawing/2014/main" val="1173256622"/>
                    </a:ext>
                  </a:extLst>
                </a:gridCol>
                <a:gridCol w="1565366">
                  <a:extLst>
                    <a:ext uri="{9D8B030D-6E8A-4147-A177-3AD203B41FA5}">
                      <a16:colId xmlns:a16="http://schemas.microsoft.com/office/drawing/2014/main" val="1684021520"/>
                    </a:ext>
                  </a:extLst>
                </a:gridCol>
                <a:gridCol w="1565366">
                  <a:extLst>
                    <a:ext uri="{9D8B030D-6E8A-4147-A177-3AD203B41FA5}">
                      <a16:colId xmlns:a16="http://schemas.microsoft.com/office/drawing/2014/main" val="1670230656"/>
                    </a:ext>
                  </a:extLst>
                </a:gridCol>
                <a:gridCol w="1565366">
                  <a:extLst>
                    <a:ext uri="{9D8B030D-6E8A-4147-A177-3AD203B41FA5}">
                      <a16:colId xmlns:a16="http://schemas.microsoft.com/office/drawing/2014/main" val="2412447754"/>
                    </a:ext>
                  </a:extLst>
                </a:gridCol>
                <a:gridCol w="1565366">
                  <a:extLst>
                    <a:ext uri="{9D8B030D-6E8A-4147-A177-3AD203B41FA5}">
                      <a16:colId xmlns:a16="http://schemas.microsoft.com/office/drawing/2014/main" val="2927440530"/>
                    </a:ext>
                  </a:extLst>
                </a:gridCol>
                <a:gridCol w="1565366">
                  <a:extLst>
                    <a:ext uri="{9D8B030D-6E8A-4147-A177-3AD203B41FA5}">
                      <a16:colId xmlns:a16="http://schemas.microsoft.com/office/drawing/2014/main" val="2209435645"/>
                    </a:ext>
                  </a:extLst>
                </a:gridCol>
                <a:gridCol w="1565366">
                  <a:extLst>
                    <a:ext uri="{9D8B030D-6E8A-4147-A177-3AD203B41FA5}">
                      <a16:colId xmlns:a16="http://schemas.microsoft.com/office/drawing/2014/main" val="3478344601"/>
                    </a:ext>
                  </a:extLst>
                </a:gridCol>
              </a:tblGrid>
              <a:tr h="524452">
                <a:tc>
                  <a:txBody>
                    <a:bodyPr/>
                    <a:lstStyle/>
                    <a:p>
                      <a:r>
                        <a:rPr lang="en-GB" dirty="0"/>
                        <a:t>Dela med </a:t>
                      </a:r>
                      <a:r>
                        <a:rPr lang="en-GB" dirty="0" err="1"/>
                        <a:t>klassen</a:t>
                      </a:r>
                      <a:endParaRPr lang="en-GB" dirty="0"/>
                    </a:p>
                  </a:txBody>
                  <a:tcPr>
                    <a:solidFill>
                      <a:srgbClr val="094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Rita </a:t>
                      </a:r>
                      <a:r>
                        <a:rPr lang="en-GB" dirty="0" err="1"/>
                        <a:t>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affisch</a:t>
                      </a:r>
                      <a:endParaRPr lang="en-GB" dirty="0"/>
                    </a:p>
                  </a:txBody>
                  <a:tcPr>
                    <a:solidFill>
                      <a:srgbClr val="094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Gör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en</a:t>
                      </a:r>
                      <a:r>
                        <a:rPr lang="en-GB" dirty="0"/>
                        <a:t> podcast</a:t>
                      </a:r>
                    </a:p>
                  </a:txBody>
                  <a:tcPr>
                    <a:solidFill>
                      <a:srgbClr val="094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Informations</a:t>
                      </a:r>
                      <a:r>
                        <a:rPr lang="en-GB" dirty="0"/>
                        <a:t>-blad</a:t>
                      </a:r>
                    </a:p>
                  </a:txBody>
                  <a:tcPr>
                    <a:solidFill>
                      <a:srgbClr val="094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TikTokvideo</a:t>
                      </a:r>
                      <a:endParaRPr lang="en-GB" dirty="0"/>
                    </a:p>
                  </a:txBody>
                  <a:tcPr>
                    <a:solidFill>
                      <a:srgbClr val="094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Instagrampost</a:t>
                      </a:r>
                      <a:r>
                        <a:rPr lang="en-GB" dirty="0"/>
                        <a:t> </a:t>
                      </a:r>
                    </a:p>
                  </a:txBody>
                  <a:tcPr>
                    <a:solidFill>
                      <a:srgbClr val="094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Konstprojekt</a:t>
                      </a:r>
                      <a:endParaRPr lang="en-GB" dirty="0"/>
                    </a:p>
                  </a:txBody>
                  <a:tcPr>
                    <a:solidFill>
                      <a:srgbClr val="094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223347"/>
                  </a:ext>
                </a:extLst>
              </a:tr>
              <a:tr h="17125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595279"/>
                  </a:ext>
                </a:extLst>
              </a:tr>
            </a:tbl>
          </a:graphicData>
        </a:graphic>
      </p:graphicFrame>
      <p:pic>
        <p:nvPicPr>
          <p:cNvPr id="12" name="Picture 7">
            <a:extLst>
              <a:ext uri="{FF2B5EF4-FFF2-40B4-BE49-F238E27FC236}">
                <a16:creationId xmlns:a16="http://schemas.microsoft.com/office/drawing/2014/main" id="{743DAD38-7016-424F-A101-FCD1ADBBE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777" y="4834496"/>
            <a:ext cx="1739537" cy="148680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0FC85251-60CF-4DE4-A752-30EC88642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058" y="4879745"/>
            <a:ext cx="1615440" cy="1488280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AB5B6DEC-539A-4AF0-9C7A-6DBB77877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8430" y="4865542"/>
            <a:ext cx="1739538" cy="148680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F5FEF0B5-2005-40C8-B822-989879F3EB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91" y="4877322"/>
            <a:ext cx="1594074" cy="1468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CD4CB1-21D0-46D4-B577-7259F28667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338" y="4984612"/>
            <a:ext cx="1490253" cy="1274400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868303D9-FAA3-4409-B6FB-E541F2AB17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4103" y="4925105"/>
            <a:ext cx="1739539" cy="1486800"/>
          </a:xfrm>
          <a:prstGeom prst="rect">
            <a:avLst/>
          </a:prstGeom>
        </p:spPr>
      </p:pic>
      <p:pic>
        <p:nvPicPr>
          <p:cNvPr id="18" name="Picture 19">
            <a:extLst>
              <a:ext uri="{FF2B5EF4-FFF2-40B4-BE49-F238E27FC236}">
                <a16:creationId xmlns:a16="http://schemas.microsoft.com/office/drawing/2014/main" id="{F2C05E91-0CF9-40D4-9D49-9A9A4CF5A5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256" y="4911512"/>
            <a:ext cx="1664444" cy="13752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12410" y="6501886"/>
            <a:ext cx="3829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MetaOT-Norm"/>
                <a:cs typeface="MetaOT-Norm"/>
              </a:rPr>
              <a:t>Icons from @</a:t>
            </a:r>
            <a:r>
              <a:rPr lang="en-GB" sz="800" dirty="0" err="1">
                <a:latin typeface="MetaOT-Norm"/>
                <a:cs typeface="MetaOT-Norm"/>
              </a:rPr>
              <a:t>NounProject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25003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3007248-9BD3-404B-A467-5E0C74AD3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70" y="551116"/>
            <a:ext cx="3016576" cy="201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007248-9BD3-404B-A467-5E0C74AD3D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196" y="551116"/>
            <a:ext cx="3580780" cy="201105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3007248-9BD3-404B-A467-5E0C74AD3D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780" y="551116"/>
            <a:ext cx="3020495" cy="2013664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3007248-9BD3-404B-A467-5E0C74AD3D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70" y="2916795"/>
            <a:ext cx="3760440" cy="251732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3007248-9BD3-404B-A467-5E0C74AD3D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103" y="2694545"/>
            <a:ext cx="2742851" cy="182983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3007248-9BD3-404B-A467-5E0C74AD3D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961" y="2694545"/>
            <a:ext cx="2744574" cy="182983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3007248-9BD3-404B-A467-5E0C74AD3D2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961" y="4590583"/>
            <a:ext cx="2745290" cy="1828405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8AB6BB7-5898-6F4E-B25E-2EFBF0491F6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85" y="297367"/>
            <a:ext cx="737498" cy="528208"/>
          </a:xfrm>
          <a:prstGeom prst="rect">
            <a:avLst/>
          </a:prstGeom>
        </p:spPr>
      </p:pic>
      <p:pic>
        <p:nvPicPr>
          <p:cNvPr id="12" name="Imagen 11" descr="RS5914_DSCF6649.tif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103" y="4590584"/>
            <a:ext cx="2742851" cy="18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0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007248-9BD3-404B-A467-5E0C74AD3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797" y="0"/>
            <a:ext cx="12436192" cy="82907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4C62B-A9D8-4240-B686-2AFFFAC3B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910" y="5562776"/>
            <a:ext cx="629024" cy="629024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8AB6BB7-5898-6F4E-B25E-2EFBF0491F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85" y="297367"/>
            <a:ext cx="737498" cy="5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007248-9BD3-404B-A467-5E0C74AD3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6895" y="-71659"/>
            <a:ext cx="12436192" cy="69844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4C62B-A9D8-4240-B686-2AFFFAC3B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910" y="5562776"/>
            <a:ext cx="629024" cy="62902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8AB6BB7-5898-6F4E-B25E-2EFBF0491F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85" y="297367"/>
            <a:ext cx="737498" cy="5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2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007248-9BD3-404B-A467-5E0C74AD3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17" y="-650736"/>
            <a:ext cx="12213912" cy="81426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4C62B-A9D8-4240-B686-2AFFFAC3B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910" y="5562776"/>
            <a:ext cx="629024" cy="62902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8AB6BB7-5898-6F4E-B25E-2EFBF0491F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85" y="297367"/>
            <a:ext cx="737498" cy="5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0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007248-9BD3-404B-A467-5E0C74AD3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" y="-650736"/>
            <a:ext cx="12163648" cy="81426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4C62B-A9D8-4240-B686-2AFFFAC3B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910" y="5562776"/>
            <a:ext cx="629024" cy="62902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8AB6BB7-5898-6F4E-B25E-2EFBF0491F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85" y="297367"/>
            <a:ext cx="737498" cy="5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8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007248-9BD3-404B-A467-5E0C74AD3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6" y="-636781"/>
            <a:ext cx="12255903" cy="8176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4C62B-A9D8-4240-B686-2AFFFAC3B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910" y="5562776"/>
            <a:ext cx="629024" cy="62902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8AB6BB7-5898-6F4E-B25E-2EFBF0491F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85" y="297367"/>
            <a:ext cx="737498" cy="5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0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007248-9BD3-404B-A467-5E0C74AD3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6" y="-634211"/>
            <a:ext cx="12255903" cy="8171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4C62B-A9D8-4240-B686-2AFFFAC3B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910" y="5562776"/>
            <a:ext cx="629024" cy="62902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8AB6BB7-5898-6F4E-B25E-2EFBF0491F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85" y="297367"/>
            <a:ext cx="737498" cy="5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007248-9BD3-404B-A467-5E0C74AD3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6" y="-629971"/>
            <a:ext cx="12255903" cy="81626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4C62B-A9D8-4240-B686-2AFFFAC3B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910" y="5562776"/>
            <a:ext cx="629024" cy="62902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8AB6BB7-5898-6F4E-B25E-2EFBF0491F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85" y="297367"/>
            <a:ext cx="737498" cy="5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7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9405</TotalTime>
  <Words>375</Words>
  <Application>Microsoft Office PowerPoint</Application>
  <PresentationFormat>Widescreen</PresentationFormat>
  <Paragraphs>46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Kankin</vt:lpstr>
      <vt:lpstr>Local Brewery Four</vt:lpstr>
      <vt:lpstr>Meta Normal Roman</vt:lpstr>
      <vt:lpstr>MetaOT-Norm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Corbilla</dc:creator>
  <cp:lastModifiedBy>Julia Dahlin</cp:lastModifiedBy>
  <cp:revision>51</cp:revision>
  <cp:lastPrinted>2019-07-09T15:59:32Z</cp:lastPrinted>
  <dcterms:created xsi:type="dcterms:W3CDTF">2019-07-02T11:39:25Z</dcterms:created>
  <dcterms:modified xsi:type="dcterms:W3CDTF">2021-06-04T02:13:10Z</dcterms:modified>
</cp:coreProperties>
</file>